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ink/ink1.xml" ContentType="application/inkml+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18" r:id="rId3"/>
    <p:sldId id="320" r:id="rId4"/>
    <p:sldId id="319" r:id="rId5"/>
    <p:sldId id="257" r:id="rId6"/>
    <p:sldId id="261" r:id="rId7"/>
    <p:sldId id="284" r:id="rId8"/>
    <p:sldId id="263" r:id="rId9"/>
    <p:sldId id="285" r:id="rId10"/>
    <p:sldId id="265" r:id="rId11"/>
    <p:sldId id="286" r:id="rId12"/>
    <p:sldId id="287" r:id="rId13"/>
    <p:sldId id="288" r:id="rId14"/>
    <p:sldId id="293" r:id="rId15"/>
    <p:sldId id="292" r:id="rId16"/>
    <p:sldId id="291" r:id="rId17"/>
    <p:sldId id="290" r:id="rId18"/>
    <p:sldId id="289"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21" r:id="rId44"/>
    <p:sldId id="322" r:id="rId45"/>
    <p:sldId id="323" r:id="rId46"/>
    <p:sldId id="324" r:id="rId47"/>
    <p:sldId id="325" r:id="rId48"/>
    <p:sldId id="326" r:id="rId49"/>
    <p:sldId id="327" r:id="rId50"/>
    <p:sldId id="328" r:id="rId51"/>
    <p:sldId id="32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23" autoAdjust="0"/>
    <p:restoredTop sz="94660"/>
  </p:normalViewPr>
  <p:slideViewPr>
    <p:cSldViewPr snapToGrid="0">
      <p:cViewPr varScale="1">
        <p:scale>
          <a:sx n="82" d="100"/>
          <a:sy n="82" d="100"/>
        </p:scale>
        <p:origin x="79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rani\OneDrive\Desktop\Project6\application_data(AutoRecovered).xlsx"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rani\OneDrive\Desktop\Project6\application_data(AutoRecovered).xlsx" TargetMode="External"/><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prani\OneDrive\Desktop\Project6\application_data(AutoRecover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[application_data(AutoRecovered).xlsx]Task3!PivotTable15</c:name>
    <c:fmtId val="5"/>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CODE_GENDER</a:t>
            </a:r>
          </a:p>
        </c:rich>
      </c:tx>
      <c:layout>
        <c:manualLayout>
          <c:xMode val="edge"/>
          <c:yMode val="edge"/>
          <c:x val="0.29965989464222587"/>
          <c:y val="2.7799470073461775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circle"/>
          <c:size val="6"/>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
      </c:pivotFmt>
      <c:pivotFmt>
        <c:idx val="1"/>
      </c:pivotFmt>
      <c:pivotFmt>
        <c:idx val="2"/>
      </c:pivotFmt>
      <c:pivotFmt>
        <c:idx val="3"/>
      </c:pivotFmt>
      <c:pivotFmt>
        <c:idx val="4"/>
        <c:spPr>
          <a:solidFill>
            <a:schemeClr val="accent1"/>
          </a:solidFill>
          <a:ln>
            <a:noFill/>
          </a:ln>
          <a:effectLst>
            <a:outerShdw blurRad="254000" sx="102000" sy="102000" algn="ctr" rotWithShape="0">
              <a:prstClr val="black">
                <a:alpha val="20000"/>
              </a:prstClr>
            </a:outerShdw>
          </a:effectLst>
        </c:spPr>
      </c:pivotFmt>
      <c:pivotFmt>
        <c:idx val="5"/>
        <c:spPr>
          <a:solidFill>
            <a:schemeClr val="accent2"/>
          </a:solidFill>
          <a:ln>
            <a:noFill/>
          </a:ln>
          <a:effectLst>
            <a:outerShdw blurRad="254000" sx="102000" sy="102000" algn="ctr" rotWithShape="0">
              <a:prstClr val="black">
                <a:alpha val="20000"/>
              </a:prstClr>
            </a:outerShdw>
          </a:effectLst>
        </c:spPr>
      </c:pivotFmt>
      <c:pivotFmt>
        <c:idx val="6"/>
        <c:spPr>
          <a:solidFill>
            <a:schemeClr val="accent3"/>
          </a:solidFill>
          <a:ln>
            <a:noFill/>
          </a:ln>
          <a:effectLst>
            <a:outerShdw blurRad="254000" sx="102000" sy="102000" algn="ctr" rotWithShape="0">
              <a:prstClr val="black">
                <a:alpha val="20000"/>
              </a:prstClr>
            </a:outerShdw>
          </a:effectLst>
        </c:spPr>
      </c:pivotFmt>
      <c:pivotFmt>
        <c:idx val="7"/>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
      </c:pivotFmt>
      <c:pivotFmt>
        <c:idx val="8"/>
        <c:spPr>
          <a:solidFill>
            <a:schemeClr val="accent1"/>
          </a:solidFill>
          <a:ln>
            <a:noFill/>
          </a:ln>
          <a:effectLst>
            <a:outerShdw blurRad="254000" sx="102000" sy="102000" algn="ctr" rotWithShape="0">
              <a:prstClr val="black">
                <a:alpha val="20000"/>
              </a:prstClr>
            </a:outerShdw>
          </a:effectLst>
        </c:spPr>
      </c:pivotFmt>
      <c:pivotFmt>
        <c:idx val="9"/>
        <c:spPr>
          <a:solidFill>
            <a:schemeClr val="accent1"/>
          </a:solidFill>
          <a:ln>
            <a:noFill/>
          </a:ln>
          <a:effectLst>
            <a:outerShdw blurRad="254000" sx="102000" sy="102000" algn="ctr" rotWithShape="0">
              <a:prstClr val="black">
                <a:alpha val="20000"/>
              </a:prstClr>
            </a:outerShdw>
          </a:effectLst>
        </c:spPr>
      </c:pivotFmt>
      <c:pivotFmt>
        <c:idx val="10"/>
        <c:spPr>
          <a:solidFill>
            <a:schemeClr val="accent1"/>
          </a:solidFill>
          <a:ln>
            <a:noFill/>
          </a:ln>
          <a:effectLst>
            <a:outerShdw blurRad="254000" sx="102000" sy="102000" algn="ctr" rotWithShape="0">
              <a:prstClr val="black">
                <a:alpha val="20000"/>
              </a:prstClr>
            </a:outerShdw>
          </a:effectLst>
        </c:spPr>
      </c:pivotFmt>
      <c:pivotFmt>
        <c:idx val="11"/>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
      </c:pivotFmt>
      <c:pivotFmt>
        <c:idx val="12"/>
        <c:spPr>
          <a:solidFill>
            <a:schemeClr val="accent1"/>
          </a:solidFill>
          <a:ln>
            <a:noFill/>
          </a:ln>
          <a:effectLst>
            <a:outerShdw blurRad="254000" sx="102000" sy="102000" algn="ctr" rotWithShape="0">
              <a:prstClr val="black">
                <a:alpha val="20000"/>
              </a:prstClr>
            </a:outerShdw>
          </a:effectLst>
        </c:spPr>
      </c:pivotFmt>
      <c:pivotFmt>
        <c:idx val="13"/>
        <c:spPr>
          <a:solidFill>
            <a:schemeClr val="accent1"/>
          </a:solidFill>
          <a:ln>
            <a:noFill/>
          </a:ln>
          <a:effectLst>
            <a:outerShdw blurRad="254000" sx="102000" sy="102000" algn="ctr" rotWithShape="0">
              <a:prstClr val="black">
                <a:alpha val="20000"/>
              </a:prstClr>
            </a:outerShdw>
          </a:effectLst>
        </c:spPr>
      </c:pivotFmt>
      <c:pivotFmt>
        <c:idx val="14"/>
        <c:spPr>
          <a:solidFill>
            <a:schemeClr val="accent1"/>
          </a:solidFill>
          <a:ln>
            <a:noFill/>
          </a:ln>
          <a:effectLst>
            <a:outerShdw blurRad="254000" sx="102000" sy="102000" algn="ctr" rotWithShape="0">
              <a:prstClr val="black">
                <a:alpha val="20000"/>
              </a:prstClr>
            </a:outerShdw>
          </a:effectLst>
        </c:spPr>
      </c:pivotFmt>
    </c:pivotFmts>
    <c:plotArea>
      <c:layout>
        <c:manualLayout>
          <c:layoutTarget val="inner"/>
          <c:xMode val="edge"/>
          <c:yMode val="edge"/>
          <c:x val="4.1129044818337741E-2"/>
          <c:y val="0.12836235361140602"/>
          <c:w val="0.78646841090940045"/>
          <c:h val="0.84542341488183992"/>
        </c:manualLayout>
      </c:layout>
      <c:pieChart>
        <c:varyColors val="1"/>
        <c:ser>
          <c:idx val="0"/>
          <c:order val="0"/>
          <c:tx>
            <c:strRef>
              <c:f>Task3!$B$22</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8E8E-4287-9270-813573D0BC6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8E8E-4287-9270-813573D0BC61}"/>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8E8E-4287-9270-813573D0BC61}"/>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cat>
            <c:strRef>
              <c:f>Task3!$A$23:$A$26</c:f>
              <c:strCache>
                <c:ptCount val="3"/>
                <c:pt idx="0">
                  <c:v>F</c:v>
                </c:pt>
                <c:pt idx="1">
                  <c:v>M</c:v>
                </c:pt>
                <c:pt idx="2">
                  <c:v>XNA</c:v>
                </c:pt>
              </c:strCache>
            </c:strRef>
          </c:cat>
          <c:val>
            <c:numRef>
              <c:f>Task3!$B$23:$B$26</c:f>
              <c:numCache>
                <c:formatCode>General</c:formatCode>
                <c:ptCount val="3"/>
                <c:pt idx="0">
                  <c:v>32823</c:v>
                </c:pt>
                <c:pt idx="1">
                  <c:v>17174</c:v>
                </c:pt>
                <c:pt idx="2">
                  <c:v>2</c:v>
                </c:pt>
              </c:numCache>
            </c:numRef>
          </c:val>
          <c:extLst>
            <c:ext xmlns:c16="http://schemas.microsoft.com/office/drawing/2014/chart" uri="{C3380CC4-5D6E-409C-BE32-E72D297353CC}">
              <c16:uniqueId val="{00000006-8E8E-4287-9270-813573D0BC61}"/>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[application_data(AutoRecovered).xlsx]Task 4!PivotTable2</c:name>
    <c:fmtId val="5"/>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'Task 4'!$B$342:$B$343</c:f>
              <c:strCache>
                <c:ptCount val="1"/>
                <c:pt idx="0">
                  <c:v>0</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4'!$A$344:$A$350</c:f>
              <c:strCache>
                <c:ptCount val="6"/>
                <c:pt idx="0">
                  <c:v>Civil marriage</c:v>
                </c:pt>
                <c:pt idx="1">
                  <c:v>Married</c:v>
                </c:pt>
                <c:pt idx="2">
                  <c:v>Separated</c:v>
                </c:pt>
                <c:pt idx="3">
                  <c:v>Single / not married</c:v>
                </c:pt>
                <c:pt idx="4">
                  <c:v>Unknown</c:v>
                </c:pt>
                <c:pt idx="5">
                  <c:v>Widow</c:v>
                </c:pt>
              </c:strCache>
            </c:strRef>
          </c:cat>
          <c:val>
            <c:numRef>
              <c:f>'Task 4'!$B$344:$B$350</c:f>
              <c:numCache>
                <c:formatCode>General</c:formatCode>
                <c:ptCount val="6"/>
                <c:pt idx="0">
                  <c:v>4377</c:v>
                </c:pt>
                <c:pt idx="1">
                  <c:v>29699</c:v>
                </c:pt>
                <c:pt idx="2">
                  <c:v>2870</c:v>
                </c:pt>
                <c:pt idx="3">
                  <c:v>6577</c:v>
                </c:pt>
                <c:pt idx="4">
                  <c:v>1</c:v>
                </c:pt>
                <c:pt idx="5">
                  <c:v>2449</c:v>
                </c:pt>
              </c:numCache>
            </c:numRef>
          </c:val>
          <c:extLst>
            <c:ext xmlns:c16="http://schemas.microsoft.com/office/drawing/2014/chart" uri="{C3380CC4-5D6E-409C-BE32-E72D297353CC}">
              <c16:uniqueId val="{00000000-1E9D-4564-80C5-8ADD59BE73A6}"/>
            </c:ext>
          </c:extLst>
        </c:ser>
        <c:ser>
          <c:idx val="1"/>
          <c:order val="1"/>
          <c:tx>
            <c:strRef>
              <c:f>'Task 4'!$C$342:$C$343</c:f>
              <c:strCache>
                <c:ptCount val="1"/>
                <c:pt idx="0">
                  <c:v>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4'!$A$344:$A$350</c:f>
              <c:strCache>
                <c:ptCount val="6"/>
                <c:pt idx="0">
                  <c:v>Civil marriage</c:v>
                </c:pt>
                <c:pt idx="1">
                  <c:v>Married</c:v>
                </c:pt>
                <c:pt idx="2">
                  <c:v>Separated</c:v>
                </c:pt>
                <c:pt idx="3">
                  <c:v>Single / not married</c:v>
                </c:pt>
                <c:pt idx="4">
                  <c:v>Unknown</c:v>
                </c:pt>
                <c:pt idx="5">
                  <c:v>Widow</c:v>
                </c:pt>
              </c:strCache>
            </c:strRef>
          </c:cat>
          <c:val>
            <c:numRef>
              <c:f>'Task 4'!$C$344:$C$350</c:f>
              <c:numCache>
                <c:formatCode>General</c:formatCode>
                <c:ptCount val="6"/>
                <c:pt idx="0">
                  <c:v>482</c:v>
                </c:pt>
                <c:pt idx="1">
                  <c:v>2395</c:v>
                </c:pt>
                <c:pt idx="2">
                  <c:v>272</c:v>
                </c:pt>
                <c:pt idx="3">
                  <c:v>729</c:v>
                </c:pt>
                <c:pt idx="5">
                  <c:v>148</c:v>
                </c:pt>
              </c:numCache>
            </c:numRef>
          </c:val>
          <c:extLst>
            <c:ext xmlns:c16="http://schemas.microsoft.com/office/drawing/2014/chart" uri="{C3380CC4-5D6E-409C-BE32-E72D297353CC}">
              <c16:uniqueId val="{00000001-1E9D-4564-80C5-8ADD59BE73A6}"/>
            </c:ext>
          </c:extLst>
        </c:ser>
        <c:dLbls>
          <c:dLblPos val="outEnd"/>
          <c:showLegendKey val="0"/>
          <c:showVal val="1"/>
          <c:showCatName val="0"/>
          <c:showSerName val="0"/>
          <c:showPercent val="0"/>
          <c:showBubbleSize val="0"/>
        </c:dLbls>
        <c:gapWidth val="100"/>
        <c:overlap val="-24"/>
        <c:axId val="1196351136"/>
        <c:axId val="1365412848"/>
      </c:barChart>
      <c:catAx>
        <c:axId val="11963511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65412848"/>
        <c:crosses val="autoZero"/>
        <c:auto val="1"/>
        <c:lblAlgn val="ctr"/>
        <c:lblOffset val="100"/>
        <c:noMultiLvlLbl val="0"/>
      </c:catAx>
      <c:valAx>
        <c:axId val="1365412848"/>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1196351136"/>
        <c:crosses val="autoZero"/>
        <c:crossBetween val="between"/>
      </c:valAx>
      <c:spPr>
        <a:noFill/>
        <a:ln w="25400">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application_data_new!$W$2:$W$50000</cx:f>
        <cx:lvl ptCount="49999" formatCode="0">
          <cx:pt idx="0">9461</cx:pt>
          <cx:pt idx="1">16765</cx:pt>
          <cx:pt idx="2">19046</cx:pt>
          <cx:pt idx="3">19005</cx:pt>
          <cx:pt idx="4">19932</cx:pt>
          <cx:pt idx="5">16941</cx:pt>
          <cx:pt idx="6">13778</cx:pt>
          <cx:pt idx="7">18850</cx:pt>
          <cx:pt idx="8">20099</cx:pt>
          <cx:pt idx="9">14469</cx:pt>
          <cx:pt idx="10">10197</cx:pt>
          <cx:pt idx="11">20417</cx:pt>
          <cx:pt idx="12">13439</cx:pt>
          <cx:pt idx="13">14086</cx:pt>
          <cx:pt idx="14">14583</cx:pt>
          <cx:pt idx="15">8728</cx:pt>
          <cx:pt idx="16">12931</cx:pt>
          <cx:pt idx="17">9776</cx:pt>
          <cx:pt idx="18">17718</cx:pt>
          <cx:pt idx="19">11348</cx:pt>
          <cx:pt idx="20">18252</cx:pt>
          <cx:pt idx="21">14815</cx:pt>
          <cx:pt idx="22">11146</cx:pt>
          <cx:pt idx="23">24827</cx:pt>
          <cx:pt idx="24">11286</cx:pt>
          <cx:pt idx="25">19334</cx:pt>
          <cx:pt idx="26">18724</cx:pt>
          <cx:pt idx="27">15948</cx:pt>
          <cx:pt idx="28">9994</cx:pt>
          <cx:pt idx="29">10341</cx:pt>
          <cx:pt idx="30">15280</cx:pt>
          <cx:pt idx="31">11144</cx:pt>
          <cx:pt idx="32">12974</cx:pt>
          <cx:pt idx="33">11694</cx:pt>
          <cx:pt idx="34">15997</cx:pt>
          <cx:pt idx="35">12158</cx:pt>
          <cx:pt idx="36">17199</cx:pt>
          <cx:pt idx="37">21077</cx:pt>
          <cx:pt idx="38">23920</cx:pt>
          <cx:pt idx="39">16126</cx:pt>
          <cx:pt idx="40">17482</cx:pt>
          <cx:pt idx="41">16971</cx:pt>
          <cx:pt idx="42">13384</cx:pt>
          <cx:pt idx="43">23548</cx:pt>
          <cx:pt idx="44">9827</cx:pt>
          <cx:pt idx="45">7974</cx:pt>
          <cx:pt idx="46">20373</cx:pt>
          <cx:pt idx="47">20121</cx:pt>
          <cx:pt idx="48">19727</cx:pt>
          <cx:pt idx="49">18264</cx:pt>
          <cx:pt idx="50">12406</cx:pt>
          <cx:pt idx="51">18632</cx:pt>
          <cx:pt idx="52">12282</cx:pt>
          <cx:pt idx="53">10473</cx:pt>
          <cx:pt idx="54">18611</cx:pt>
          <cx:pt idx="55">12955</cx:pt>
          <cx:pt idx="56">21621</cx:pt>
          <cx:pt idx="57">18248</cx:pt>
          <cx:pt idx="58">14186</cx:pt>
          <cx:pt idx="59">20544</cx:pt>
          <cx:pt idx="60">20121</cx:pt>
          <cx:pt idx="61">7907</cx:pt>
          <cx:pt idx="62">22843</cx:pt>
          <cx:pt idx="63">12240</cx:pt>
          <cx:pt idx="64">13866</cx:pt>
          <cx:pt idx="65">12049</cx:pt>
          <cx:pt idx="66">19550</cx:pt>
          <cx:pt idx="67">15359</cx:pt>
          <cx:pt idx="68">11956</cx:pt>
          <cx:pt idx="69">10848</cx:pt>
          <cx:pt idx="70">12009</cx:pt>
          <cx:pt idx="71">15406</cx:pt>
          <cx:pt idx="72">14860</cx:pt>
          <cx:pt idx="73">11187</cx:pt>
          <cx:pt idx="74">14264</cx:pt>
          <cx:pt idx="75">17542</cx:pt>
          <cx:pt idx="76">19467</cx:pt>
          <cx:pt idx="77">9666</cx:pt>
          <cx:pt idx="78">18253</cx:pt>
          <cx:pt idx="79">22935</cx:pt>
          <cx:pt idx="80">18693</cx:pt>
          <cx:pt idx="81">24794</cx:pt>
          <cx:pt idx="82">17527</cx:pt>
          <cx:pt idx="83">17390</cx:pt>
          <cx:pt idx="84">23032</cx:pt>
          <cx:pt idx="85">15909</cx:pt>
          <cx:pt idx="86">18138</cx:pt>
          <cx:pt idx="87">14321</cx:pt>
          <cx:pt idx="88">21112</cx:pt>
          <cx:pt idx="89">18556</cx:pt>
          <cx:pt idx="90">19810</cx:pt>
          <cx:pt idx="91">12780</cx:pt>
          <cx:pt idx="92">10744</cx:pt>
          <cx:pt idx="93">10485</cx:pt>
          <cx:pt idx="94">10199</cx:pt>
          <cx:pt idx="95">15137</cx:pt>
          <cx:pt idx="96">10734</cx:pt>
          <cx:pt idx="97">15371</cx:pt>
          <cx:pt idx="98">14751</cx:pt>
          <cx:pt idx="99">22471</cx:pt>
          <cx:pt idx="100">11142</cx:pt>
          <cx:pt idx="101">9650</cx:pt>
          <cx:pt idx="102">16798</cx:pt>
          <cx:pt idx="103">10954</cx:pt>
          <cx:pt idx="104">23719</cx:pt>
          <cx:pt idx="105">24051</cx:pt>
          <cx:pt idx="106">21613</cx:pt>
          <cx:pt idx="107">12900</cx:pt>
          <cx:pt idx="108">21341</cx:pt>
          <cx:pt idx="109">9415</cx:pt>
          <cx:pt idx="110">10526</cx:pt>
          <cx:pt idx="111">13830</cx:pt>
          <cx:pt idx="112">23656</cx:pt>
          <cx:pt idx="113">9207</cx:pt>
          <cx:pt idx="114">10085</cx:pt>
          <cx:pt idx="115">19829</cx:pt>
          <cx:pt idx="116">15949</cx:pt>
          <cx:pt idx="117">20284</cx:pt>
          <cx:pt idx="118">14339</cx:pt>
          <cx:pt idx="119">13286</cx:pt>
          <cx:pt idx="120">9223</cx:pt>
          <cx:pt idx="121">13379</cx:pt>
          <cx:pt idx="122">22881</cx:pt>
          <cx:pt idx="123">16759</cx:pt>
          <cx:pt idx="124">16282</cx:pt>
          <cx:pt idx="125">22959</cx:pt>
          <cx:pt idx="126">16142</cx:pt>
          <cx:pt idx="127">16340</cx:pt>
          <cx:pt idx="128">9203</cx:pt>
          <cx:pt idx="129">16522</cx:pt>
          <cx:pt idx="130">16083</cx:pt>
          <cx:pt idx="131">18413</cx:pt>
          <cx:pt idx="132">12157</cx:pt>
          <cx:pt idx="133">11944</cx:pt>
          <cx:pt idx="134">14235</cx:pt>
          <cx:pt idx="135">16086</cx:pt>
          <cx:pt idx="136">12348</cx:pt>
          <cx:pt idx="137">14645</cx:pt>
          <cx:pt idx="138">16667</cx:pt>
          <cx:pt idx="139">16219</cx:pt>
          <cx:pt idx="140">21061</cx:pt>
          <cx:pt idx="141">19718</cx:pt>
          <cx:pt idx="142">16097</cx:pt>
          <cx:pt idx="143">21961</cx:pt>
          <cx:pt idx="144">14359</cx:pt>
          <cx:pt idx="145">15127</cx:pt>
          <cx:pt idx="146">11633</cx:pt>
          <cx:pt idx="147">14597</cx:pt>
          <cx:pt idx="148">16296</cx:pt>
          <cx:pt idx="149">17682</cx:pt>
          <cx:pt idx="150">14311</cx:pt>
          <cx:pt idx="151">19286</cx:pt>
          <cx:pt idx="152">11375</cx:pt>
          <cx:pt idx="153">15581</cx:pt>
          <cx:pt idx="154">17538</cx:pt>
          <cx:pt idx="155">13558</cx:pt>
          <cx:pt idx="156">24729</cx:pt>
          <cx:pt idx="157">20215</cx:pt>
          <cx:pt idx="158">21861</cx:pt>
          <cx:pt idx="159">15323</cx:pt>
          <cx:pt idx="160">16807</cx:pt>
          <cx:pt idx="161">13972</cx:pt>
          <cx:pt idx="162">21819</cx:pt>
          <cx:pt idx="163">7989</cx:pt>
          <cx:pt idx="164">17879</cx:pt>
          <cx:pt idx="165">12805</cx:pt>
          <cx:pt idx="166">10887</cx:pt>
          <cx:pt idx="167">11568</cx:pt>
          <cx:pt idx="168">12019</cx:pt>
          <cx:pt idx="169">13116</cx:pt>
          <cx:pt idx="170">20858</cx:pt>
          <cx:pt idx="171">16891</cx:pt>
          <cx:pt idx="172">12147</cx:pt>
          <cx:pt idx="173">22994</cx:pt>
          <cx:pt idx="174">25104</cx:pt>
          <cx:pt idx="175">19525</cx:pt>
          <cx:pt idx="176">18302</cx:pt>
          <cx:pt idx="177">12027</cx:pt>
          <cx:pt idx="178">16518</cx:pt>
          <cx:pt idx="179">12648</cx:pt>
          <cx:pt idx="180">15326</cx:pt>
          <cx:pt idx="181">16475</cx:pt>
          <cx:pt idx="182">14033</cx:pt>
          <cx:pt idx="183">13873</cx:pt>
          <cx:pt idx="184">10127</cx:pt>
          <cx:pt idx="185">21703</cx:pt>
          <cx:pt idx="186">19785</cx:pt>
          <cx:pt idx="187">13620</cx:pt>
          <cx:pt idx="188">13210</cx:pt>
          <cx:pt idx="189">11177</cx:pt>
          <cx:pt idx="190">14823</cx:pt>
          <cx:pt idx="191">23656</cx:pt>
          <cx:pt idx="192">14091</cx:pt>
          <cx:pt idx="193">14144</cx:pt>
          <cx:pt idx="194">13584</cx:pt>
          <cx:pt idx="195">10010</cx:pt>
          <cx:pt idx="196">13957</cx:pt>
          <cx:pt idx="197">17947</cx:pt>
          <cx:pt idx="198">19070</cx:pt>
          <cx:pt idx="199">17850</cx:pt>
          <cx:pt idx="200">18341</cx:pt>
          <cx:pt idx="201">16614</cx:pt>
          <cx:pt idx="202">15887</cx:pt>
          <cx:pt idx="203">23187</cx:pt>
          <cx:pt idx="204">13803</cx:pt>
          <cx:pt idx="205">12994</cx:pt>
          <cx:pt idx="206">20191</cx:pt>
          <cx:pt idx="207">11978</cx:pt>
          <cx:pt idx="208">20945</cx:pt>
          <cx:pt idx="209">9720</cx:pt>
          <cx:pt idx="210">17103</cx:pt>
          <cx:pt idx="211">12824</cx:pt>
          <cx:pt idx="212">19914</cx:pt>
          <cx:pt idx="213">22389</cx:pt>
          <cx:pt idx="214">15293</cx:pt>
          <cx:pt idx="215">11259</cx:pt>
          <cx:pt idx="216">19530</cx:pt>
          <cx:pt idx="217">17715</cx:pt>
          <cx:pt idx="218">21646</cx:pt>
          <cx:pt idx="219">15377</cx:pt>
          <cx:pt idx="220">23090</cx:pt>
          <cx:pt idx="221">16273</cx:pt>
          <cx:pt idx="222">20672</cx:pt>
          <cx:pt idx="223">10038</cx:pt>
          <cx:pt idx="224">14974</cx:pt>
          <cx:pt idx="225">13640</cx:pt>
          <cx:pt idx="226">23456</cx:pt>
          <cx:pt idx="227">23037</cx:pt>
          <cx:pt idx="228">8302</cx:pt>
          <cx:pt idx="229">18810</cx:pt>
          <cx:pt idx="230">13685</cx:pt>
          <cx:pt idx="231">10571</cx:pt>
          <cx:pt idx="232">11180</cx:pt>
          <cx:pt idx="233">21497</cx:pt>
          <cx:pt idx="234">9135</cx:pt>
          <cx:pt idx="235">23127</cx:pt>
          <cx:pt idx="236">15612</cx:pt>
          <cx:pt idx="237">23650</cx:pt>
          <cx:pt idx="238">12246</cx:pt>
          <cx:pt idx="239">21812</cx:pt>
          <cx:pt idx="240">23946</cx:pt>
          <cx:pt idx="241">17957</cx:pt>
          <cx:pt idx="242">9157</cx:pt>
          <cx:pt idx="243">12585</cx:pt>
          <cx:pt idx="244">14445</cx:pt>
          <cx:pt idx="245">10755</cx:pt>
          <cx:pt idx="246">17847</cx:pt>
          <cx:pt idx="247">24891</cx:pt>
          <cx:pt idx="248">9907</cx:pt>
          <cx:pt idx="249">14811</cx:pt>
          <cx:pt idx="250">14726</cx:pt>
          <cx:pt idx="251">11881</cx:pt>
          <cx:pt idx="252">21185</cx:pt>
          <cx:pt idx="253">14247</cx:pt>
          <cx:pt idx="254">20984</cx:pt>
          <cx:pt idx="255">11356</cx:pt>
          <cx:pt idx="256">17186</cx:pt>
          <cx:pt idx="257">10427</cx:pt>
          <cx:pt idx="258">16223</cx:pt>
          <cx:pt idx="259">19045</cx:pt>
          <cx:pt idx="260">12209</cx:pt>
          <cx:pt idx="261">8292</cx:pt>
          <cx:pt idx="262">9105</cx:pt>
          <cx:pt idx="263">24006</cx:pt>
          <cx:pt idx="264">22794</cx:pt>
          <cx:pt idx="265">9011</cx:pt>
          <cx:pt idx="266">16546</cx:pt>
          <cx:pt idx="267">14534</cx:pt>
          <cx:pt idx="268">16098</cx:pt>
          <cx:pt idx="269">14659</cx:pt>
          <cx:pt idx="270">22510</cx:pt>
          <cx:pt idx="271">10788</cx:pt>
          <cx:pt idx="272">10203</cx:pt>
          <cx:pt idx="273">15076</cx:pt>
          <cx:pt idx="274">17013</cx:pt>
          <cx:pt idx="275">9627</cx:pt>
          <cx:pt idx="276">11631</cx:pt>
          <cx:pt idx="277">11996</cx:pt>
          <cx:pt idx="278">13534</cx:pt>
          <cx:pt idx="279">19297</cx:pt>
          <cx:pt idx="280">18213</cx:pt>
          <cx:pt idx="281">10471</cx:pt>
          <cx:pt idx="282">20385</cx:pt>
          <cx:pt idx="283">22078</cx:pt>
          <cx:pt idx="284">20317</cx:pt>
          <cx:pt idx="285">15864</cx:pt>
          <cx:pt idx="286">19997</cx:pt>
          <cx:pt idx="287">23444</cx:pt>
          <cx:pt idx="288">10442</cx:pt>
          <cx:pt idx="289">18665</cx:pt>
          <cx:pt idx="290">23420</cx:pt>
          <cx:pt idx="291">13989</cx:pt>
          <cx:pt idx="292">9324</cx:pt>
          <cx:pt idx="293">21292</cx:pt>
          <cx:pt idx="294">21535</cx:pt>
          <cx:pt idx="295">13080</cx:pt>
          <cx:pt idx="296">20348</cx:pt>
          <cx:pt idx="297">8400</cx:pt>
          <cx:pt idx="298">10935</cx:pt>
          <cx:pt idx="299">11287</cx:pt>
          <cx:pt idx="300">21154</cx:pt>
          <cx:pt idx="301">17674</cx:pt>
          <cx:pt idx="302">21419</cx:pt>
          <cx:pt idx="303">10390</cx:pt>
          <cx:pt idx="304">23338</cx:pt>
          <cx:pt idx="305">22759</cx:pt>
          <cx:pt idx="306">22606</cx:pt>
          <cx:pt idx="307">17941</cx:pt>
          <cx:pt idx="308">9259</cx:pt>
          <cx:pt idx="309">9178</cx:pt>
          <cx:pt idx="310">21140</cx:pt>
          <cx:pt idx="311">9166</cx:pt>
          <cx:pt idx="312">14923</cx:pt>
          <cx:pt idx="313">19676</cx:pt>
          <cx:pt idx="314">17099</cx:pt>
          <cx:pt idx="315">17438</cx:pt>
          <cx:pt idx="316">14882</cx:pt>
          <cx:pt idx="317">17498</cx:pt>
          <cx:pt idx="318">20435</cx:pt>
          <cx:pt idx="319">11788</cx:pt>
          <cx:pt idx="320">11285</cx:pt>
          <cx:pt idx="321">19323</cx:pt>
          <cx:pt idx="322">23195</cx:pt>
          <cx:pt idx="323">14768</cx:pt>
          <cx:pt idx="324">21909</cx:pt>
          <cx:pt idx="325">15013</cx:pt>
          <cx:pt idx="326">14975</cx:pt>
          <cx:pt idx="327">21552</cx:pt>
          <cx:pt idx="328">18831</cx:pt>
          <cx:pt idx="329">14252</cx:pt>
          <cx:pt idx="330">15017</cx:pt>
          <cx:pt idx="331">19003</cx:pt>
          <cx:pt idx="332">15023</cx:pt>
          <cx:pt idx="333">11223</cx:pt>
          <cx:pt idx="334">13754</cx:pt>
          <cx:pt idx="335">13299</cx:pt>
          <cx:pt idx="336">18929</cx:pt>
          <cx:pt idx="337">14216</cx:pt>
          <cx:pt idx="338">11799</cx:pt>
          <cx:pt idx="339">18315</cx:pt>
          <cx:pt idx="340">12325</cx:pt>
          <cx:pt idx="341">14966</cx:pt>
          <cx:pt idx="342">23721</cx:pt>
          <cx:pt idx="343">16719</cx:pt>
          <cx:pt idx="344">13707</cx:pt>
          <cx:pt idx="345">22767</cx:pt>
          <cx:pt idx="346">20010</cx:pt>
          <cx:pt idx="347">23187</cx:pt>
          <cx:pt idx="348">20200</cx:pt>
          <cx:pt idx="349">19780</cx:pt>
          <cx:pt idx="350">10615</cx:pt>
          <cx:pt idx="351">8598</cx:pt>
          <cx:pt idx="352">20846</cx:pt>
          <cx:pt idx="353">11582</cx:pt>
          <cx:pt idx="354">15781</cx:pt>
          <cx:pt idx="355">10547</cx:pt>
          <cx:pt idx="356">14239</cx:pt>
          <cx:pt idx="357">19410</cx:pt>
          <cx:pt idx="358">11039</cx:pt>
          <cx:pt idx="359">22768</cx:pt>
          <cx:pt idx="360">12360</cx:pt>
          <cx:pt idx="361">13552</cx:pt>
          <cx:pt idx="362">16129</cx:pt>
          <cx:pt idx="363">13284</cx:pt>
          <cx:pt idx="364">20434</cx:pt>
          <cx:pt idx="365">14283</cx:pt>
          <cx:pt idx="366">19082</cx:pt>
          <cx:pt idx="367">16376</cx:pt>
          <cx:pt idx="368">18302</cx:pt>
          <cx:pt idx="369">12982</cx:pt>
          <cx:pt idx="370">13455</cx:pt>
          <cx:pt idx="371">19998</cx:pt>
          <cx:pt idx="372">15438</cx:pt>
          <cx:pt idx="373">8650</cx:pt>
          <cx:pt idx="374">19642</cx:pt>
          <cx:pt idx="375">10347</cx:pt>
          <cx:pt idx="376">16048</cx:pt>
          <cx:pt idx="377">17860</cx:pt>
          <cx:pt idx="378">16462</cx:pt>
          <cx:pt idx="379">19345</cx:pt>
          <cx:pt idx="380">21401</cx:pt>
          <cx:pt idx="381">8038</cx:pt>
          <cx:pt idx="382">23903</cx:pt>
          <cx:pt idx="383">20171</cx:pt>
          <cx:pt idx="384">18715</cx:pt>
          <cx:pt idx="385">23054</cx:pt>
          <cx:pt idx="386">11693</cx:pt>
          <cx:pt idx="387">16832</cx:pt>
          <cx:pt idx="388">19501</cx:pt>
          <cx:pt idx="389">18767</cx:pt>
          <cx:pt idx="390">12191</cx:pt>
          <cx:pt idx="391">13530</cx:pt>
          <cx:pt idx="392">11523</cx:pt>
          <cx:pt idx="393">12360</cx:pt>
          <cx:pt idx="394">8922</cx:pt>
          <cx:pt idx="395">20646</cx:pt>
          <cx:pt idx="396">15832</cx:pt>
          <cx:pt idx="397">9842</cx:pt>
          <cx:pt idx="398">15868</cx:pt>
          <cx:pt idx="399">16395</cx:pt>
          <cx:pt idx="400">14402</cx:pt>
          <cx:pt idx="401">9825</cx:pt>
          <cx:pt idx="402">15783</cx:pt>
          <cx:pt idx="403">17935</cx:pt>
          <cx:pt idx="404">18287</cx:pt>
          <cx:pt idx="405">10485</cx:pt>
          <cx:pt idx="406">15601</cx:pt>
          <cx:pt idx="407">15150</cx:pt>
          <cx:pt idx="408">13923</cx:pt>
          <cx:pt idx="409">16245</cx:pt>
          <cx:pt idx="410">23045</cx:pt>
          <cx:pt idx="411">20165</cx:pt>
          <cx:pt idx="412">18469</cx:pt>
          <cx:pt idx="413">13715</cx:pt>
          <cx:pt idx="414">11935</cx:pt>
          <cx:pt idx="415">9496</cx:pt>
          <cx:pt idx="416">10046</cx:pt>
          <cx:pt idx="417">17599</cx:pt>
          <cx:pt idx="418">18579</cx:pt>
          <cx:pt idx="419">11353</cx:pt>
          <cx:pt idx="420">23794</cx:pt>
          <cx:pt idx="421">16476</cx:pt>
          <cx:pt idx="422">15300</cx:pt>
          <cx:pt idx="423">19833</cx:pt>
          <cx:pt idx="424">9684</cx:pt>
          <cx:pt idx="425">12018</cx:pt>
          <cx:pt idx="426">12662</cx:pt>
          <cx:pt idx="427">18651</cx:pt>
          <cx:pt idx="428">13494</cx:pt>
          <cx:pt idx="429">18627</cx:pt>
          <cx:pt idx="430">8956</cx:pt>
          <cx:pt idx="431">16468</cx:pt>
          <cx:pt idx="432">13229</cx:pt>
          <cx:pt idx="433">18522</cx:pt>
          <cx:pt idx="434">13816</cx:pt>
          <cx:pt idx="435">16121</cx:pt>
          <cx:pt idx="436">22524</cx:pt>
          <cx:pt idx="437">18271</cx:pt>
          <cx:pt idx="438">17222</cx:pt>
          <cx:pt idx="439">14671</cx:pt>
          <cx:pt idx="440">7747</cx:pt>
          <cx:pt idx="441">18268</cx:pt>
          <cx:pt idx="442">21987</cx:pt>
          <cx:pt idx="443">11519</cx:pt>
          <cx:pt idx="444">18344</cx:pt>
          <cx:pt idx="445">15187</cx:pt>
          <cx:pt idx="446">17668</cx:pt>
          <cx:pt idx="447">20792</cx:pt>
          <cx:pt idx="448">22681</cx:pt>
          <cx:pt idx="449">19031</cx:pt>
          <cx:pt idx="450">20143</cx:pt>
          <cx:pt idx="451">20523</cx:pt>
          <cx:pt idx="452">10933</cx:pt>
          <cx:pt idx="453">18278</cx:pt>
          <cx:pt idx="454">10936</cx:pt>
          <cx:pt idx="455">15191</cx:pt>
          <cx:pt idx="456">13227</cx:pt>
          <cx:pt idx="457">9393</cx:pt>
          <cx:pt idx="458">14608</cx:pt>
          <cx:pt idx="459">8857</cx:pt>
          <cx:pt idx="460">18035</cx:pt>
          <cx:pt idx="461">12349</cx:pt>
          <cx:pt idx="462">18437</cx:pt>
          <cx:pt idx="463">15363</cx:pt>
          <cx:pt idx="464">13986</cx:pt>
          <cx:pt idx="465">20488</cx:pt>
          <cx:pt idx="466">14357</cx:pt>
          <cx:pt idx="467">11418</cx:pt>
          <cx:pt idx="468">16060</cx:pt>
          <cx:pt idx="469">14678</cx:pt>
          <cx:pt idx="470">9289</cx:pt>
          <cx:pt idx="471">10616</cx:pt>
          <cx:pt idx="472">16388</cx:pt>
          <cx:pt idx="473">20173</cx:pt>
          <cx:pt idx="474">13583</cx:pt>
          <cx:pt idx="475">19058</cx:pt>
          <cx:pt idx="476">23539</cx:pt>
          <cx:pt idx="477">10037</cx:pt>
          <cx:pt idx="478">16540</cx:pt>
          <cx:pt idx="479">13768</cx:pt>
          <cx:pt idx="480">11980</cx:pt>
          <cx:pt idx="481">12293</cx:pt>
          <cx:pt idx="482">22735</cx:pt>
          <cx:pt idx="483">10825</cx:pt>
          <cx:pt idx="484">19499</cx:pt>
          <cx:pt idx="485">20589</cx:pt>
          <cx:pt idx="486">21157</cx:pt>
          <cx:pt idx="487">12232</cx:pt>
          <cx:pt idx="488">15227</cx:pt>
          <cx:pt idx="489">16304</cx:pt>
          <cx:pt idx="490">20934</cx:pt>
          <cx:pt idx="491">18125</cx:pt>
          <cx:pt idx="492">8063</cx:pt>
          <cx:pt idx="493">13162</cx:pt>
          <cx:pt idx="494">9970</cx:pt>
          <cx:pt idx="495">19110</cx:pt>
          <cx:pt idx="496">13482</cx:pt>
          <cx:pt idx="497">18280</cx:pt>
          <cx:pt idx="498">22443</cx:pt>
          <cx:pt idx="499">12803</cx:pt>
          <cx:pt idx="500">23169</cx:pt>
          <cx:pt idx="501">11178</cx:pt>
          <cx:pt idx="502">15953</cx:pt>
          <cx:pt idx="503">19008</cx:pt>
          <cx:pt idx="504">19484</cx:pt>
          <cx:pt idx="505">22838</cx:pt>
          <cx:pt idx="506">16465</cx:pt>
          <cx:pt idx="507">19092</cx:pt>
          <cx:pt idx="508">12327</cx:pt>
          <cx:pt idx="509">22291</cx:pt>
          <cx:pt idx="510">17999</cx:pt>
          <cx:pt idx="511">11816</cx:pt>
          <cx:pt idx="512">10053</cx:pt>
          <cx:pt idx="513">15923</cx:pt>
          <cx:pt idx="514">13693</cx:pt>
          <cx:pt idx="515">14324</cx:pt>
          <cx:pt idx="516">15538</cx:pt>
          <cx:pt idx="517">17196</cx:pt>
          <cx:pt idx="518">18673</cx:pt>
          <cx:pt idx="519">13405</cx:pt>
          <cx:pt idx="520">16117</cx:pt>
          <cx:pt idx="521">14751</cx:pt>
          <cx:pt idx="522">13509</cx:pt>
          <cx:pt idx="523">19862</cx:pt>
          <cx:pt idx="524">8433</cx:pt>
          <cx:pt idx="525">9920</cx:pt>
          <cx:pt idx="526">20372</cx:pt>
          <cx:pt idx="527">20597</cx:pt>
          <cx:pt idx="528">9250</cx:pt>
          <cx:pt idx="529">13281</cx:pt>
          <cx:pt idx="530">17437</cx:pt>
          <cx:pt idx="531">14573</cx:pt>
          <cx:pt idx="532">8126</cx:pt>
          <cx:pt idx="533">18294</cx:pt>
          <cx:pt idx="534">13481</cx:pt>
          <cx:pt idx="535">11156</cx:pt>
          <cx:pt idx="536">17388</cx:pt>
          <cx:pt idx="537">18204</cx:pt>
          <cx:pt idx="538">17789</cx:pt>
          <cx:pt idx="539">23759</cx:pt>
          <cx:pt idx="540">11230</cx:pt>
          <cx:pt idx="541">15061</cx:pt>
          <cx:pt idx="542">15671</cx:pt>
          <cx:pt idx="543">17275</cx:pt>
          <cx:pt idx="544">9524</cx:pt>
          <cx:pt idx="545">17515</cx:pt>
          <cx:pt idx="546">16195</cx:pt>
          <cx:pt idx="547">13146</cx:pt>
          <cx:pt idx="548">12515</cx:pt>
          <cx:pt idx="549">12265</cx:pt>
          <cx:pt idx="550">21022</cx:pt>
          <cx:pt idx="551">22883</cx:pt>
          <cx:pt idx="552">13468</cx:pt>
          <cx:pt idx="553">17573</cx:pt>
          <cx:pt idx="554">11887</cx:pt>
          <cx:pt idx="555">11405</cx:pt>
          <cx:pt idx="556">21893</cx:pt>
          <cx:pt idx="557">23185</cx:pt>
          <cx:pt idx="558">12463</cx:pt>
          <cx:pt idx="559">12340</cx:pt>
          <cx:pt idx="560">15152</cx:pt>
          <cx:pt idx="561">17142</cx:pt>
          <cx:pt idx="562">12749</cx:pt>
          <cx:pt idx="563">11653</cx:pt>
          <cx:pt idx="564">16582</cx:pt>
          <cx:pt idx="565">12838</cx:pt>
          <cx:pt idx="566">22021</cx:pt>
          <cx:pt idx="567">12394</cx:pt>
          <cx:pt idx="568">11767</cx:pt>
          <cx:pt idx="569">19763</cx:pt>
          <cx:pt idx="570">20419</cx:pt>
          <cx:pt idx="571">19215</cx:pt>
          <cx:pt idx="572">8948</cx:pt>
          <cx:pt idx="573">18926</cx:pt>
          <cx:pt idx="574">14739</cx:pt>
          <cx:pt idx="575">12520</cx:pt>
          <cx:pt idx="576">16848</cx:pt>
          <cx:pt idx="577">17426</cx:pt>
          <cx:pt idx="578">20092</cx:pt>
          <cx:pt idx="579">7766</cx:pt>
          <cx:pt idx="580">10691</cx:pt>
          <cx:pt idx="581">20113</cx:pt>
          <cx:pt idx="582">14731</cx:pt>
          <cx:pt idx="583">22990</cx:pt>
          <cx:pt idx="584">19741</cx:pt>
          <cx:pt idx="585">12052</cx:pt>
          <cx:pt idx="586">21107</cx:pt>
          <cx:pt idx="587">16313</cx:pt>
          <cx:pt idx="588">14960</cx:pt>
          <cx:pt idx="589">22503</cx:pt>
          <cx:pt idx="590">18723</cx:pt>
          <cx:pt idx="591">10598</cx:pt>
          <cx:pt idx="592">19968</cx:pt>
          <cx:pt idx="593">16794</cx:pt>
          <cx:pt idx="594">16781</cx:pt>
          <cx:pt idx="595">16773</cx:pt>
          <cx:pt idx="596">17327</cx:pt>
          <cx:pt idx="597">20313</cx:pt>
          <cx:pt idx="598">20020</cx:pt>
          <cx:pt idx="599">13137</cx:pt>
          <cx:pt idx="600">12257</cx:pt>
          <cx:pt idx="601">13103</cx:pt>
          <cx:pt idx="602">21752</cx:pt>
          <cx:pt idx="603">12135</cx:pt>
          <cx:pt idx="604">15705</cx:pt>
          <cx:pt idx="605">8454</cx:pt>
          <cx:pt idx="606">16215</cx:pt>
          <cx:pt idx="607">14354</cx:pt>
          <cx:pt idx="608">17426</cx:pt>
          <cx:pt idx="609">15200</cx:pt>
          <cx:pt idx="610">20648</cx:pt>
          <cx:pt idx="611">14590</cx:pt>
          <cx:pt idx="612">17342</cx:pt>
          <cx:pt idx="613">22881</cx:pt>
          <cx:pt idx="614">25050</cx:pt>
          <cx:pt idx="615">17781</cx:pt>
          <cx:pt idx="616">17233</cx:pt>
          <cx:pt idx="617">22460</cx:pt>
          <cx:pt idx="618">16960</cx:pt>
          <cx:pt idx="619">17541</cx:pt>
          <cx:pt idx="620">8746</cx:pt>
          <cx:pt idx="621">11455</cx:pt>
          <cx:pt idx="622">15111</cx:pt>
          <cx:pt idx="623">12893</cx:pt>
          <cx:pt idx="624">21818</cx:pt>
          <cx:pt idx="625">19139</cx:pt>
          <cx:pt idx="626">11981</cx:pt>
          <cx:pt idx="627">10800</cx:pt>
          <cx:pt idx="628">16297</cx:pt>
          <cx:pt idx="629">12309</cx:pt>
          <cx:pt idx="630">8993</cx:pt>
          <cx:pt idx="631">19605</cx:pt>
          <cx:pt idx="632">16194</cx:pt>
          <cx:pt idx="633">14239</cx:pt>
          <cx:pt idx="634">14809</cx:pt>
          <cx:pt idx="635">11487</cx:pt>
          <cx:pt idx="636">10231</cx:pt>
          <cx:pt idx="637">16914</cx:pt>
          <cx:pt idx="638">17853</cx:pt>
          <cx:pt idx="639">16938</cx:pt>
          <cx:pt idx="640">13830</cx:pt>
          <cx:pt idx="641">10230</cx:pt>
          <cx:pt idx="642">14351</cx:pt>
          <cx:pt idx="643">13879</cx:pt>
          <cx:pt idx="644">14569</cx:pt>
          <cx:pt idx="645">20629</cx:pt>
          <cx:pt idx="646">24181</cx:pt>
          <cx:pt idx="647">10939</cx:pt>
          <cx:pt idx="648">10643</cx:pt>
          <cx:pt idx="649">8685</cx:pt>
          <cx:pt idx="650">20206</cx:pt>
          <cx:pt idx="651">19989</cx:pt>
          <cx:pt idx="652">17806</cx:pt>
          <cx:pt idx="653">16540</cx:pt>
          <cx:pt idx="654">17016</cx:pt>
          <cx:pt idx="655">13432</cx:pt>
          <cx:pt idx="656">10598</cx:pt>
          <cx:pt idx="657">19361</cx:pt>
          <cx:pt idx="658">18355</cx:pt>
          <cx:pt idx="659">13419</cx:pt>
          <cx:pt idx="660">16290</cx:pt>
          <cx:pt idx="661">11518</cx:pt>
          <cx:pt idx="662">10630</cx:pt>
          <cx:pt idx="663">14385</cx:pt>
          <cx:pt idx="664">13962</cx:pt>
          <cx:pt idx="665">20438</cx:pt>
          <cx:pt idx="666">13877</cx:pt>
          <cx:pt idx="667">17087</cx:pt>
          <cx:pt idx="668">23049</cx:pt>
          <cx:pt idx="669">19164</cx:pt>
          <cx:pt idx="670">8384</cx:pt>
          <cx:pt idx="671">12405</cx:pt>
          <cx:pt idx="672">18323</cx:pt>
          <cx:pt idx="673">20681</cx:pt>
          <cx:pt idx="674">10565</cx:pt>
          <cx:pt idx="675">20204</cx:pt>
          <cx:pt idx="676">15573</cx:pt>
          <cx:pt idx="677">9543</cx:pt>
          <cx:pt idx="678">22181</cx:pt>
          <cx:pt idx="679">21306</cx:pt>
          <cx:pt idx="680">16625</cx:pt>
          <cx:pt idx="681">16590</cx:pt>
          <cx:pt idx="682">10114</cx:pt>
          <cx:pt idx="683">16329</cx:pt>
          <cx:pt idx="684">9365</cx:pt>
          <cx:pt idx="685">13037</cx:pt>
          <cx:pt idx="686">21351</cx:pt>
          <cx:pt idx="687">13778</cx:pt>
          <cx:pt idx="688">19311</cx:pt>
          <cx:pt idx="689">16658</cx:pt>
          <cx:pt idx="690">21411</cx:pt>
          <cx:pt idx="691">21314</cx:pt>
          <cx:pt idx="692">9528</cx:pt>
          <cx:pt idx="693">19169</cx:pt>
          <cx:pt idx="694">11847</cx:pt>
          <cx:pt idx="695">12200</cx:pt>
          <cx:pt idx="696">11809</cx:pt>
          <cx:pt idx="697">18178</cx:pt>
          <cx:pt idx="698">14014</cx:pt>
          <cx:pt idx="699">9904</cx:pt>
          <cx:pt idx="700">18711</cx:pt>
          <cx:pt idx="701">12643</cx:pt>
          <cx:pt idx="702">20220</cx:pt>
          <cx:pt idx="703">13706</cx:pt>
          <cx:pt idx="704">15069</cx:pt>
          <cx:pt idx="705">21704</cx:pt>
          <cx:pt idx="706">22725</cx:pt>
          <cx:pt idx="707">22562</cx:pt>
          <cx:pt idx="708">19335</cx:pt>
          <cx:pt idx="709">11763</cx:pt>
          <cx:pt idx="710">20895</cx:pt>
          <cx:pt idx="711">18007</cx:pt>
          <cx:pt idx="712">21579</cx:pt>
          <cx:pt idx="713">11653</cx:pt>
          <cx:pt idx="714">16219</cx:pt>
          <cx:pt idx="715">21435</cx:pt>
          <cx:pt idx="716">8759</cx:pt>
          <cx:pt idx="717">10662</cx:pt>
          <cx:pt idx="718">21082</cx:pt>
          <cx:pt idx="719">10237</cx:pt>
          <cx:pt idx="720">14966</cx:pt>
          <cx:pt idx="721">14804</cx:pt>
          <cx:pt idx="722">16133</cx:pt>
          <cx:pt idx="723">19594</cx:pt>
          <cx:pt idx="724">10072</cx:pt>
          <cx:pt idx="725">16053</cx:pt>
          <cx:pt idx="726">16532</cx:pt>
          <cx:pt idx="727">14655</cx:pt>
          <cx:pt idx="728">8675</cx:pt>
          <cx:pt idx="729">11667</cx:pt>
          <cx:pt idx="730">19235</cx:pt>
          <cx:pt idx="731">11395</cx:pt>
          <cx:pt idx="732">10140</cx:pt>
          <cx:pt idx="733">23491</cx:pt>
          <cx:pt idx="734">12757</cx:pt>
          <cx:pt idx="735">14816</cx:pt>
          <cx:pt idx="736">21264</cx:pt>
          <cx:pt idx="737">13978</cx:pt>
          <cx:pt idx="738">17796</cx:pt>
          <cx:pt idx="739">19794</cx:pt>
          <cx:pt idx="740">13176</cx:pt>
          <cx:pt idx="741">12418</cx:pt>
          <cx:pt idx="742">16951</cx:pt>
          <cx:pt idx="743">16862</cx:pt>
          <cx:pt idx="744">23630</cx:pt>
          <cx:pt idx="745">14907</cx:pt>
          <cx:pt idx="746">14004</cx:pt>
          <cx:pt idx="747">10241</cx:pt>
          <cx:pt idx="748">14206</cx:pt>
          <cx:pt idx="749">11485</cx:pt>
          <cx:pt idx="750">23511</cx:pt>
          <cx:pt idx="751">9132</cx:pt>
          <cx:pt idx="752">13525</cx:pt>
          <cx:pt idx="753">15453</cx:pt>
          <cx:pt idx="754">24645</cx:pt>
          <cx:pt idx="755">19129</cx:pt>
          <cx:pt idx="756">16645</cx:pt>
          <cx:pt idx="757">18840</cx:pt>
          <cx:pt idx="758">7865</cx:pt>
          <cx:pt idx="759">19776</cx:pt>
          <cx:pt idx="760">21642</cx:pt>
          <cx:pt idx="761">10303</cx:pt>
          <cx:pt idx="762">13465</cx:pt>
          <cx:pt idx="763">16989</cx:pt>
          <cx:pt idx="764">16851</cx:pt>
          <cx:pt idx="765">18740</cx:pt>
          <cx:pt idx="766">22637</cx:pt>
          <cx:pt idx="767">7705</cx:pt>
          <cx:pt idx="768">14661</cx:pt>
          <cx:pt idx="769">9106</cx:pt>
          <cx:pt idx="770">10960</cx:pt>
          <cx:pt idx="771">12106</cx:pt>
          <cx:pt idx="772">15217</cx:pt>
          <cx:pt idx="773">24680</cx:pt>
          <cx:pt idx="774">18874</cx:pt>
          <cx:pt idx="775">12385</cx:pt>
          <cx:pt idx="776">20108</cx:pt>
          <cx:pt idx="777">21817</cx:pt>
          <cx:pt idx="778">18284</cx:pt>
          <cx:pt idx="779">16419</cx:pt>
          <cx:pt idx="780">11916</cx:pt>
          <cx:pt idx="781">16054</cx:pt>
          <cx:pt idx="782">13913</cx:pt>
          <cx:pt idx="783">8087</cx:pt>
          <cx:pt idx="784">22478</cx:pt>
          <cx:pt idx="785">14164</cx:pt>
          <cx:pt idx="786">17254</cx:pt>
          <cx:pt idx="787">15463</cx:pt>
          <cx:pt idx="788">21838</cx:pt>
          <cx:pt idx="789">17432</cx:pt>
          <cx:pt idx="790">17876</cx:pt>
          <cx:pt idx="791">13291</cx:pt>
          <cx:pt idx="792">15113</cx:pt>
          <cx:pt idx="793">16309</cx:pt>
          <cx:pt idx="794">17523</cx:pt>
          <cx:pt idx="795">20193</cx:pt>
          <cx:pt idx="796">8604</cx:pt>
          <cx:pt idx="797">10582</cx:pt>
          <cx:pt idx="798">21910</cx:pt>
          <cx:pt idx="799">10548</cx:pt>
          <cx:pt idx="800">9927</cx:pt>
          <cx:pt idx="801">15317</cx:pt>
          <cx:pt idx="802">23039</cx:pt>
          <cx:pt idx="803">13765</cx:pt>
          <cx:pt idx="804">16860</cx:pt>
          <cx:pt idx="805">21738</cx:pt>
          <cx:pt idx="806">12333</cx:pt>
          <cx:pt idx="807">14897</cx:pt>
          <cx:pt idx="808">11726</cx:pt>
          <cx:pt idx="809">15300</cx:pt>
          <cx:pt idx="810">16797</cx:pt>
          <cx:pt idx="811">14238</cx:pt>
          <cx:pt idx="812">16037</cx:pt>
          <cx:pt idx="813">14774</cx:pt>
          <cx:pt idx="814">18013</cx:pt>
          <cx:pt idx="815">14259</cx:pt>
          <cx:pt idx="816">11649</cx:pt>
          <cx:pt idx="817">12406</cx:pt>
          <cx:pt idx="818">22167</cx:pt>
          <cx:pt idx="819">14740</cx:pt>
          <cx:pt idx="820">23236</cx:pt>
          <cx:pt idx="821">16683</cx:pt>
          <cx:pt idx="822">19227</cx:pt>
          <cx:pt idx="823">19133</cx:pt>
          <cx:pt idx="824">15301</cx:pt>
          <cx:pt idx="825">16228</cx:pt>
          <cx:pt idx="826">11700</cx:pt>
          <cx:pt idx="827">14702</cx:pt>
          <cx:pt idx="828">23079</cx:pt>
          <cx:pt idx="829">9694</cx:pt>
          <cx:pt idx="830">17852</cx:pt>
          <cx:pt idx="831">13850</cx:pt>
          <cx:pt idx="832">11218</cx:pt>
          <cx:pt idx="833">9455</cx:pt>
          <cx:pt idx="834">19919</cx:pt>
          <cx:pt idx="835">22321</cx:pt>
          <cx:pt idx="836">16940</cx:pt>
          <cx:pt idx="837">10014</cx:pt>
          <cx:pt idx="838">16656</cx:pt>
          <cx:pt idx="839">14664</cx:pt>
          <cx:pt idx="840">14565</cx:pt>
          <cx:pt idx="841">12024</cx:pt>
          <cx:pt idx="842">10534</cx:pt>
          <cx:pt idx="843">20527</cx:pt>
          <cx:pt idx="844">12956</cx:pt>
          <cx:pt idx="845">13465</cx:pt>
          <cx:pt idx="846">18493</cx:pt>
          <cx:pt idx="847">11083</cx:pt>
          <cx:pt idx="848">8545</cx:pt>
          <cx:pt idx="849">11073</cx:pt>
          <cx:pt idx="850">17641</cx:pt>
          <cx:pt idx="851">17825</cx:pt>
          <cx:pt idx="852">25059</cx:pt>
          <cx:pt idx="853">15981</cx:pt>
          <cx:pt idx="854">11001</cx:pt>
          <cx:pt idx="855">20693</cx:pt>
          <cx:pt idx="856">17899</cx:pt>
          <cx:pt idx="857">17924</cx:pt>
          <cx:pt idx="858">10973</cx:pt>
          <cx:pt idx="859">21516</cx:pt>
          <cx:pt idx="860">17468</cx:pt>
          <cx:pt idx="861">17231</cx:pt>
          <cx:pt idx="862">8664</cx:pt>
          <cx:pt idx="863">11869</cx:pt>
          <cx:pt idx="864">14391</cx:pt>
          <cx:pt idx="865">14601</cx:pt>
          <cx:pt idx="866">12755</cx:pt>
          <cx:pt idx="867">14276</cx:pt>
          <cx:pt idx="868">20071</cx:pt>
          <cx:pt idx="869">19860</cx:pt>
          <cx:pt idx="870">11952</cx:pt>
          <cx:pt idx="871">10121</cx:pt>
          <cx:pt idx="872">11574</cx:pt>
          <cx:pt idx="873">12294</cx:pt>
          <cx:pt idx="874">14471</cx:pt>
          <cx:pt idx="875">15044</cx:pt>
          <cx:pt idx="876">22839</cx:pt>
          <cx:pt idx="877">15140</cx:pt>
          <cx:pt idx="878">14105</cx:pt>
          <cx:pt idx="879">11041</cx:pt>
          <cx:pt idx="880">19367</cx:pt>
          <cx:pt idx="881">17295</cx:pt>
          <cx:pt idx="882">14077</cx:pt>
          <cx:pt idx="883">14102</cx:pt>
          <cx:pt idx="884">18397</cx:pt>
          <cx:pt idx="885">22443</cx:pt>
          <cx:pt idx="886">21525</cx:pt>
          <cx:pt idx="887">16101</cx:pt>
          <cx:pt idx="888">21493</cx:pt>
          <cx:pt idx="889">22251</cx:pt>
          <cx:pt idx="890">21057</cx:pt>
          <cx:pt idx="891">18007</cx:pt>
          <cx:pt idx="892">13818</cx:pt>
          <cx:pt idx="893">20719</cx:pt>
          <cx:pt idx="894">15883</cx:pt>
          <cx:pt idx="895">21280</cx:pt>
          <cx:pt idx="896">21204</cx:pt>
          <cx:pt idx="897">11411</cx:pt>
          <cx:pt idx="898">21590</cx:pt>
          <cx:pt idx="899">11264</cx:pt>
          <cx:pt idx="900">22346</cx:pt>
          <cx:pt idx="901">19002</cx:pt>
          <cx:pt idx="902">16892</cx:pt>
          <cx:pt idx="903">23064</cx:pt>
          <cx:pt idx="904">15181</cx:pt>
          <cx:pt idx="905">20186</cx:pt>
          <cx:pt idx="906">15085</cx:pt>
          <cx:pt idx="907">15928</cx:pt>
          <cx:pt idx="908">15839</cx:pt>
          <cx:pt idx="909">13646</cx:pt>
          <cx:pt idx="910">16600</cx:pt>
          <cx:pt idx="911">10729</cx:pt>
          <cx:pt idx="912">19533</cx:pt>
          <cx:pt idx="913">7859</cx:pt>
          <cx:pt idx="914">11272</cx:pt>
          <cx:pt idx="915">18452</cx:pt>
          <cx:pt idx="916">15017</cx:pt>
          <cx:pt idx="917">12229</cx:pt>
          <cx:pt idx="918">13928</cx:pt>
          <cx:pt idx="919">17648</cx:pt>
          <cx:pt idx="920">15202</cx:pt>
          <cx:pt idx="921">13955</cx:pt>
          <cx:pt idx="922">19517</cx:pt>
          <cx:pt idx="923">8880</cx:pt>
          <cx:pt idx="924">12093</cx:pt>
          <cx:pt idx="925">14300</cx:pt>
          <cx:pt idx="926">18735</cx:pt>
          <cx:pt idx="927">20426</cx:pt>
          <cx:pt idx="928">15241</cx:pt>
          <cx:pt idx="929">17660</cx:pt>
          <cx:pt idx="930">14122</cx:pt>
          <cx:pt idx="931">15787</cx:pt>
          <cx:pt idx="932">16265</cx:pt>
          <cx:pt idx="933">16015</cx:pt>
          <cx:pt idx="934">16360</cx:pt>
          <cx:pt idx="935">13670</cx:pt>
          <cx:pt idx="936">8935</cx:pt>
          <cx:pt idx="937">20836</cx:pt>
          <cx:pt idx="938">14562</cx:pt>
          <cx:pt idx="939">10476</cx:pt>
          <cx:pt idx="940">10867</cx:pt>
          <cx:pt idx="941">13233</cx:pt>
          <cx:pt idx="942">8587</cx:pt>
          <cx:pt idx="943">17650</cx:pt>
          <cx:pt idx="944">19642</cx:pt>
          <cx:pt idx="945">20289</cx:pt>
          <cx:pt idx="946">9082</cx:pt>
          <cx:pt idx="947">23643</cx:pt>
          <cx:pt idx="948">21192</cx:pt>
          <cx:pt idx="949">8824</cx:pt>
          <cx:pt idx="950">11215</cx:pt>
          <cx:pt idx="951">10769</cx:pt>
          <cx:pt idx="952">19419</cx:pt>
          <cx:pt idx="953">13141</cx:pt>
          <cx:pt idx="954">11742</cx:pt>
          <cx:pt idx="955">22925</cx:pt>
          <cx:pt idx="956">10453</cx:pt>
          <cx:pt idx="957">19452</cx:pt>
          <cx:pt idx="958">11239</cx:pt>
          <cx:pt idx="959">13461</cx:pt>
          <cx:pt idx="960">13529</cx:pt>
          <cx:pt idx="961">10209</cx:pt>
          <cx:pt idx="962">15521</cx:pt>
          <cx:pt idx="963">18591</cx:pt>
          <cx:pt idx="964">12409</cx:pt>
          <cx:pt idx="965">10218</cx:pt>
          <cx:pt idx="966">14390</cx:pt>
          <cx:pt idx="967">18656</cx:pt>
          <cx:pt idx="968">10128</cx:pt>
          <cx:pt idx="969">15267</cx:pt>
          <cx:pt idx="970">15481</cx:pt>
          <cx:pt idx="971">12198</cx:pt>
          <cx:pt idx="972">20266</cx:pt>
          <cx:pt idx="973">21647</cx:pt>
          <cx:pt idx="974">16492</cx:pt>
          <cx:pt idx="975">23282</cx:pt>
          <cx:pt idx="976">24103</cx:pt>
          <cx:pt idx="977">13963</cx:pt>
          <cx:pt idx="978">12926</cx:pt>
          <cx:pt idx="979">23942</cx:pt>
          <cx:pt idx="980">15175</cx:pt>
          <cx:pt idx="981">10718</cx:pt>
          <cx:pt idx="982">8991</cx:pt>
          <cx:pt idx="983">20726</cx:pt>
          <cx:pt idx="984">11944</cx:pt>
          <cx:pt idx="985">16496</cx:pt>
          <cx:pt idx="986">11006</cx:pt>
          <cx:pt idx="987">10265</cx:pt>
          <cx:pt idx="988">18033</cx:pt>
          <cx:pt idx="989">13336</cx:pt>
          <cx:pt idx="990">22427</cx:pt>
          <cx:pt idx="991">12102</cx:pt>
          <cx:pt idx="992">13802</cx:pt>
          <cx:pt idx="993">20077</cx:pt>
          <cx:pt idx="994">17801</cx:pt>
          <cx:pt idx="995">21202</cx:pt>
          <cx:pt idx="996">14075</cx:pt>
          <cx:pt idx="997">21027</cx:pt>
          <cx:pt idx="998">16204</cx:pt>
          <cx:pt idx="999">17530</cx:pt>
          <cx:pt idx="1000">23218</cx:pt>
          <cx:pt idx="1001">10419</cx:pt>
          <cx:pt idx="1002">17551</cx:pt>
          <cx:pt idx="1003">23192</cx:pt>
          <cx:pt idx="1004">8133</cx:pt>
          <cx:pt idx="1005">16745</cx:pt>
          <cx:pt idx="1006">10334</cx:pt>
          <cx:pt idx="1007">19862</cx:pt>
          <cx:pt idx="1008">10076</cx:pt>
          <cx:pt idx="1009">10144</cx:pt>
          <cx:pt idx="1010">21461</cx:pt>
          <cx:pt idx="1011">19380</cx:pt>
          <cx:pt idx="1012">16061</cx:pt>
          <cx:pt idx="1013">13713</cx:pt>
          <cx:pt idx="1014">9914</cx:pt>
          <cx:pt idx="1015">12693</cx:pt>
          <cx:pt idx="1016">19723</cx:pt>
          <cx:pt idx="1017">20035</cx:pt>
          <cx:pt idx="1018">15872</cx:pt>
          <cx:pt idx="1019">19937</cx:pt>
          <cx:pt idx="1020">14328</cx:pt>
          <cx:pt idx="1021">15457</cx:pt>
          <cx:pt idx="1022">11005</cx:pt>
          <cx:pt idx="1023">10486</cx:pt>
          <cx:pt idx="1024">18931</cx:pt>
          <cx:pt idx="1025">15890</cx:pt>
          <cx:pt idx="1026">19288</cx:pt>
          <cx:pt idx="1027">14193</cx:pt>
          <cx:pt idx="1028">21323</cx:pt>
          <cx:pt idx="1029">15593</cx:pt>
          <cx:pt idx="1030">10467</cx:pt>
          <cx:pt idx="1031">20891</cx:pt>
          <cx:pt idx="1032">8145</cx:pt>
          <cx:pt idx="1033">10188</cx:pt>
          <cx:pt idx="1034">10792</cx:pt>
          <cx:pt idx="1035">12676</cx:pt>
          <cx:pt idx="1036">12021</cx:pt>
          <cx:pt idx="1037">11622</cx:pt>
          <cx:pt idx="1038">12855</cx:pt>
          <cx:pt idx="1039">24235</cx:pt>
          <cx:pt idx="1040">17974</cx:pt>
          <cx:pt idx="1041">13787</cx:pt>
          <cx:pt idx="1042">18800</cx:pt>
          <cx:pt idx="1043">11955</cx:pt>
          <cx:pt idx="1044">13876</cx:pt>
          <cx:pt idx="1045">15457</cx:pt>
          <cx:pt idx="1046">11768</cx:pt>
          <cx:pt idx="1047">17964</cx:pt>
          <cx:pt idx="1048">20475</cx:pt>
          <cx:pt idx="1049">20715</cx:pt>
          <cx:pt idx="1050">10810</cx:pt>
          <cx:pt idx="1051">9801</cx:pt>
          <cx:pt idx="1052">10560</cx:pt>
          <cx:pt idx="1053">8993</cx:pt>
          <cx:pt idx="1054">23075</cx:pt>
          <cx:pt idx="1055">11284</cx:pt>
          <cx:pt idx="1056">23236</cx:pt>
          <cx:pt idx="1057">15412</cx:pt>
          <cx:pt idx="1058">9127</cx:pt>
          <cx:pt idx="1059">11699</cx:pt>
          <cx:pt idx="1060">14073</cx:pt>
          <cx:pt idx="1061">13273</cx:pt>
          <cx:pt idx="1062">11927</cx:pt>
          <cx:pt idx="1063">14287</cx:pt>
          <cx:pt idx="1064">21030</cx:pt>
          <cx:pt idx="1065">23035</cx:pt>
          <cx:pt idx="1066">7938</cx:pt>
          <cx:pt idx="1067">9166</cx:pt>
          <cx:pt idx="1068">18983</cx:pt>
          <cx:pt idx="1069">11729</cx:pt>
          <cx:pt idx="1070">16255</cx:pt>
          <cx:pt idx="1071">8402</cx:pt>
          <cx:pt idx="1072">20300</cx:pt>
          <cx:pt idx="1073">21458</cx:pt>
          <cx:pt idx="1074">11639</cx:pt>
          <cx:pt idx="1075">18040</cx:pt>
          <cx:pt idx="1076">22022</cx:pt>
          <cx:pt idx="1077">14882</cx:pt>
          <cx:pt idx="1078">11508</cx:pt>
          <cx:pt idx="1079">23215</cx:pt>
          <cx:pt idx="1080">10839</cx:pt>
          <cx:pt idx="1081">8316</cx:pt>
          <cx:pt idx="1082">19446</cx:pt>
          <cx:pt idx="1083">13616</cx:pt>
          <cx:pt idx="1084">18776</cx:pt>
          <cx:pt idx="1085">13432</cx:pt>
          <cx:pt idx="1086">23962</cx:pt>
          <cx:pt idx="1087">9175</cx:pt>
          <cx:pt idx="1088">21642</cx:pt>
          <cx:pt idx="1089">8179</cx:pt>
          <cx:pt idx="1090">11106</cx:pt>
          <cx:pt idx="1091">19548</cx:pt>
          <cx:pt idx="1092">22731</cx:pt>
          <cx:pt idx="1093">21454</cx:pt>
          <cx:pt idx="1094">21246</cx:pt>
          <cx:pt idx="1095">23153</cx:pt>
          <cx:pt idx="1096">18880</cx:pt>
          <cx:pt idx="1097">11213</cx:pt>
          <cx:pt idx="1098">15930</cx:pt>
          <cx:pt idx="1099">19504</cx:pt>
          <cx:pt idx="1100">10392</cx:pt>
          <cx:pt idx="1101">18777</cx:pt>
          <cx:pt idx="1102">20666</cx:pt>
          <cx:pt idx="1103">15347</cx:pt>
          <cx:pt idx="1104">21172</cx:pt>
          <cx:pt idx="1105">12165</cx:pt>
          <cx:pt idx="1106">19104</cx:pt>
          <cx:pt idx="1107">19459</cx:pt>
          <cx:pt idx="1108">10850</cx:pt>
          <cx:pt idx="1109">20975</cx:pt>
          <cx:pt idx="1110">16677</cx:pt>
          <cx:pt idx="1111">16627</cx:pt>
          <cx:pt idx="1112">16071</cx:pt>
          <cx:pt idx="1113">16333</cx:pt>
          <cx:pt idx="1114">9722</cx:pt>
          <cx:pt idx="1115">9388</cx:pt>
          <cx:pt idx="1116">10597</cx:pt>
          <cx:pt idx="1117">22246</cx:pt>
          <cx:pt idx="1118">11630</cx:pt>
          <cx:pt idx="1119">22337</cx:pt>
          <cx:pt idx="1120">21498</cx:pt>
          <cx:pt idx="1121">20166</cx:pt>
          <cx:pt idx="1122">19572</cx:pt>
          <cx:pt idx="1123">16180</cx:pt>
          <cx:pt idx="1124">10333</cx:pt>
          <cx:pt idx="1125">19940</cx:pt>
          <cx:pt idx="1126">23815</cx:pt>
          <cx:pt idx="1127">19009</cx:pt>
          <cx:pt idx="1128">8827</cx:pt>
          <cx:pt idx="1129">10108</cx:pt>
          <cx:pt idx="1130">17265</cx:pt>
          <cx:pt idx="1131">16639</cx:pt>
          <cx:pt idx="1132">23629</cx:pt>
          <cx:pt idx="1133">15155</cx:pt>
          <cx:pt idx="1134">20728</cx:pt>
          <cx:pt idx="1135">23352</cx:pt>
          <cx:pt idx="1136">20063</cx:pt>
          <cx:pt idx="1137">15061</cx:pt>
          <cx:pt idx="1138">10056</cx:pt>
          <cx:pt idx="1139">22407</cx:pt>
          <cx:pt idx="1140">21641</cx:pt>
          <cx:pt idx="1141">11741</cx:pt>
          <cx:pt idx="1142">8230</cx:pt>
          <cx:pt idx="1143">8098</cx:pt>
          <cx:pt idx="1144">9672</cx:pt>
          <cx:pt idx="1145">11025</cx:pt>
          <cx:pt idx="1146">19982</cx:pt>
          <cx:pt idx="1147">15009</cx:pt>
          <cx:pt idx="1148">20548</cx:pt>
          <cx:pt idx="1149">19340</cx:pt>
          <cx:pt idx="1150">8987</cx:pt>
          <cx:pt idx="1151">18037</cx:pt>
          <cx:pt idx="1152">21031</cx:pt>
          <cx:pt idx="1153">10866</cx:pt>
          <cx:pt idx="1154">13914</cx:pt>
          <cx:pt idx="1155">22928</cx:pt>
          <cx:pt idx="1156">13964</cx:pt>
          <cx:pt idx="1157">9533</cx:pt>
          <cx:pt idx="1158">21167</cx:pt>
          <cx:pt idx="1159">9808</cx:pt>
          <cx:pt idx="1160">20385</cx:pt>
          <cx:pt idx="1161">10361</cx:pt>
          <cx:pt idx="1162">12083</cx:pt>
          <cx:pt idx="1163">18461</cx:pt>
          <cx:pt idx="1164">13418</cx:pt>
          <cx:pt idx="1165">16476</cx:pt>
          <cx:pt idx="1166">15532</cx:pt>
          <cx:pt idx="1167">20518</cx:pt>
          <cx:pt idx="1168">16475</cx:pt>
          <cx:pt idx="1169">15312</cx:pt>
          <cx:pt idx="1170">13825</cx:pt>
          <cx:pt idx="1171">19275</cx:pt>
          <cx:pt idx="1172">8757</cx:pt>
          <cx:pt idx="1173">10238</cx:pt>
          <cx:pt idx="1174">12068</cx:pt>
          <cx:pt idx="1175">21984</cx:pt>
          <cx:pt idx="1176">18142</cx:pt>
          <cx:pt idx="1177">11513</cx:pt>
          <cx:pt idx="1178">17406</cx:pt>
          <cx:pt idx="1179">18131</cx:pt>
          <cx:pt idx="1180">12255</cx:pt>
          <cx:pt idx="1181">19831</cx:pt>
          <cx:pt idx="1182">15466</cx:pt>
          <cx:pt idx="1183">15597</cx:pt>
          <cx:pt idx="1184">21918</cx:pt>
          <cx:pt idx="1185">19768</cx:pt>
          <cx:pt idx="1186">15126</cx:pt>
          <cx:pt idx="1187">20989</cx:pt>
          <cx:pt idx="1188">11796</cx:pt>
          <cx:pt idx="1189">15293</cx:pt>
          <cx:pt idx="1190">19541</cx:pt>
          <cx:pt idx="1191">11686</cx:pt>
          <cx:pt idx="1192">14441</cx:pt>
          <cx:pt idx="1193">12170</cx:pt>
          <cx:pt idx="1194">15926</cx:pt>
          <cx:pt idx="1195">15053</cx:pt>
          <cx:pt idx="1196">12821</cx:pt>
          <cx:pt idx="1197">18909</cx:pt>
          <cx:pt idx="1198">24305</cx:pt>
          <cx:pt idx="1199">21717</cx:pt>
          <cx:pt idx="1200">23339</cx:pt>
          <cx:pt idx="1201">22079</cx:pt>
          <cx:pt idx="1202">17076</cx:pt>
          <cx:pt idx="1203">8592</cx:pt>
          <cx:pt idx="1204">17243</cx:pt>
          <cx:pt idx="1205">15124</cx:pt>
          <cx:pt idx="1206">11392</cx:pt>
          <cx:pt idx="1207">8953</cx:pt>
          <cx:pt idx="1208">19384</cx:pt>
          <cx:pt idx="1209">15059</cx:pt>
          <cx:pt idx="1210">16617</cx:pt>
          <cx:pt idx="1211">22170</cx:pt>
          <cx:pt idx="1212">13933</cx:pt>
          <cx:pt idx="1213">13226</cx:pt>
          <cx:pt idx="1214">21425</cx:pt>
          <cx:pt idx="1215">23710</cx:pt>
          <cx:pt idx="1216">10789</cx:pt>
          <cx:pt idx="1217">14514</cx:pt>
          <cx:pt idx="1218">9615</cx:pt>
          <cx:pt idx="1219">19029</cx:pt>
          <cx:pt idx="1220">11679</cx:pt>
          <cx:pt idx="1221">20395</cx:pt>
          <cx:pt idx="1222">12034</cx:pt>
          <cx:pt idx="1223">10164</cx:pt>
          <cx:pt idx="1224">8497</cx:pt>
          <cx:pt idx="1225">8258</cx:pt>
          <cx:pt idx="1226">14034</cx:pt>
          <cx:pt idx="1227">12648</cx:pt>
          <cx:pt idx="1228">13822</cx:pt>
          <cx:pt idx="1229">10373</cx:pt>
          <cx:pt idx="1230">20175</cx:pt>
          <cx:pt idx="1231">22159</cx:pt>
          <cx:pt idx="1232">9790</cx:pt>
          <cx:pt idx="1233">16496</cx:pt>
          <cx:pt idx="1234">18435</cx:pt>
          <cx:pt idx="1235">9006</cx:pt>
          <cx:pt idx="1236">17512</cx:pt>
          <cx:pt idx="1237">16893</cx:pt>
          <cx:pt idx="1238">21766</cx:pt>
          <cx:pt idx="1239">10022</cx:pt>
          <cx:pt idx="1240">14206</cx:pt>
          <cx:pt idx="1241">17596</cx:pt>
          <cx:pt idx="1242">8957</cx:pt>
          <cx:pt idx="1243">11361</cx:pt>
          <cx:pt idx="1244">22392</cx:pt>
          <cx:pt idx="1245">21770</cx:pt>
          <cx:pt idx="1246">18174</cx:pt>
          <cx:pt idx="1247">13465</cx:pt>
          <cx:pt idx="1248">13251</cx:pt>
          <cx:pt idx="1249">21991</cx:pt>
          <cx:pt idx="1250">16227</cx:pt>
          <cx:pt idx="1251">15944</cx:pt>
          <cx:pt idx="1252">22909</cx:pt>
          <cx:pt idx="1253">18068</cx:pt>
          <cx:pt idx="1254">12775</cx:pt>
          <cx:pt idx="1255">18805</cx:pt>
          <cx:pt idx="1256">16660</cx:pt>
          <cx:pt idx="1257">14492</cx:pt>
          <cx:pt idx="1258">11425</cx:pt>
          <cx:pt idx="1259">10924</cx:pt>
          <cx:pt idx="1260">18597</cx:pt>
          <cx:pt idx="1261">19312</cx:pt>
          <cx:pt idx="1262">11881</cx:pt>
          <cx:pt idx="1263">18738</cx:pt>
          <cx:pt idx="1264">13969</cx:pt>
          <cx:pt idx="1265">20905</cx:pt>
          <cx:pt idx="1266">15351</cx:pt>
          <cx:pt idx="1267">14321</cx:pt>
          <cx:pt idx="1268">15138</cx:pt>
          <cx:pt idx="1269">24646</cx:pt>
          <cx:pt idx="1270">11697</cx:pt>
          <cx:pt idx="1271">14032</cx:pt>
          <cx:pt idx="1272">17615</cx:pt>
          <cx:pt idx="1273">12598</cx:pt>
          <cx:pt idx="1274">22373</cx:pt>
          <cx:pt idx="1275">22424</cx:pt>
          <cx:pt idx="1276">11867</cx:pt>
          <cx:pt idx="1277">8234</cx:pt>
          <cx:pt idx="1278">17537</cx:pt>
          <cx:pt idx="1279">19619</cx:pt>
          <cx:pt idx="1280">22910</cx:pt>
          <cx:pt idx="1281">15713</cx:pt>
          <cx:pt idx="1282">22337</cx:pt>
          <cx:pt idx="1283">17714</cx:pt>
          <cx:pt idx="1284">15405</cx:pt>
          <cx:pt idx="1285">18424</cx:pt>
          <cx:pt idx="1286">10323</cx:pt>
          <cx:pt idx="1287">10072</cx:pt>
          <cx:pt idx="1288">17678</cx:pt>
          <cx:pt idx="1289">10629</cx:pt>
          <cx:pt idx="1290">20465</cx:pt>
          <cx:pt idx="1291">10305</cx:pt>
          <cx:pt idx="1292">14923</cx:pt>
          <cx:pt idx="1293">14222</cx:pt>
          <cx:pt idx="1294">17277</cx:pt>
          <cx:pt idx="1295">17140</cx:pt>
          <cx:pt idx="1296">19728</cx:pt>
          <cx:pt idx="1297">12167</cx:pt>
          <cx:pt idx="1298">19032</cx:pt>
          <cx:pt idx="1299">23968</cx:pt>
          <cx:pt idx="1300">20276</cx:pt>
          <cx:pt idx="1301">13581</cx:pt>
          <cx:pt idx="1302">13357</cx:pt>
          <cx:pt idx="1303">14814</cx:pt>
          <cx:pt idx="1304">15912</cx:pt>
          <cx:pt idx="1305">21780</cx:pt>
          <cx:pt idx="1306">11710</cx:pt>
          <cx:pt idx="1307">20068</cx:pt>
          <cx:pt idx="1308">14012</cx:pt>
          <cx:pt idx="1309">11922</cx:pt>
          <cx:pt idx="1310">14386</cx:pt>
          <cx:pt idx="1311">10902</cx:pt>
          <cx:pt idx="1312">14317</cx:pt>
          <cx:pt idx="1313">22256</cx:pt>
          <cx:pt idx="1314">10075</cx:pt>
          <cx:pt idx="1315">22627</cx:pt>
          <cx:pt idx="1316">16202</cx:pt>
          <cx:pt idx="1317">14185</cx:pt>
          <cx:pt idx="1318">16121</cx:pt>
          <cx:pt idx="1319">12117</cx:pt>
          <cx:pt idx="1320">18975</cx:pt>
          <cx:pt idx="1321">18311</cx:pt>
          <cx:pt idx="1322">12585</cx:pt>
          <cx:pt idx="1323">17179</cx:pt>
          <cx:pt idx="1324">15245</cx:pt>
          <cx:pt idx="1325">11085</cx:pt>
          <cx:pt idx="1326">15628</cx:pt>
          <cx:pt idx="1327">9900</cx:pt>
          <cx:pt idx="1328">16536</cx:pt>
          <cx:pt idx="1329">10647</cx:pt>
          <cx:pt idx="1330">17040</cx:pt>
          <cx:pt idx="1331">14620</cx:pt>
          <cx:pt idx="1332">9912</cx:pt>
          <cx:pt idx="1333">22423</cx:pt>
          <cx:pt idx="1334">14210</cx:pt>
          <cx:pt idx="1335">20243</cx:pt>
          <cx:pt idx="1336">18181</cx:pt>
          <cx:pt idx="1337">21943</cx:pt>
          <cx:pt idx="1338">22362</cx:pt>
          <cx:pt idx="1339">11559</cx:pt>
          <cx:pt idx="1340">18388</cx:pt>
          <cx:pt idx="1341">21740</cx:pt>
          <cx:pt idx="1342">15489</cx:pt>
          <cx:pt idx="1343">18012</cx:pt>
          <cx:pt idx="1344">18198</cx:pt>
          <cx:pt idx="1345">11663</cx:pt>
          <cx:pt idx="1346">21371</cx:pt>
          <cx:pt idx="1347">22983</cx:pt>
          <cx:pt idx="1348">16978</cx:pt>
          <cx:pt idx="1349">13609</cx:pt>
          <cx:pt idx="1350">8981</cx:pt>
          <cx:pt idx="1351">23140</cx:pt>
          <cx:pt idx="1352">22432</cx:pt>
          <cx:pt idx="1353">16524</cx:pt>
          <cx:pt idx="1354">21268</cx:pt>
          <cx:pt idx="1355">9757</cx:pt>
          <cx:pt idx="1356">17252</cx:pt>
          <cx:pt idx="1357">18533</cx:pt>
          <cx:pt idx="1358">10032</cx:pt>
          <cx:pt idx="1359">10255</cx:pt>
          <cx:pt idx="1360">20020</cx:pt>
          <cx:pt idx="1361">12820</cx:pt>
          <cx:pt idx="1362">9938</cx:pt>
          <cx:pt idx="1363">12438</cx:pt>
          <cx:pt idx="1364">20341</cx:pt>
          <cx:pt idx="1365">17651</cx:pt>
          <cx:pt idx="1366">20171</cx:pt>
          <cx:pt idx="1367">18659</cx:pt>
          <cx:pt idx="1368">16415</cx:pt>
          <cx:pt idx="1369">24406</cx:pt>
          <cx:pt idx="1370">16290</cx:pt>
          <cx:pt idx="1371">18518</cx:pt>
          <cx:pt idx="1372">21982</cx:pt>
          <cx:pt idx="1373">22123</cx:pt>
          <cx:pt idx="1374">21951</cx:pt>
          <cx:pt idx="1375">12358</cx:pt>
          <cx:pt idx="1376">11238</cx:pt>
          <cx:pt idx="1377">14194</cx:pt>
          <cx:pt idx="1378">14959</cx:pt>
          <cx:pt idx="1379">20468</cx:pt>
          <cx:pt idx="1380">20080</cx:pt>
          <cx:pt idx="1381">15782</cx:pt>
          <cx:pt idx="1382">23014</cx:pt>
          <cx:pt idx="1383">17596</cx:pt>
          <cx:pt idx="1384">14039</cx:pt>
          <cx:pt idx="1385">10507</cx:pt>
          <cx:pt idx="1386">21112</cx:pt>
          <cx:pt idx="1387">16391</cx:pt>
          <cx:pt idx="1388">11499</cx:pt>
          <cx:pt idx="1389">19418</cx:pt>
          <cx:pt idx="1390">10793</cx:pt>
          <cx:pt idx="1391">12183</cx:pt>
          <cx:pt idx="1392">12507</cx:pt>
          <cx:pt idx="1393">13533</cx:pt>
          <cx:pt idx="1394">19946</cx:pt>
          <cx:pt idx="1395">21313</cx:pt>
          <cx:pt idx="1396">22891</cx:pt>
          <cx:pt idx="1397">22637</cx:pt>
          <cx:pt idx="1398">10719</cx:pt>
          <cx:pt idx="1399">14862</cx:pt>
          <cx:pt idx="1400">9796</cx:pt>
          <cx:pt idx="1401">17377</cx:pt>
          <cx:pt idx="1402">14371</cx:pt>
          <cx:pt idx="1403">15753</cx:pt>
          <cx:pt idx="1404">18405</cx:pt>
          <cx:pt idx="1405">13243</cx:pt>
          <cx:pt idx="1406">20247</cx:pt>
          <cx:pt idx="1407">15597</cx:pt>
          <cx:pt idx="1408">11449</cx:pt>
          <cx:pt idx="1409">22265</cx:pt>
          <cx:pt idx="1410">19651</cx:pt>
          <cx:pt idx="1411">17547</cx:pt>
          <cx:pt idx="1412">20350</cx:pt>
          <cx:pt idx="1413">13070</cx:pt>
          <cx:pt idx="1414">13346</cx:pt>
          <cx:pt idx="1415">21670</cx:pt>
          <cx:pt idx="1416">14090</cx:pt>
          <cx:pt idx="1417">9090</cx:pt>
          <cx:pt idx="1418">15863</cx:pt>
          <cx:pt idx="1419">16934</cx:pt>
          <cx:pt idx="1420">11331</cx:pt>
          <cx:pt idx="1421">15873</cx:pt>
          <cx:pt idx="1422">19705</cx:pt>
          <cx:pt idx="1423">8159</cx:pt>
          <cx:pt idx="1424">14937</cx:pt>
          <cx:pt idx="1425">16970</cx:pt>
          <cx:pt idx="1426">9142</cx:pt>
          <cx:pt idx="1427">18516</cx:pt>
          <cx:pt idx="1428">13387</cx:pt>
          <cx:pt idx="1429">15307</cx:pt>
          <cx:pt idx="1430">17057</cx:pt>
          <cx:pt idx="1431">9575</cx:pt>
          <cx:pt idx="1432">10031</cx:pt>
          <cx:pt idx="1433">15113</cx:pt>
          <cx:pt idx="1434">13747</cx:pt>
          <cx:pt idx="1435">24693</cx:pt>
          <cx:pt idx="1436">21601</cx:pt>
          <cx:pt idx="1437">19453</cx:pt>
          <cx:pt idx="1438">11532</cx:pt>
          <cx:pt idx="1439">20026</cx:pt>
          <cx:pt idx="1440">21468</cx:pt>
          <cx:pt idx="1441">19765</cx:pt>
          <cx:pt idx="1442">16791</cx:pt>
          <cx:pt idx="1443">16578</cx:pt>
          <cx:pt idx="1444">12718</cx:pt>
          <cx:pt idx="1445">12087</cx:pt>
          <cx:pt idx="1446">13374</cx:pt>
          <cx:pt idx="1447">18088</cx:pt>
          <cx:pt idx="1448">13398</cx:pt>
          <cx:pt idx="1449">15811</cx:pt>
          <cx:pt idx="1450">17188</cx:pt>
          <cx:pt idx="1451">23602</cx:pt>
          <cx:pt idx="1452">24138</cx:pt>
          <cx:pt idx="1453">14849</cx:pt>
          <cx:pt idx="1454">14639</cx:pt>
          <cx:pt idx="1455">19636</cx:pt>
          <cx:pt idx="1456">15168</cx:pt>
          <cx:pt idx="1457">12557</cx:pt>
          <cx:pt idx="1458">14894</cx:pt>
          <cx:pt idx="1459">19971</cx:pt>
          <cx:pt idx="1460">17150</cx:pt>
          <cx:pt idx="1461">13960</cx:pt>
          <cx:pt idx="1462">21363</cx:pt>
          <cx:pt idx="1463">16835</cx:pt>
          <cx:pt idx="1464">11893</cx:pt>
          <cx:pt idx="1465">9207</cx:pt>
          <cx:pt idx="1466">18910</cx:pt>
          <cx:pt idx="1467">12458</cx:pt>
          <cx:pt idx="1468">17805</cx:pt>
          <cx:pt idx="1469">7979</cx:pt>
          <cx:pt idx="1470">16273</cx:pt>
          <cx:pt idx="1471">13840</cx:pt>
          <cx:pt idx="1472">14985</cx:pt>
          <cx:pt idx="1473">17121</cx:pt>
          <cx:pt idx="1474">23496</cx:pt>
          <cx:pt idx="1475">12364</cx:pt>
          <cx:pt idx="1476">8031</cx:pt>
          <cx:pt idx="1477">13343</cx:pt>
          <cx:pt idx="1478">15354</cx:pt>
          <cx:pt idx="1479">16499</cx:pt>
          <cx:pt idx="1480">13988</cx:pt>
          <cx:pt idx="1481">13989</cx:pt>
          <cx:pt idx="1482">18857</cx:pt>
          <cx:pt idx="1483">21791</cx:pt>
          <cx:pt idx="1484">13159</cx:pt>
          <cx:pt idx="1485">23621</cx:pt>
          <cx:pt idx="1486">13969</cx:pt>
          <cx:pt idx="1487">17965</cx:pt>
          <cx:pt idx="1488">21040</cx:pt>
          <cx:pt idx="1489">22484</cx:pt>
          <cx:pt idx="1490">15702</cx:pt>
          <cx:pt idx="1491">15789</cx:pt>
          <cx:pt idx="1492">18561</cx:pt>
          <cx:pt idx="1493">11628</cx:pt>
          <cx:pt idx="1494">11247</cx:pt>
          <cx:pt idx="1495">18047</cx:pt>
          <cx:pt idx="1496">12657</cx:pt>
          <cx:pt idx="1497">20796</cx:pt>
          <cx:pt idx="1498">21122</cx:pt>
          <cx:pt idx="1499">9868</cx:pt>
          <cx:pt idx="1500">20149</cx:pt>
          <cx:pt idx="1501">18206</cx:pt>
          <cx:pt idx="1502">20687</cx:pt>
          <cx:pt idx="1503">21692</cx:pt>
          <cx:pt idx="1504">13633</cx:pt>
          <cx:pt idx="1505">16636</cx:pt>
          <cx:pt idx="1506">22885</cx:pt>
          <cx:pt idx="1507">22856</cx:pt>
          <cx:pt idx="1508">14153</cx:pt>
          <cx:pt idx="1509">14867</cx:pt>
          <cx:pt idx="1510">17150</cx:pt>
          <cx:pt idx="1511">19914</cx:pt>
          <cx:pt idx="1512">15855</cx:pt>
          <cx:pt idx="1513">15397</cx:pt>
          <cx:pt idx="1514">16419</cx:pt>
          <cx:pt idx="1515">13177</cx:pt>
          <cx:pt idx="1516">8220</cx:pt>
          <cx:pt idx="1517">10900</cx:pt>
          <cx:pt idx="1518">8350</cx:pt>
          <cx:pt idx="1519">19563</cx:pt>
          <cx:pt idx="1520">18896</cx:pt>
          <cx:pt idx="1521">12451</cx:pt>
          <cx:pt idx="1522">17479</cx:pt>
          <cx:pt idx="1523">19458</cx:pt>
          <cx:pt idx="1524">11123</cx:pt>
          <cx:pt idx="1525">13723</cx:pt>
          <cx:pt idx="1526">12912</cx:pt>
          <cx:pt idx="1527">14026</cx:pt>
          <cx:pt idx="1528">11795</cx:pt>
          <cx:pt idx="1529">18320</cx:pt>
          <cx:pt idx="1530">16670</cx:pt>
          <cx:pt idx="1531">12126</cx:pt>
          <cx:pt idx="1532">22633</cx:pt>
          <cx:pt idx="1533">14063</cx:pt>
          <cx:pt idx="1534">16471</cx:pt>
          <cx:pt idx="1535">8075</cx:pt>
          <cx:pt idx="1536">12176</cx:pt>
          <cx:pt idx="1537">15308</cx:pt>
          <cx:pt idx="1538">12229</cx:pt>
          <cx:pt idx="1539">13580</cx:pt>
          <cx:pt idx="1540">13581</cx:pt>
          <cx:pt idx="1541">9303</cx:pt>
          <cx:pt idx="1542">21797</cx:pt>
          <cx:pt idx="1543">20829</cx:pt>
          <cx:pt idx="1544">23298</cx:pt>
          <cx:pt idx="1545">21234</cx:pt>
          <cx:pt idx="1546">20572</cx:pt>
          <cx:pt idx="1547">8350</cx:pt>
          <cx:pt idx="1548">17541</cx:pt>
          <cx:pt idx="1549">16309</cx:pt>
          <cx:pt idx="1550">14511</cx:pt>
          <cx:pt idx="1551">10974</cx:pt>
          <cx:pt idx="1552">11430</cx:pt>
          <cx:pt idx="1553">13328</cx:pt>
          <cx:pt idx="1554">12784</cx:pt>
          <cx:pt idx="1555">18397</cx:pt>
          <cx:pt idx="1556">11010</cx:pt>
          <cx:pt idx="1557">15526</cx:pt>
          <cx:pt idx="1558">15879</cx:pt>
          <cx:pt idx="1559">19249</cx:pt>
          <cx:pt idx="1560">16135</cx:pt>
          <cx:pt idx="1561">13617</cx:pt>
          <cx:pt idx="1562">20579</cx:pt>
          <cx:pt idx="1563">17039</cx:pt>
          <cx:pt idx="1564">23218</cx:pt>
          <cx:pt idx="1565">11515</cx:pt>
          <cx:pt idx="1566">18318</cx:pt>
          <cx:pt idx="1567">15312</cx:pt>
          <cx:pt idx="1568">12141</cx:pt>
          <cx:pt idx="1569">11755</cx:pt>
          <cx:pt idx="1570">18442</cx:pt>
          <cx:pt idx="1571">22025</cx:pt>
          <cx:pt idx="1572">12593</cx:pt>
          <cx:pt idx="1573">24132</cx:pt>
          <cx:pt idx="1574">24485</cx:pt>
          <cx:pt idx="1575">14061</cx:pt>
          <cx:pt idx="1576">12474</cx:pt>
          <cx:pt idx="1577">9988</cx:pt>
          <cx:pt idx="1578">18283</cx:pt>
          <cx:pt idx="1579">20305</cx:pt>
          <cx:pt idx="1580">11679</cx:pt>
          <cx:pt idx="1581">21988</cx:pt>
          <cx:pt idx="1582">20292</cx:pt>
          <cx:pt idx="1583">13434</cx:pt>
          <cx:pt idx="1584">20839</cx:pt>
          <cx:pt idx="1585">18813</cx:pt>
          <cx:pt idx="1586">21630</cx:pt>
          <cx:pt idx="1587">17890</cx:pt>
          <cx:pt idx="1588">12022</cx:pt>
          <cx:pt idx="1589">17471</cx:pt>
          <cx:pt idx="1590">15745</cx:pt>
          <cx:pt idx="1591">15326</cx:pt>
          <cx:pt idx="1592">10053</cx:pt>
          <cx:pt idx="1593">21294</cx:pt>
          <cx:pt idx="1594">12295</cx:pt>
          <cx:pt idx="1595">21918</cx:pt>
          <cx:pt idx="1596">12418</cx:pt>
          <cx:pt idx="1597">10152</cx:pt>
          <cx:pt idx="1598">18138</cx:pt>
          <cx:pt idx="1599">20752</cx:pt>
          <cx:pt idx="1600">13006</cx:pt>
          <cx:pt idx="1601">23957</cx:pt>
          <cx:pt idx="1602">9748</cx:pt>
          <cx:pt idx="1603">20678</cx:pt>
          <cx:pt idx="1604">10071</cx:pt>
          <cx:pt idx="1605">13795</cx:pt>
          <cx:pt idx="1606">19898</cx:pt>
          <cx:pt idx="1607">19279</cx:pt>
          <cx:pt idx="1608">13832</cx:pt>
          <cx:pt idx="1609">22738</cx:pt>
          <cx:pt idx="1610">14834</cx:pt>
          <cx:pt idx="1611">11935</cx:pt>
          <cx:pt idx="1612">21830</cx:pt>
          <cx:pt idx="1613">17427</cx:pt>
          <cx:pt idx="1614">16960</cx:pt>
          <cx:pt idx="1615">20503</cx:pt>
          <cx:pt idx="1616">21945</cx:pt>
          <cx:pt idx="1617">23123</cx:pt>
          <cx:pt idx="1618">23444</cx:pt>
          <cx:pt idx="1619">15710</cx:pt>
          <cx:pt idx="1620">12044</cx:pt>
          <cx:pt idx="1621">8223</cx:pt>
          <cx:pt idx="1622">21762</cx:pt>
          <cx:pt idx="1623">22147</cx:pt>
          <cx:pt idx="1624">10782</cx:pt>
          <cx:pt idx="1625">11273</cx:pt>
          <cx:pt idx="1626">18726</cx:pt>
          <cx:pt idx="1627">14798</cx:pt>
          <cx:pt idx="1628">8716</cx:pt>
          <cx:pt idx="1629">15801</cx:pt>
          <cx:pt idx="1630">16839</cx:pt>
          <cx:pt idx="1631">18095</cx:pt>
          <cx:pt idx="1632">23172</cx:pt>
          <cx:pt idx="1633">23061</cx:pt>
          <cx:pt idx="1634">21855</cx:pt>
          <cx:pt idx="1635">11891</cx:pt>
          <cx:pt idx="1636">14348</cx:pt>
          <cx:pt idx="1637">22399</cx:pt>
          <cx:pt idx="1638">22588</cx:pt>
          <cx:pt idx="1639">23371</cx:pt>
          <cx:pt idx="1640">24122</cx:pt>
          <cx:pt idx="1641">24612</cx:pt>
          <cx:pt idx="1642">19097</cx:pt>
          <cx:pt idx="1643">10457</cx:pt>
          <cx:pt idx="1644">23299</cx:pt>
          <cx:pt idx="1645">9535</cx:pt>
          <cx:pt idx="1646">11714</cx:pt>
          <cx:pt idx="1647">20205</cx:pt>
          <cx:pt idx="1648">10451</cx:pt>
          <cx:pt idx="1649">10439</cx:pt>
          <cx:pt idx="1650">11649</cx:pt>
          <cx:pt idx="1651">17179</cx:pt>
          <cx:pt idx="1652">15582</cx:pt>
          <cx:pt idx="1653">14788</cx:pt>
          <cx:pt idx="1654">18915</cx:pt>
          <cx:pt idx="1655">23119</cx:pt>
          <cx:pt idx="1656">10901</cx:pt>
          <cx:pt idx="1657">23382</cx:pt>
          <cx:pt idx="1658">20474</cx:pt>
          <cx:pt idx="1659">18248</cx:pt>
          <cx:pt idx="1660">18079</cx:pt>
          <cx:pt idx="1661">10792</cx:pt>
          <cx:pt idx="1662">20087</cx:pt>
          <cx:pt idx="1663">20070</cx:pt>
          <cx:pt idx="1664">15441</cx:pt>
          <cx:pt idx="1665">21179</cx:pt>
          <cx:pt idx="1666">15640</cx:pt>
          <cx:pt idx="1667">10280</cx:pt>
          <cx:pt idx="1668">23295</cx:pt>
          <cx:pt idx="1669">12975</cx:pt>
          <cx:pt idx="1670">19173</cx:pt>
          <cx:pt idx="1671">10870</cx:pt>
          <cx:pt idx="1672">8520</cx:pt>
          <cx:pt idx="1673">18162</cx:pt>
          <cx:pt idx="1674">20093</cx:pt>
          <cx:pt idx="1675">18445</cx:pt>
          <cx:pt idx="1676">21631</cx:pt>
          <cx:pt idx="1677">14415</cx:pt>
          <cx:pt idx="1678">17813</cx:pt>
          <cx:pt idx="1679">15367</cx:pt>
          <cx:pt idx="1680">22789</cx:pt>
          <cx:pt idx="1681">14111</cx:pt>
          <cx:pt idx="1682">13768</cx:pt>
          <cx:pt idx="1683">9088</cx:pt>
          <cx:pt idx="1684">15918</cx:pt>
          <cx:pt idx="1685">8334</cx:pt>
          <cx:pt idx="1686">20342</cx:pt>
          <cx:pt idx="1687">14420</cx:pt>
          <cx:pt idx="1688">22333</cx:pt>
          <cx:pt idx="1689">16393</cx:pt>
          <cx:pt idx="1690">12477</cx:pt>
          <cx:pt idx="1691">10581</cx:pt>
          <cx:pt idx="1692">13274</cx:pt>
          <cx:pt idx="1693">12051</cx:pt>
          <cx:pt idx="1694">8633</cx:pt>
          <cx:pt idx="1695">14986</cx:pt>
          <cx:pt idx="1696">16982</cx:pt>
          <cx:pt idx="1697">10878</cx:pt>
          <cx:pt idx="1698">9270</cx:pt>
          <cx:pt idx="1699">17425</cx:pt>
          <cx:pt idx="1700">19698</cx:pt>
          <cx:pt idx="1701">8696</cx:pt>
          <cx:pt idx="1702">9875</cx:pt>
          <cx:pt idx="1703">17760</cx:pt>
          <cx:pt idx="1704">13467</cx:pt>
          <cx:pt idx="1705">14447</cx:pt>
          <cx:pt idx="1706">14158</cx:pt>
          <cx:pt idx="1707">18966</cx:pt>
          <cx:pt idx="1708">10180</cx:pt>
          <cx:pt idx="1709">7835</cx:pt>
          <cx:pt idx="1710">12589</cx:pt>
          <cx:pt idx="1711">18221</cx:pt>
          <cx:pt idx="1712">11196</cx:pt>
          <cx:pt idx="1713">8474</cx:pt>
          <cx:pt idx="1714">13614</cx:pt>
          <cx:pt idx="1715">12979</cx:pt>
          <cx:pt idx="1716">16271</cx:pt>
          <cx:pt idx="1717">12831</cx:pt>
          <cx:pt idx="1718">15172</cx:pt>
          <cx:pt idx="1719">15067</cx:pt>
          <cx:pt idx="1720">19738</cx:pt>
          <cx:pt idx="1721">11958</cx:pt>
          <cx:pt idx="1722">11257</cx:pt>
          <cx:pt idx="1723">18636</cx:pt>
          <cx:pt idx="1724">17916</cx:pt>
          <cx:pt idx="1725">16862</cx:pt>
          <cx:pt idx="1726">19085</cx:pt>
          <cx:pt idx="1727">19229</cx:pt>
          <cx:pt idx="1728">20683</cx:pt>
          <cx:pt idx="1729">21147</cx:pt>
          <cx:pt idx="1730">14646</cx:pt>
          <cx:pt idx="1731">9108</cx:pt>
          <cx:pt idx="1732">15641</cx:pt>
          <cx:pt idx="1733">14495</cx:pt>
          <cx:pt idx="1734">11410</cx:pt>
          <cx:pt idx="1735">17165</cx:pt>
          <cx:pt idx="1736">18471</cx:pt>
          <cx:pt idx="1737">15046</cx:pt>
          <cx:pt idx="1738">14067</cx:pt>
          <cx:pt idx="1739">10342</cx:pt>
          <cx:pt idx="1740">11333</cx:pt>
          <cx:pt idx="1741">10827</cx:pt>
          <cx:pt idx="1742">14801</cx:pt>
          <cx:pt idx="1743">11961</cx:pt>
          <cx:pt idx="1744">15727</cx:pt>
          <cx:pt idx="1745">16591</cx:pt>
          <cx:pt idx="1746">20095</cx:pt>
          <cx:pt idx="1747">18954</cx:pt>
          <cx:pt idx="1748">18875</cx:pt>
          <cx:pt idx="1749">13773</cx:pt>
          <cx:pt idx="1750">14877</cx:pt>
          <cx:pt idx="1751">10671</cx:pt>
          <cx:pt idx="1752">8103</cx:pt>
          <cx:pt idx="1753">19039</cx:pt>
          <cx:pt idx="1754">18871</cx:pt>
          <cx:pt idx="1755">16376</cx:pt>
          <cx:pt idx="1756">21383</cx:pt>
          <cx:pt idx="1757">23235</cx:pt>
          <cx:pt idx="1758">13427</cx:pt>
          <cx:pt idx="1759">7714</cx:pt>
          <cx:pt idx="1760">18399</cx:pt>
          <cx:pt idx="1761">9367</cx:pt>
          <cx:pt idx="1762">17985</cx:pt>
          <cx:pt idx="1763">21948</cx:pt>
          <cx:pt idx="1764">21471</cx:pt>
          <cx:pt idx="1765">10016</cx:pt>
          <cx:pt idx="1766">19003</cx:pt>
          <cx:pt idx="1767">8098</cx:pt>
          <cx:pt idx="1768">13738</cx:pt>
          <cx:pt idx="1769">14534</cx:pt>
          <cx:pt idx="1770">14897</cx:pt>
          <cx:pt idx="1771">18276</cx:pt>
          <cx:pt idx="1772">13523</cx:pt>
          <cx:pt idx="1773">9194</cx:pt>
          <cx:pt idx="1774">18430</cx:pt>
          <cx:pt idx="1775">9197</cx:pt>
          <cx:pt idx="1776">17344</cx:pt>
          <cx:pt idx="1777">15724</cx:pt>
          <cx:pt idx="1778">19155</cx:pt>
          <cx:pt idx="1779">11582</cx:pt>
          <cx:pt idx="1780">15422</cx:pt>
          <cx:pt idx="1781">15942</cx:pt>
          <cx:pt idx="1782">12936</cx:pt>
          <cx:pt idx="1783">21888</cx:pt>
          <cx:pt idx="1784">11855</cx:pt>
          <cx:pt idx="1785">9080</cx:pt>
          <cx:pt idx="1786">15808</cx:pt>
          <cx:pt idx="1787">18158</cx:pt>
          <cx:pt idx="1788">18454</cx:pt>
          <cx:pt idx="1789">11757</cx:pt>
          <cx:pt idx="1790">16310</cx:pt>
          <cx:pt idx="1791">11831</cx:pt>
          <cx:pt idx="1792">17406</cx:pt>
          <cx:pt idx="1793">11355</cx:pt>
          <cx:pt idx="1794">17531</cx:pt>
          <cx:pt idx="1795">13891</cx:pt>
          <cx:pt idx="1796">21596</cx:pt>
          <cx:pt idx="1797">12427</cx:pt>
          <cx:pt idx="1798">12441</cx:pt>
          <cx:pt idx="1799">16763</cx:pt>
          <cx:pt idx="1800">13345</cx:pt>
          <cx:pt idx="1801">15264</cx:pt>
          <cx:pt idx="1802">15919</cx:pt>
          <cx:pt idx="1803">12765</cx:pt>
          <cx:pt idx="1804">16107</cx:pt>
          <cx:pt idx="1805">17998</cx:pt>
          <cx:pt idx="1806">14510</cx:pt>
          <cx:pt idx="1807">15209</cx:pt>
          <cx:pt idx="1808">17231</cx:pt>
          <cx:pt idx="1809">15722</cx:pt>
          <cx:pt idx="1810">21517</cx:pt>
          <cx:pt idx="1811">13675</cx:pt>
          <cx:pt idx="1812">21282</cx:pt>
          <cx:pt idx="1813">17421</cx:pt>
          <cx:pt idx="1814">16598</cx:pt>
          <cx:pt idx="1815">21244</cx:pt>
          <cx:pt idx="1816">9830</cx:pt>
          <cx:pt idx="1817">14491</cx:pt>
          <cx:pt idx="1818">16672</cx:pt>
          <cx:pt idx="1819">9979</cx:pt>
          <cx:pt idx="1820">17211</cx:pt>
          <cx:pt idx="1821">16996</cx:pt>
          <cx:pt idx="1822">18100</cx:pt>
          <cx:pt idx="1823">18228</cx:pt>
          <cx:pt idx="1824">12913</cx:pt>
          <cx:pt idx="1825">10048</cx:pt>
          <cx:pt idx="1826">22487</cx:pt>
          <cx:pt idx="1827">15222</cx:pt>
          <cx:pt idx="1828">20532</cx:pt>
          <cx:pt idx="1829">15864</cx:pt>
          <cx:pt idx="1830">19696</cx:pt>
          <cx:pt idx="1831">15617</cx:pt>
          <cx:pt idx="1832">22344</cx:pt>
          <cx:pt idx="1833">22029</cx:pt>
          <cx:pt idx="1834">16096</cx:pt>
          <cx:pt idx="1835">14868</cx:pt>
          <cx:pt idx="1836">17851</cx:pt>
          <cx:pt idx="1837">13723</cx:pt>
          <cx:pt idx="1838">13124</cx:pt>
          <cx:pt idx="1839">9417</cx:pt>
          <cx:pt idx="1840">17259</cx:pt>
          <cx:pt idx="1841">15021</cx:pt>
          <cx:pt idx="1842">16002</cx:pt>
          <cx:pt idx="1843">18053</cx:pt>
          <cx:pt idx="1844">9111</cx:pt>
          <cx:pt idx="1845">23747</cx:pt>
          <cx:pt idx="1846">23792</cx:pt>
          <cx:pt idx="1847">15566</cx:pt>
          <cx:pt idx="1848">20030</cx:pt>
          <cx:pt idx="1849">12217</cx:pt>
          <cx:pt idx="1850">16955</cx:pt>
          <cx:pt idx="1851">13429</cx:pt>
          <cx:pt idx="1852">9932</cx:pt>
          <cx:pt idx="1853">17788</cx:pt>
          <cx:pt idx="1854">20510</cx:pt>
          <cx:pt idx="1855">18942</cx:pt>
          <cx:pt idx="1856">15505</cx:pt>
          <cx:pt idx="1857">10930</cx:pt>
          <cx:pt idx="1858">13223</cx:pt>
          <cx:pt idx="1859">13772</cx:pt>
          <cx:pt idx="1860">21528</cx:pt>
          <cx:pt idx="1861">18397</cx:pt>
          <cx:pt idx="1862">12870</cx:pt>
          <cx:pt idx="1863">20505</cx:pt>
          <cx:pt idx="1864">17571</cx:pt>
          <cx:pt idx="1865">14502</cx:pt>
          <cx:pt idx="1866">19457</cx:pt>
          <cx:pt idx="1867">23962</cx:pt>
          <cx:pt idx="1868">21168</cx:pt>
          <cx:pt idx="1869">14009</cx:pt>
          <cx:pt idx="1870">12770</cx:pt>
          <cx:pt idx="1871">20130</cx:pt>
          <cx:pt idx="1872">10280</cx:pt>
          <cx:pt idx="1873">15888</cx:pt>
          <cx:pt idx="1874">19010</cx:pt>
          <cx:pt idx="1875">18396</cx:pt>
          <cx:pt idx="1876">20471</cx:pt>
          <cx:pt idx="1877">18652</cx:pt>
          <cx:pt idx="1878">11991</cx:pt>
          <cx:pt idx="1879">12526</cx:pt>
          <cx:pt idx="1880">16710</cx:pt>
          <cx:pt idx="1881">15378</cx:pt>
          <cx:pt idx="1882">13487</cx:pt>
          <cx:pt idx="1883">12184</cx:pt>
          <cx:pt idx="1884">18270</cx:pt>
          <cx:pt idx="1885">11838</cx:pt>
          <cx:pt idx="1886">18930</cx:pt>
          <cx:pt idx="1887">9503</cx:pt>
          <cx:pt idx="1888">12890</cx:pt>
          <cx:pt idx="1889">18782</cx:pt>
          <cx:pt idx="1890">21409</cx:pt>
          <cx:pt idx="1891">16944</cx:pt>
          <cx:pt idx="1892">13183</cx:pt>
          <cx:pt idx="1893">12916</cx:pt>
          <cx:pt idx="1894">15874</cx:pt>
          <cx:pt idx="1895">12696</cx:pt>
          <cx:pt idx="1896">14842</cx:pt>
          <cx:pt idx="1897">15266</cx:pt>
          <cx:pt idx="1898">13707</cx:pt>
          <cx:pt idx="1899">11136</cx:pt>
          <cx:pt idx="1900">21018</cx:pt>
          <cx:pt idx="1901">8113</cx:pt>
          <cx:pt idx="1902">18977</cx:pt>
          <cx:pt idx="1903">10696</cx:pt>
          <cx:pt idx="1904">12040</cx:pt>
          <cx:pt idx="1905">16328</cx:pt>
          <cx:pt idx="1906">22668</cx:pt>
          <cx:pt idx="1907">13207</cx:pt>
          <cx:pt idx="1908">16546</cx:pt>
          <cx:pt idx="1909">13222</cx:pt>
          <cx:pt idx="1910">11756</cx:pt>
          <cx:pt idx="1911">10712</cx:pt>
          <cx:pt idx="1912">15113</cx:pt>
          <cx:pt idx="1913">21497</cx:pt>
          <cx:pt idx="1914">11047</cx:pt>
          <cx:pt idx="1915">16974</cx:pt>
          <cx:pt idx="1916">13810</cx:pt>
          <cx:pt idx="1917">14345</cx:pt>
          <cx:pt idx="1918">9295</cx:pt>
          <cx:pt idx="1919">10163</cx:pt>
          <cx:pt idx="1920">19599</cx:pt>
          <cx:pt idx="1921">13408</cx:pt>
          <cx:pt idx="1922">12221</cx:pt>
          <cx:pt idx="1923">19147</cx:pt>
          <cx:pt idx="1924">11357</cx:pt>
          <cx:pt idx="1925">14792</cx:pt>
          <cx:pt idx="1926">18174</cx:pt>
          <cx:pt idx="1927">22366</cx:pt>
          <cx:pt idx="1928">11700</cx:pt>
          <cx:pt idx="1929">11729</cx:pt>
          <cx:pt idx="1930">10118</cx:pt>
          <cx:pt idx="1931">18838</cx:pt>
          <cx:pt idx="1932">8132</cx:pt>
          <cx:pt idx="1933">14850</cx:pt>
          <cx:pt idx="1934">13098</cx:pt>
          <cx:pt idx="1935">22604</cx:pt>
          <cx:pt idx="1936">23346</cx:pt>
          <cx:pt idx="1937">15484</cx:pt>
          <cx:pt idx="1938">23723</cx:pt>
          <cx:pt idx="1939">18641</cx:pt>
          <cx:pt idx="1940">10189</cx:pt>
          <cx:pt idx="1941">9699</cx:pt>
          <cx:pt idx="1942">12613</cx:pt>
          <cx:pt idx="1943">24314</cx:pt>
          <cx:pt idx="1944">10347</cx:pt>
          <cx:pt idx="1945">9679</cx:pt>
          <cx:pt idx="1946">11168</cx:pt>
          <cx:pt idx="1947">9271</cx:pt>
          <cx:pt idx="1948">21001</cx:pt>
          <cx:pt idx="1949">17157</cx:pt>
          <cx:pt idx="1950">10376</cx:pt>
          <cx:pt idx="1951">23918</cx:pt>
          <cx:pt idx="1952">10114</cx:pt>
          <cx:pt idx="1953">16624</cx:pt>
          <cx:pt idx="1954">20924</cx:pt>
          <cx:pt idx="1955">21329</cx:pt>
          <cx:pt idx="1956">21432</cx:pt>
          <cx:pt idx="1957">9912</cx:pt>
          <cx:pt idx="1958">19757</cx:pt>
          <cx:pt idx="1959">16483</cx:pt>
          <cx:pt idx="1960">20835</cx:pt>
          <cx:pt idx="1961">11332</cx:pt>
          <cx:pt idx="1962">12195</cx:pt>
          <cx:pt idx="1963">18223</cx:pt>
          <cx:pt idx="1964">24537</cx:pt>
          <cx:pt idx="1965">9286</cx:pt>
          <cx:pt idx="1966">19895</cx:pt>
          <cx:pt idx="1967">21159</cx:pt>
          <cx:pt idx="1968">22791</cx:pt>
          <cx:pt idx="1969">17567</cx:pt>
          <cx:pt idx="1970">14327</cx:pt>
          <cx:pt idx="1971">21771</cx:pt>
          <cx:pt idx="1972">12661</cx:pt>
          <cx:pt idx="1973">17199</cx:pt>
          <cx:pt idx="1974">15666</cx:pt>
          <cx:pt idx="1975">22308</cx:pt>
          <cx:pt idx="1976">24695</cx:pt>
          <cx:pt idx="1977">13605</cx:pt>
          <cx:pt idx="1978">23372</cx:pt>
          <cx:pt idx="1979">15848</cx:pt>
          <cx:pt idx="1980">22149</cx:pt>
          <cx:pt idx="1981">22948</cx:pt>
          <cx:pt idx="1982">19044</cx:pt>
          <cx:pt idx="1983">7708</cx:pt>
          <cx:pt idx="1984">10244</cx:pt>
          <cx:pt idx="1985">14406</cx:pt>
          <cx:pt idx="1986">21285</cx:pt>
          <cx:pt idx="1987">9794</cx:pt>
          <cx:pt idx="1988">15395</cx:pt>
          <cx:pt idx="1989">11833</cx:pt>
          <cx:pt idx="1990">23878</cx:pt>
          <cx:pt idx="1991">21654</cx:pt>
          <cx:pt idx="1992">15976</cx:pt>
          <cx:pt idx="1993">15085</cx:pt>
          <cx:pt idx="1994">17232</cx:pt>
          <cx:pt idx="1995">21713</cx:pt>
          <cx:pt idx="1996">14209</cx:pt>
          <cx:pt idx="1997">14744</cx:pt>
          <cx:pt idx="1998">10100</cx:pt>
          <cx:pt idx="1999">15957</cx:pt>
          <cx:pt idx="2000">17805</cx:pt>
          <cx:pt idx="2001">18793</cx:pt>
          <cx:pt idx="2002">10993</cx:pt>
          <cx:pt idx="2003">12112</cx:pt>
          <cx:pt idx="2004">12054</cx:pt>
          <cx:pt idx="2005">12786</cx:pt>
          <cx:pt idx="2006">13735</cx:pt>
          <cx:pt idx="2007">18437</cx:pt>
          <cx:pt idx="2008">24870</cx:pt>
          <cx:pt idx="2009">10186</cx:pt>
          <cx:pt idx="2010">22514</cx:pt>
          <cx:pt idx="2011">15267</cx:pt>
          <cx:pt idx="2012">20845</cx:pt>
          <cx:pt idx="2013">10441</cx:pt>
          <cx:pt idx="2014">23252</cx:pt>
          <cx:pt idx="2015">12492</cx:pt>
          <cx:pt idx="2016">17481</cx:pt>
          <cx:pt idx="2017">13478</cx:pt>
          <cx:pt idx="2018">7836</cx:pt>
          <cx:pt idx="2019">15709</cx:pt>
          <cx:pt idx="2020">14505</cx:pt>
          <cx:pt idx="2021">11640</cx:pt>
          <cx:pt idx="2022">14284</cx:pt>
          <cx:pt idx="2023">13703</cx:pt>
          <cx:pt idx="2024">15507</cx:pt>
          <cx:pt idx="2025">18067</cx:pt>
          <cx:pt idx="2026">10505</cx:pt>
          <cx:pt idx="2027">18980</cx:pt>
          <cx:pt idx="2028">13140</cx:pt>
          <cx:pt idx="2029">22033</cx:pt>
          <cx:pt idx="2030">9934</cx:pt>
          <cx:pt idx="2031">16228</cx:pt>
          <cx:pt idx="2032">18835</cx:pt>
          <cx:pt idx="2033">15270</cx:pt>
          <cx:pt idx="2034">14477</cx:pt>
          <cx:pt idx="2035">22645</cx:pt>
          <cx:pt idx="2036">15058</cx:pt>
          <cx:pt idx="2037">21747</cx:pt>
          <cx:pt idx="2038">15932</cx:pt>
          <cx:pt idx="2039">11750</cx:pt>
          <cx:pt idx="2040">14713</cx:pt>
          <cx:pt idx="2041">13504</cx:pt>
          <cx:pt idx="2042">16557</cx:pt>
          <cx:pt idx="2043">20081</cx:pt>
          <cx:pt idx="2044">15993</cx:pt>
          <cx:pt idx="2045">17435</cx:pt>
          <cx:pt idx="2046">18202</cx:pt>
          <cx:pt idx="2047">11490</cx:pt>
          <cx:pt idx="2048">12062</cx:pt>
          <cx:pt idx="2049">15911</cx:pt>
          <cx:pt idx="2050">12605</cx:pt>
          <cx:pt idx="2051">16523</cx:pt>
          <cx:pt idx="2052">13673</cx:pt>
          <cx:pt idx="2053">11089</cx:pt>
          <cx:pt idx="2054">10969</cx:pt>
          <cx:pt idx="2055">8618</cx:pt>
          <cx:pt idx="2056">22437</cx:pt>
          <cx:pt idx="2057">15528</cx:pt>
          <cx:pt idx="2058">17091</cx:pt>
          <cx:pt idx="2059">23100</cx:pt>
          <cx:pt idx="2060">16545</cx:pt>
          <cx:pt idx="2061">11425</cx:pt>
          <cx:pt idx="2062">19315</cx:pt>
          <cx:pt idx="2063">23728</cx:pt>
          <cx:pt idx="2064">24890</cx:pt>
          <cx:pt idx="2065">13081</cx:pt>
          <cx:pt idx="2066">10773</cx:pt>
          <cx:pt idx="2067">12995</cx:pt>
          <cx:pt idx="2068">21056</cx:pt>
          <cx:pt idx="2069">22323</cx:pt>
          <cx:pt idx="2070">13583</cx:pt>
          <cx:pt idx="2071">11459</cx:pt>
          <cx:pt idx="2072">20988</cx:pt>
          <cx:pt idx="2073">23516</cx:pt>
          <cx:pt idx="2074">19840</cx:pt>
          <cx:pt idx="2075">19386</cx:pt>
          <cx:pt idx="2076">11102</cx:pt>
          <cx:pt idx="2077">14765</cx:pt>
          <cx:pt idx="2078">16874</cx:pt>
          <cx:pt idx="2079">19389</cx:pt>
          <cx:pt idx="2080">13913</cx:pt>
          <cx:pt idx="2081">10415</cx:pt>
          <cx:pt idx="2082">9914</cx:pt>
          <cx:pt idx="2083">14454</cx:pt>
          <cx:pt idx="2084">16058</cx:pt>
          <cx:pt idx="2085">22096</cx:pt>
          <cx:pt idx="2086">12086</cx:pt>
          <cx:pt idx="2087">15747</cx:pt>
          <cx:pt idx="2088">12866</cx:pt>
          <cx:pt idx="2089">20042</cx:pt>
          <cx:pt idx="2090">20781</cx:pt>
          <cx:pt idx="2091">24645</cx:pt>
          <cx:pt idx="2092">14964</cx:pt>
          <cx:pt idx="2093">20848</cx:pt>
          <cx:pt idx="2094">15725</cx:pt>
          <cx:pt idx="2095">21203</cx:pt>
          <cx:pt idx="2096">22713</cx:pt>
          <cx:pt idx="2097">17562</cx:pt>
          <cx:pt idx="2098">22457</cx:pt>
          <cx:pt idx="2099">23326</cx:pt>
          <cx:pt idx="2100">13758</cx:pt>
          <cx:pt idx="2101">22921</cx:pt>
          <cx:pt idx="2102">9315</cx:pt>
          <cx:pt idx="2103">19795</cx:pt>
          <cx:pt idx="2104">17817</cx:pt>
          <cx:pt idx="2105">17216</cx:pt>
          <cx:pt idx="2106">20866</cx:pt>
          <cx:pt idx="2107">10161</cx:pt>
          <cx:pt idx="2108">11132</cx:pt>
          <cx:pt idx="2109">16432</cx:pt>
          <cx:pt idx="2110">15649</cx:pt>
          <cx:pt idx="2111">12021</cx:pt>
          <cx:pt idx="2112">23186</cx:pt>
          <cx:pt idx="2113">22586</cx:pt>
          <cx:pt idx="2114">10140</cx:pt>
          <cx:pt idx="2115">22802</cx:pt>
          <cx:pt idx="2116">17417</cx:pt>
          <cx:pt idx="2117">18916</cx:pt>
          <cx:pt idx="2118">15474</cx:pt>
          <cx:pt idx="2119">9939</cx:pt>
          <cx:pt idx="2120">12437</cx:pt>
          <cx:pt idx="2121">13952</cx:pt>
          <cx:pt idx="2122">17552</cx:pt>
          <cx:pt idx="2123">13275</cx:pt>
          <cx:pt idx="2124">21079</cx:pt>
          <cx:pt idx="2125">11045</cx:pt>
          <cx:pt idx="2126">22042</cx:pt>
          <cx:pt idx="2127">8534</cx:pt>
          <cx:pt idx="2128">19079</cx:pt>
          <cx:pt idx="2129">8348</cx:pt>
          <cx:pt idx="2130">18914</cx:pt>
          <cx:pt idx="2131">14287</cx:pt>
          <cx:pt idx="2132">17109</cx:pt>
          <cx:pt idx="2133">10388</cx:pt>
          <cx:pt idx="2134">15822</cx:pt>
          <cx:pt idx="2135">9924</cx:pt>
          <cx:pt idx="2136">16261</cx:pt>
          <cx:pt idx="2137">8954</cx:pt>
          <cx:pt idx="2138">13033</cx:pt>
          <cx:pt idx="2139">11593</cx:pt>
          <cx:pt idx="2140">12108</cx:pt>
          <cx:pt idx="2141">14740</cx:pt>
          <cx:pt idx="2142">21133</cx:pt>
          <cx:pt idx="2143">17790</cx:pt>
          <cx:pt idx="2144">18959</cx:pt>
          <cx:pt idx="2145">24781</cx:pt>
          <cx:pt idx="2146">13675</cx:pt>
          <cx:pt idx="2147">15089</cx:pt>
          <cx:pt idx="2148">16017</cx:pt>
          <cx:pt idx="2149">19862</cx:pt>
          <cx:pt idx="2150">18413</cx:pt>
          <cx:pt idx="2151">16688</cx:pt>
          <cx:pt idx="2152">11864</cx:pt>
          <cx:pt idx="2153">10185</cx:pt>
          <cx:pt idx="2154">16199</cx:pt>
          <cx:pt idx="2155">14676</cx:pt>
          <cx:pt idx="2156">16995</cx:pt>
          <cx:pt idx="2157">9120</cx:pt>
          <cx:pt idx="2158">22594</cx:pt>
          <cx:pt idx="2159">19800</cx:pt>
          <cx:pt idx="2160">19937</cx:pt>
          <cx:pt idx="2161">20742</cx:pt>
          <cx:pt idx="2162">22193</cx:pt>
          <cx:pt idx="2163">11189</cx:pt>
          <cx:pt idx="2164">18145</cx:pt>
          <cx:pt idx="2165">12270</cx:pt>
          <cx:pt idx="2166">13888</cx:pt>
          <cx:pt idx="2167">14997</cx:pt>
          <cx:pt idx="2168">17686</cx:pt>
          <cx:pt idx="2169">21814</cx:pt>
          <cx:pt idx="2170">19017</cx:pt>
          <cx:pt idx="2171">15941</cx:pt>
          <cx:pt idx="2172">21626</cx:pt>
          <cx:pt idx="2173">15117</cx:pt>
          <cx:pt idx="2174">17764</cx:pt>
          <cx:pt idx="2175">14896</cx:pt>
          <cx:pt idx="2176">18840</cx:pt>
          <cx:pt idx="2177">11093</cx:pt>
          <cx:pt idx="2178">14043</cx:pt>
          <cx:pt idx="2179">20254</cx:pt>
          <cx:pt idx="2180">10445</cx:pt>
          <cx:pt idx="2181">21679</cx:pt>
          <cx:pt idx="2182">13327</cx:pt>
          <cx:pt idx="2183">17498</cx:pt>
          <cx:pt idx="2184">18516</cx:pt>
          <cx:pt idx="2185">11341</cx:pt>
          <cx:pt idx="2186">10027</cx:pt>
          <cx:pt idx="2187">19004</cx:pt>
          <cx:pt idx="2188">19687</cx:pt>
          <cx:pt idx="2189">10505</cx:pt>
          <cx:pt idx="2190">15576</cx:pt>
          <cx:pt idx="2191">12621</cx:pt>
          <cx:pt idx="2192">13606</cx:pt>
          <cx:pt idx="2193">22898</cx:pt>
          <cx:pt idx="2194">22314</cx:pt>
          <cx:pt idx="2195">10008</cx:pt>
          <cx:pt idx="2196">22912</cx:pt>
          <cx:pt idx="2197">24760</cx:pt>
          <cx:pt idx="2198">22431</cx:pt>
          <cx:pt idx="2199">11061</cx:pt>
          <cx:pt idx="2200">20536</cx:pt>
          <cx:pt idx="2201">15902</cx:pt>
          <cx:pt idx="2202">19219</cx:pt>
          <cx:pt idx="2203">13230</cx:pt>
          <cx:pt idx="2204">8072</cx:pt>
          <cx:pt idx="2205">12439</cx:pt>
          <cx:pt idx="2206">24646</cx:pt>
          <cx:pt idx="2207">19499</cx:pt>
          <cx:pt idx="2208">18144</cx:pt>
          <cx:pt idx="2209">22600</cx:pt>
          <cx:pt idx="2210">16150</cx:pt>
          <cx:pt idx="2211">18012</cx:pt>
          <cx:pt idx="2212">19854</cx:pt>
          <cx:pt idx="2213">19330</cx:pt>
          <cx:pt idx="2214">19261</cx:pt>
          <cx:pt idx="2215">20311</cx:pt>
          <cx:pt idx="2216">18748</cx:pt>
          <cx:pt idx="2217">17813</cx:pt>
          <cx:pt idx="2218">9707</cx:pt>
          <cx:pt idx="2219">8942</cx:pt>
          <cx:pt idx="2220">15509</cx:pt>
          <cx:pt idx="2221">16454</cx:pt>
          <cx:pt idx="2222">9815</cx:pt>
          <cx:pt idx="2223">14059</cx:pt>
          <cx:pt idx="2224">10918</cx:pt>
          <cx:pt idx="2225">21577</cx:pt>
          <cx:pt idx="2226">21250</cx:pt>
          <cx:pt idx="2227">13180</cx:pt>
          <cx:pt idx="2228">23298</cx:pt>
          <cx:pt idx="2229">12703</cx:pt>
          <cx:pt idx="2230">15755</cx:pt>
          <cx:pt idx="2231">15124</cx:pt>
          <cx:pt idx="2232">21224</cx:pt>
          <cx:pt idx="2233">13632</cx:pt>
          <cx:pt idx="2234">9324</cx:pt>
          <cx:pt idx="2235">12785</cx:pt>
          <cx:pt idx="2236">15319</cx:pt>
          <cx:pt idx="2237">12946</cx:pt>
          <cx:pt idx="2238">22472</cx:pt>
          <cx:pt idx="2239">11419</cx:pt>
          <cx:pt idx="2240">10665</cx:pt>
          <cx:pt idx="2241">10695</cx:pt>
          <cx:pt idx="2242">21083</cx:pt>
          <cx:pt idx="2243">14881</cx:pt>
          <cx:pt idx="2244">10298</cx:pt>
          <cx:pt idx="2245">21934</cx:pt>
          <cx:pt idx="2246">10720</cx:pt>
          <cx:pt idx="2247">23034</cx:pt>
          <cx:pt idx="2248">19768</cx:pt>
          <cx:pt idx="2249">24506</cx:pt>
          <cx:pt idx="2250">16783</cx:pt>
          <cx:pt idx="2251">11199</cx:pt>
          <cx:pt idx="2252">13905</cx:pt>
          <cx:pt idx="2253">18232</cx:pt>
          <cx:pt idx="2254">19584</cx:pt>
          <cx:pt idx="2255">10101</cx:pt>
          <cx:pt idx="2256">8643</cx:pt>
          <cx:pt idx="2257">16749</cx:pt>
          <cx:pt idx="2258">10266</cx:pt>
          <cx:pt idx="2259">21715</cx:pt>
          <cx:pt idx="2260">15979</cx:pt>
          <cx:pt idx="2261">20781</cx:pt>
          <cx:pt idx="2262">23381</cx:pt>
          <cx:pt idx="2263">8656</cx:pt>
          <cx:pt idx="2264">17136</cx:pt>
          <cx:pt idx="2265">20680</cx:pt>
          <cx:pt idx="2266">23755</cx:pt>
          <cx:pt idx="2267">14535</cx:pt>
          <cx:pt idx="2268">15665</cx:pt>
          <cx:pt idx="2269">12064</cx:pt>
          <cx:pt idx="2270">20783</cx:pt>
          <cx:pt idx="2271">13279</cx:pt>
          <cx:pt idx="2272">20549</cx:pt>
          <cx:pt idx="2273">21855</cx:pt>
          <cx:pt idx="2274">21952</cx:pt>
          <cx:pt idx="2275">14905</cx:pt>
          <cx:pt idx="2276">25007</cx:pt>
          <cx:pt idx="2277">18300</cx:pt>
          <cx:pt idx="2278">19737</cx:pt>
          <cx:pt idx="2279">11687</cx:pt>
          <cx:pt idx="2280">21200</cx:pt>
          <cx:pt idx="2281">8480</cx:pt>
          <cx:pt idx="2282">21478</cx:pt>
          <cx:pt idx="2283">13625</cx:pt>
          <cx:pt idx="2284">11892</cx:pt>
          <cx:pt idx="2285">22177</cx:pt>
          <cx:pt idx="2286">15483</cx:pt>
          <cx:pt idx="2287">11420</cx:pt>
          <cx:pt idx="2288">10039</cx:pt>
          <cx:pt idx="2289">9175</cx:pt>
          <cx:pt idx="2290">12415</cx:pt>
          <cx:pt idx="2291">20665</cx:pt>
          <cx:pt idx="2292">20637</cx:pt>
          <cx:pt idx="2293">19764</cx:pt>
          <cx:pt idx="2294">18266</cx:pt>
          <cx:pt idx="2295">15971</cx:pt>
          <cx:pt idx="2296">9539</cx:pt>
          <cx:pt idx="2297">19644</cx:pt>
          <cx:pt idx="2298">10587</cx:pt>
          <cx:pt idx="2299">21977</cx:pt>
          <cx:pt idx="2300">9494</cx:pt>
          <cx:pt idx="2301">16635</cx:pt>
          <cx:pt idx="2302">10224</cx:pt>
          <cx:pt idx="2303">14741</cx:pt>
          <cx:pt idx="2304">8601</cx:pt>
          <cx:pt idx="2305">13437</cx:pt>
          <cx:pt idx="2306">12155</cx:pt>
          <cx:pt idx="2307">8367</cx:pt>
          <cx:pt idx="2308">9819</cx:pt>
          <cx:pt idx="2309">15373</cx:pt>
          <cx:pt idx="2310">17113</cx:pt>
          <cx:pt idx="2311">17941</cx:pt>
          <cx:pt idx="2312">12551</cx:pt>
          <cx:pt idx="2313">10107</cx:pt>
          <cx:pt idx="2314">17440</cx:pt>
          <cx:pt idx="2315">18942</cx:pt>
          <cx:pt idx="2316">22948</cx:pt>
          <cx:pt idx="2317">23693</cx:pt>
          <cx:pt idx="2318">19432</cx:pt>
          <cx:pt idx="2319">12265</cx:pt>
          <cx:pt idx="2320">15559</cx:pt>
          <cx:pt idx="2321">18138</cx:pt>
          <cx:pt idx="2322">21512</cx:pt>
          <cx:pt idx="2323">18227</cx:pt>
          <cx:pt idx="2324">14771</cx:pt>
          <cx:pt idx="2325">9591</cx:pt>
          <cx:pt idx="2326">23627</cx:pt>
          <cx:pt idx="2327">11204</cx:pt>
          <cx:pt idx="2328">16277</cx:pt>
          <cx:pt idx="2329">10086</cx:pt>
          <cx:pt idx="2330">10793</cx:pt>
          <cx:pt idx="2331">19180</cx:pt>
          <cx:pt idx="2332">18160</cx:pt>
          <cx:pt idx="2333">17740</cx:pt>
          <cx:pt idx="2334">21812</cx:pt>
          <cx:pt idx="2335">12852</cx:pt>
          <cx:pt idx="2336">22790</cx:pt>
          <cx:pt idx="2337">18826</cx:pt>
          <cx:pt idx="2338">21769</cx:pt>
          <cx:pt idx="2339">17789</cx:pt>
          <cx:pt idx="2340">13575</cx:pt>
          <cx:pt idx="2341">14173</cx:pt>
          <cx:pt idx="2342">9022</cx:pt>
          <cx:pt idx="2343">14978</cx:pt>
          <cx:pt idx="2344">8476</cx:pt>
          <cx:pt idx="2345">10380</cx:pt>
          <cx:pt idx="2346">17131</cx:pt>
          <cx:pt idx="2347">22336</cx:pt>
          <cx:pt idx="2348">12272</cx:pt>
          <cx:pt idx="2349">24425</cx:pt>
          <cx:pt idx="2350">18154</cx:pt>
          <cx:pt idx="2351">18051</cx:pt>
          <cx:pt idx="2352">14601</cx:pt>
          <cx:pt idx="2353">15709</cx:pt>
          <cx:pt idx="2354">13936</cx:pt>
          <cx:pt idx="2355">14086</cx:pt>
          <cx:pt idx="2356">11565</cx:pt>
          <cx:pt idx="2357">12002</cx:pt>
          <cx:pt idx="2358">15032</cx:pt>
          <cx:pt idx="2359">14488</cx:pt>
          <cx:pt idx="2360">19770</cx:pt>
          <cx:pt idx="2361">21484</cx:pt>
          <cx:pt idx="2362">11553</cx:pt>
          <cx:pt idx="2363">16376</cx:pt>
          <cx:pt idx="2364">24556</cx:pt>
          <cx:pt idx="2365">13665</cx:pt>
          <cx:pt idx="2366">10884</cx:pt>
          <cx:pt idx="2367">11654</cx:pt>
          <cx:pt idx="2368">11493</cx:pt>
          <cx:pt idx="2369">13597</cx:pt>
          <cx:pt idx="2370">21350</cx:pt>
          <cx:pt idx="2371">14293</cx:pt>
          <cx:pt idx="2372">13706</cx:pt>
          <cx:pt idx="2373">24111</cx:pt>
          <cx:pt idx="2374">21339</cx:pt>
          <cx:pt idx="2375">24149</cx:pt>
          <cx:pt idx="2376">18469</cx:pt>
          <cx:pt idx="2377">17600</cx:pt>
          <cx:pt idx="2378">10076</cx:pt>
          <cx:pt idx="2379">20970</cx:pt>
          <cx:pt idx="2380">15497</cx:pt>
          <cx:pt idx="2381">13631</cx:pt>
          <cx:pt idx="2382">21608</cx:pt>
          <cx:pt idx="2383">14123</cx:pt>
          <cx:pt idx="2384">13714</cx:pt>
          <cx:pt idx="2385">19032</cx:pt>
          <cx:pt idx="2386">12268</cx:pt>
          <cx:pt idx="2387">12805</cx:pt>
          <cx:pt idx="2388">21756</cx:pt>
          <cx:pt idx="2389">18675</cx:pt>
          <cx:pt idx="2390">21463</cx:pt>
          <cx:pt idx="2391">20074</cx:pt>
          <cx:pt idx="2392">16785</cx:pt>
          <cx:pt idx="2393">18407</cx:pt>
          <cx:pt idx="2394">14816</cx:pt>
          <cx:pt idx="2395">14049</cx:pt>
          <cx:pt idx="2396">16078</cx:pt>
          <cx:pt idx="2397">15536</cx:pt>
          <cx:pt idx="2398">20581</cx:pt>
          <cx:pt idx="2399">19026</cx:pt>
          <cx:pt idx="2400">14428</cx:pt>
          <cx:pt idx="2401">21160</cx:pt>
          <cx:pt idx="2402">13247</cx:pt>
          <cx:pt idx="2403">20445</cx:pt>
          <cx:pt idx="2404">19824</cx:pt>
          <cx:pt idx="2405">19626</cx:pt>
          <cx:pt idx="2406">23479</cx:pt>
          <cx:pt idx="2407">22159</cx:pt>
          <cx:pt idx="2408">14212</cx:pt>
          <cx:pt idx="2409">12599</cx:pt>
          <cx:pt idx="2410">19987</cx:pt>
          <cx:pt idx="2411">22006</cx:pt>
          <cx:pt idx="2412">17817</cx:pt>
          <cx:pt idx="2413">10504</cx:pt>
          <cx:pt idx="2414">15990</cx:pt>
          <cx:pt idx="2415">14164</cx:pt>
          <cx:pt idx="2416">20055</cx:pt>
          <cx:pt idx="2417">11357</cx:pt>
          <cx:pt idx="2418">11823</cx:pt>
          <cx:pt idx="2419">10879</cx:pt>
          <cx:pt idx="2420">21002</cx:pt>
          <cx:pt idx="2421">22147</cx:pt>
          <cx:pt idx="2422">15716</cx:pt>
          <cx:pt idx="2423">16167</cx:pt>
          <cx:pt idx="2424">24105</cx:pt>
          <cx:pt idx="2425">20815</cx:pt>
          <cx:pt idx="2426">20731</cx:pt>
          <cx:pt idx="2427">10190</cx:pt>
          <cx:pt idx="2428">9913</cx:pt>
          <cx:pt idx="2429">20170</cx:pt>
          <cx:pt idx="2430">11208</cx:pt>
          <cx:pt idx="2431">9012</cx:pt>
          <cx:pt idx="2432">10262</cx:pt>
          <cx:pt idx="2433">21977</cx:pt>
          <cx:pt idx="2434">12567</cx:pt>
          <cx:pt idx="2435">17188</cx:pt>
          <cx:pt idx="2436">19293</cx:pt>
          <cx:pt idx="2437">22282</cx:pt>
          <cx:pt idx="2438">9526</cx:pt>
          <cx:pt idx="2439">16752</cx:pt>
          <cx:pt idx="2440">22292</cx:pt>
          <cx:pt idx="2441">10028</cx:pt>
          <cx:pt idx="2442">10045</cx:pt>
          <cx:pt idx="2443">18068</cx:pt>
          <cx:pt idx="2444">7923</cx:pt>
          <cx:pt idx="2445">19789</cx:pt>
          <cx:pt idx="2446">24565</cx:pt>
          <cx:pt idx="2447">7806</cx:pt>
          <cx:pt idx="2448">15273</cx:pt>
          <cx:pt idx="2449">9904</cx:pt>
          <cx:pt idx="2450">17790</cx:pt>
          <cx:pt idx="2451">18003</cx:pt>
          <cx:pt idx="2452">14393</cx:pt>
          <cx:pt idx="2453">15332</cx:pt>
          <cx:pt idx="2454">14120</cx:pt>
          <cx:pt idx="2455">18145</cx:pt>
          <cx:pt idx="2456">17925</cx:pt>
          <cx:pt idx="2457">11566</cx:pt>
          <cx:pt idx="2458">15617</cx:pt>
          <cx:pt idx="2459">18435</cx:pt>
          <cx:pt idx="2460">15411</cx:pt>
          <cx:pt idx="2461">11982</cx:pt>
          <cx:pt idx="2462">22525</cx:pt>
          <cx:pt idx="2463">14791</cx:pt>
          <cx:pt idx="2464">12733</cx:pt>
          <cx:pt idx="2465">20219</cx:pt>
          <cx:pt idx="2466">8963</cx:pt>
          <cx:pt idx="2467">13482</cx:pt>
          <cx:pt idx="2468">20267</cx:pt>
          <cx:pt idx="2469">19520</cx:pt>
          <cx:pt idx="2470">13618</cx:pt>
          <cx:pt idx="2471">8806</cx:pt>
          <cx:pt idx="2472">18193</cx:pt>
          <cx:pt idx="2473">13003</cx:pt>
          <cx:pt idx="2474">24735</cx:pt>
          <cx:pt idx="2475">13727</cx:pt>
          <cx:pt idx="2476">11562</cx:pt>
          <cx:pt idx="2477">23115</cx:pt>
          <cx:pt idx="2478">13232</cx:pt>
          <cx:pt idx="2479">20814</cx:pt>
          <cx:pt idx="2480">18857</cx:pt>
          <cx:pt idx="2481">14537</cx:pt>
          <cx:pt idx="2482">19770</cx:pt>
          <cx:pt idx="2483">18548</cx:pt>
          <cx:pt idx="2484">14631</cx:pt>
          <cx:pt idx="2485">19656</cx:pt>
          <cx:pt idx="2486">10275</cx:pt>
          <cx:pt idx="2487">9798</cx:pt>
          <cx:pt idx="2488">22999</cx:pt>
          <cx:pt idx="2489">14309</cx:pt>
          <cx:pt idx="2490">10265</cx:pt>
          <cx:pt idx="2491">15469</cx:pt>
          <cx:pt idx="2492">8992</cx:pt>
          <cx:pt idx="2493">11967</cx:pt>
          <cx:pt idx="2494">23243</cx:pt>
          <cx:pt idx="2495">8127</cx:pt>
          <cx:pt idx="2496">15980</cx:pt>
          <cx:pt idx="2497">20278</cx:pt>
          <cx:pt idx="2498">19481</cx:pt>
          <cx:pt idx="2499">12628</cx:pt>
          <cx:pt idx="2500">11929</cx:pt>
          <cx:pt idx="2501">21529</cx:pt>
          <cx:pt idx="2502">16605</cx:pt>
          <cx:pt idx="2503">16627</cx:pt>
          <cx:pt idx="2504">18928</cx:pt>
          <cx:pt idx="2505">18604</cx:pt>
          <cx:pt idx="2506">24559</cx:pt>
          <cx:pt idx="2507">13991</cx:pt>
          <cx:pt idx="2508">19262</cx:pt>
          <cx:pt idx="2509">17773</cx:pt>
          <cx:pt idx="2510">12165</cx:pt>
          <cx:pt idx="2511">20243</cx:pt>
          <cx:pt idx="2512">13770</cx:pt>
          <cx:pt idx="2513">13928</cx:pt>
          <cx:pt idx="2514">10728</cx:pt>
          <cx:pt idx="2515">16678</cx:pt>
          <cx:pt idx="2516">18960</cx:pt>
          <cx:pt idx="2517">8806</cx:pt>
          <cx:pt idx="2518">11060</cx:pt>
          <cx:pt idx="2519">21035</cx:pt>
          <cx:pt idx="2520">8710</cx:pt>
          <cx:pt idx="2521">13281</cx:pt>
          <cx:pt idx="2522">22834</cx:pt>
          <cx:pt idx="2523">22754</cx:pt>
          <cx:pt idx="2524">24853</cx:pt>
          <cx:pt idx="2525">16506</cx:pt>
          <cx:pt idx="2526">21843</cx:pt>
          <cx:pt idx="2527">13184</cx:pt>
          <cx:pt idx="2528">16420</cx:pt>
          <cx:pt idx="2529">22495</cx:pt>
          <cx:pt idx="2530">10726</cx:pt>
          <cx:pt idx="2531">18808</cx:pt>
          <cx:pt idx="2532">22289</cx:pt>
          <cx:pt idx="2533">13891</cx:pt>
          <cx:pt idx="2534">7763</cx:pt>
          <cx:pt idx="2535">15179</cx:pt>
          <cx:pt idx="2536">20525</cx:pt>
          <cx:pt idx="2537">15438</cx:pt>
          <cx:pt idx="2538">20786</cx:pt>
          <cx:pt idx="2539">20665</cx:pt>
          <cx:pt idx="2540">15884</cx:pt>
          <cx:pt idx="2541">10813</cx:pt>
          <cx:pt idx="2542">10573</cx:pt>
          <cx:pt idx="2543">15978</cx:pt>
          <cx:pt idx="2544">11200</cx:pt>
          <cx:pt idx="2545">16475</cx:pt>
          <cx:pt idx="2546">20402</cx:pt>
          <cx:pt idx="2547">14388</cx:pt>
          <cx:pt idx="2548">14861</cx:pt>
          <cx:pt idx="2549">22013</cx:pt>
          <cx:pt idx="2550">17004</cx:pt>
          <cx:pt idx="2551">12114</cx:pt>
          <cx:pt idx="2552">11412</cx:pt>
          <cx:pt idx="2553">19708</cx:pt>
          <cx:pt idx="2554">14058</cx:pt>
          <cx:pt idx="2555">9425</cx:pt>
          <cx:pt idx="2556">8790</cx:pt>
          <cx:pt idx="2557">24241</cx:pt>
          <cx:pt idx="2558">10842</cx:pt>
          <cx:pt idx="2559">14956</cx:pt>
          <cx:pt idx="2560">20041</cx:pt>
          <cx:pt idx="2561">22283</cx:pt>
          <cx:pt idx="2562">22468</cx:pt>
          <cx:pt idx="2563">8971</cx:pt>
          <cx:pt idx="2564">15010</cx:pt>
          <cx:pt idx="2565">21622</cx:pt>
          <cx:pt idx="2566">22379</cx:pt>
          <cx:pt idx="2567">19656</cx:pt>
          <cx:pt idx="2568">22999</cx:pt>
          <cx:pt idx="2569">15488</cx:pt>
          <cx:pt idx="2570">13465</cx:pt>
          <cx:pt idx="2571">14340</cx:pt>
          <cx:pt idx="2572">13346</cx:pt>
          <cx:pt idx="2573">16793</cx:pt>
          <cx:pt idx="2574">12653</cx:pt>
          <cx:pt idx="2575">12004</cx:pt>
          <cx:pt idx="2576">20627</cx:pt>
          <cx:pt idx="2577">8189</cx:pt>
          <cx:pt idx="2578">13747</cx:pt>
          <cx:pt idx="2579">21408</cx:pt>
          <cx:pt idx="2580">14982</cx:pt>
          <cx:pt idx="2581">10292</cx:pt>
          <cx:pt idx="2582">22842</cx:pt>
          <cx:pt idx="2583">14648</cx:pt>
          <cx:pt idx="2584">14231</cx:pt>
          <cx:pt idx="2585">22933</cx:pt>
          <cx:pt idx="2586">12045</cx:pt>
          <cx:pt idx="2587">15366</cx:pt>
          <cx:pt idx="2588">19406</cx:pt>
          <cx:pt idx="2589">20972</cx:pt>
          <cx:pt idx="2590">9940</cx:pt>
          <cx:pt idx="2591">12094</cx:pt>
          <cx:pt idx="2592">22743</cx:pt>
          <cx:pt idx="2593">15543</cx:pt>
          <cx:pt idx="2594">11345</cx:pt>
          <cx:pt idx="2595">18982</cx:pt>
          <cx:pt idx="2596">13893</cx:pt>
          <cx:pt idx="2597">18095</cx:pt>
          <cx:pt idx="2598">14496</cx:pt>
          <cx:pt idx="2599">14826</cx:pt>
          <cx:pt idx="2600">23474</cx:pt>
          <cx:pt idx="2601">14559</cx:pt>
          <cx:pt idx="2602">24631</cx:pt>
          <cx:pt idx="2603">22871</cx:pt>
          <cx:pt idx="2604">17877</cx:pt>
          <cx:pt idx="2605">13028</cx:pt>
          <cx:pt idx="2606">14008</cx:pt>
          <cx:pt idx="2607">24192</cx:pt>
          <cx:pt idx="2608">11690</cx:pt>
          <cx:pt idx="2609">23901</cx:pt>
          <cx:pt idx="2610">23308</cx:pt>
          <cx:pt idx="2611">16489</cx:pt>
          <cx:pt idx="2612">10885</cx:pt>
          <cx:pt idx="2613">15009</cx:pt>
          <cx:pt idx="2614">18812</cx:pt>
          <cx:pt idx="2615">18364</cx:pt>
          <cx:pt idx="2616">15113</cx:pt>
          <cx:pt idx="2617">16018</cx:pt>
          <cx:pt idx="2618">14912</cx:pt>
          <cx:pt idx="2619">11679</cx:pt>
          <cx:pt idx="2620">11935</cx:pt>
          <cx:pt idx="2621">14340</cx:pt>
          <cx:pt idx="2622">11757</cx:pt>
          <cx:pt idx="2623">17343</cx:pt>
          <cx:pt idx="2624">10665</cx:pt>
          <cx:pt idx="2625">8967</cx:pt>
          <cx:pt idx="2626">14421</cx:pt>
          <cx:pt idx="2627">21426</cx:pt>
          <cx:pt idx="2628">22770</cx:pt>
          <cx:pt idx="2629">22559</cx:pt>
          <cx:pt idx="2630">14200</cx:pt>
          <cx:pt idx="2631">19763</cx:pt>
          <cx:pt idx="2632">16103</cx:pt>
          <cx:pt idx="2633">20934</cx:pt>
          <cx:pt idx="2634">13083</cx:pt>
          <cx:pt idx="2635">12860</cx:pt>
          <cx:pt idx="2636">15589</cx:pt>
          <cx:pt idx="2637">12239</cx:pt>
          <cx:pt idx="2638">9721</cx:pt>
          <cx:pt idx="2639">15228</cx:pt>
          <cx:pt idx="2640">11641</cx:pt>
          <cx:pt idx="2641">12544</cx:pt>
          <cx:pt idx="2642">17661</cx:pt>
          <cx:pt idx="2643">16790</cx:pt>
          <cx:pt idx="2644">14570</cx:pt>
          <cx:pt idx="2645">11135</cx:pt>
          <cx:pt idx="2646">22633</cx:pt>
          <cx:pt idx="2647">14643</cx:pt>
          <cx:pt idx="2648">10713</cx:pt>
          <cx:pt idx="2649">24276</cx:pt>
          <cx:pt idx="2650">14724</cx:pt>
          <cx:pt idx="2651">12303</cx:pt>
          <cx:pt idx="2652">14319</cx:pt>
          <cx:pt idx="2653">11802</cx:pt>
          <cx:pt idx="2654">18640</cx:pt>
          <cx:pt idx="2655">14165</cx:pt>
          <cx:pt idx="2656">8612</cx:pt>
          <cx:pt idx="2657">12085</cx:pt>
          <cx:pt idx="2658">13467</cx:pt>
          <cx:pt idx="2659">22668</cx:pt>
          <cx:pt idx="2660">9580</cx:pt>
          <cx:pt idx="2661">15095</cx:pt>
          <cx:pt idx="2662">11790</cx:pt>
          <cx:pt idx="2663">20758</cx:pt>
          <cx:pt idx="2664">14675</cx:pt>
          <cx:pt idx="2665">21134</cx:pt>
          <cx:pt idx="2666">12449</cx:pt>
          <cx:pt idx="2667">20527</cx:pt>
          <cx:pt idx="2668">13818</cx:pt>
          <cx:pt idx="2669">16661</cx:pt>
          <cx:pt idx="2670">23759</cx:pt>
          <cx:pt idx="2671">11513</cx:pt>
          <cx:pt idx="2672">12428</cx:pt>
          <cx:pt idx="2673">16123</cx:pt>
          <cx:pt idx="2674">15263</cx:pt>
          <cx:pt idx="2675">20793</cx:pt>
          <cx:pt idx="2676">16574</cx:pt>
          <cx:pt idx="2677">22240</cx:pt>
          <cx:pt idx="2678">23287</cx:pt>
          <cx:pt idx="2679">21446</cx:pt>
          <cx:pt idx="2680">20981</cx:pt>
          <cx:pt idx="2681">22707</cx:pt>
          <cx:pt idx="2682">17931</cx:pt>
          <cx:pt idx="2683">23123</cx:pt>
          <cx:pt idx="2684">12453</cx:pt>
          <cx:pt idx="2685">16314</cx:pt>
          <cx:pt idx="2686">12062</cx:pt>
          <cx:pt idx="2687">19041</cx:pt>
          <cx:pt idx="2688">15767</cx:pt>
          <cx:pt idx="2689">23305</cx:pt>
          <cx:pt idx="2690">10273</cx:pt>
          <cx:pt idx="2691">10415</cx:pt>
          <cx:pt idx="2692">19793</cx:pt>
          <cx:pt idx="2693">23585</cx:pt>
          <cx:pt idx="2694">17773</cx:pt>
          <cx:pt idx="2695">10208</cx:pt>
          <cx:pt idx="2696">22542</cx:pt>
          <cx:pt idx="2697">13807</cx:pt>
          <cx:pt idx="2698">21933</cx:pt>
          <cx:pt idx="2699">17802</cx:pt>
          <cx:pt idx="2700">16472</cx:pt>
          <cx:pt idx="2701">17791</cx:pt>
          <cx:pt idx="2702">12101</cx:pt>
          <cx:pt idx="2703">17687</cx:pt>
          <cx:pt idx="2704">19850</cx:pt>
          <cx:pt idx="2705">16642</cx:pt>
          <cx:pt idx="2706">16624</cx:pt>
          <cx:pt idx="2707">14484</cx:pt>
          <cx:pt idx="2708">18562</cx:pt>
          <cx:pt idx="2709">14387</cx:pt>
          <cx:pt idx="2710">13193</cx:pt>
          <cx:pt idx="2711">15936</cx:pt>
          <cx:pt idx="2712">10751</cx:pt>
          <cx:pt idx="2713">14615</cx:pt>
          <cx:pt idx="2714">10384</cx:pt>
          <cx:pt idx="2715">11640</cx:pt>
          <cx:pt idx="2716">20701</cx:pt>
          <cx:pt idx="2717">20496</cx:pt>
          <cx:pt idx="2718">17417</cx:pt>
          <cx:pt idx="2719">11063</cx:pt>
          <cx:pt idx="2720">18643</cx:pt>
          <cx:pt idx="2721">12679</cx:pt>
          <cx:pt idx="2722">16100</cx:pt>
          <cx:pt idx="2723">14733</cx:pt>
          <cx:pt idx="2724">10672</cx:pt>
          <cx:pt idx="2725">18150</cx:pt>
          <cx:pt idx="2726">21632</cx:pt>
          <cx:pt idx="2727">21264</cx:pt>
          <cx:pt idx="2728">16257</cx:pt>
          <cx:pt idx="2729">17815</cx:pt>
          <cx:pt idx="2730">24602</cx:pt>
          <cx:pt idx="2731">15472</cx:pt>
          <cx:pt idx="2732">17459</cx:pt>
          <cx:pt idx="2733">15195</cx:pt>
          <cx:pt idx="2734">18794</cx:pt>
          <cx:pt idx="2735">20291</cx:pt>
          <cx:pt idx="2736">12736</cx:pt>
          <cx:pt idx="2737">14981</cx:pt>
          <cx:pt idx="2738">14248</cx:pt>
          <cx:pt idx="2739">16003</cx:pt>
          <cx:pt idx="2740">16511</cx:pt>
          <cx:pt idx="2741">23059</cx:pt>
          <cx:pt idx="2742">20948</cx:pt>
          <cx:pt idx="2743">11828</cx:pt>
          <cx:pt idx="2744">19608</cx:pt>
          <cx:pt idx="2745">11340</cx:pt>
          <cx:pt idx="2746">15002</cx:pt>
          <cx:pt idx="2747">23025</cx:pt>
          <cx:pt idx="2748">11425</cx:pt>
          <cx:pt idx="2749">16109</cx:pt>
          <cx:pt idx="2750">17069</cx:pt>
          <cx:pt idx="2751">16134</cx:pt>
          <cx:pt idx="2752">22644</cx:pt>
          <cx:pt idx="2753">16543</cx:pt>
          <cx:pt idx="2754">10182</cx:pt>
          <cx:pt idx="2755">18255</cx:pt>
          <cx:pt idx="2756">10934</cx:pt>
          <cx:pt idx="2757">11630</cx:pt>
          <cx:pt idx="2758">11075</cx:pt>
          <cx:pt idx="2759">21565</cx:pt>
          <cx:pt idx="2760">19329</cx:pt>
          <cx:pt idx="2761">23690</cx:pt>
          <cx:pt idx="2762">22144</cx:pt>
          <cx:pt idx="2763">20863</cx:pt>
          <cx:pt idx="2764">23149</cx:pt>
          <cx:pt idx="2765">13385</cx:pt>
          <cx:pt idx="2766">17230</cx:pt>
          <cx:pt idx="2767">23516</cx:pt>
          <cx:pt idx="2768">10989</cx:pt>
          <cx:pt idx="2769">9839</cx:pt>
          <cx:pt idx="2770">17495</cx:pt>
          <cx:pt idx="2771">23211</cx:pt>
          <cx:pt idx="2772">9531</cx:pt>
          <cx:pt idx="2773">22174</cx:pt>
          <cx:pt idx="2774">10727</cx:pt>
          <cx:pt idx="2775">14234</cx:pt>
          <cx:pt idx="2776">12377</cx:pt>
          <cx:pt idx="2777">11329</cx:pt>
          <cx:pt idx="2778">10455</cx:pt>
          <cx:pt idx="2779">15871</cx:pt>
          <cx:pt idx="2780">12218</cx:pt>
          <cx:pt idx="2781">13749</cx:pt>
          <cx:pt idx="2782">10933</cx:pt>
          <cx:pt idx="2783">9508</cx:pt>
          <cx:pt idx="2784">9538</cx:pt>
          <cx:pt idx="2785">11323</cx:pt>
          <cx:pt idx="2786">21624</cx:pt>
          <cx:pt idx="2787">18710</cx:pt>
          <cx:pt idx="2788">19938</cx:pt>
          <cx:pt idx="2789">19208</cx:pt>
          <cx:pt idx="2790">19822</cx:pt>
          <cx:pt idx="2791">15613</cx:pt>
          <cx:pt idx="2792">12684</cx:pt>
          <cx:pt idx="2793">11259</cx:pt>
          <cx:pt idx="2794">15977</cx:pt>
          <cx:pt idx="2795">19340</cx:pt>
          <cx:pt idx="2796">12518</cx:pt>
          <cx:pt idx="2797">15587</cx:pt>
          <cx:pt idx="2798">21199</cx:pt>
          <cx:pt idx="2799">13665</cx:pt>
          <cx:pt idx="2800">15764</cx:pt>
          <cx:pt idx="2801">13021</cx:pt>
          <cx:pt idx="2802">23923</cx:pt>
          <cx:pt idx="2803">21420</cx:pt>
          <cx:pt idx="2804">23479</cx:pt>
          <cx:pt idx="2805">10681</cx:pt>
          <cx:pt idx="2806">23020</cx:pt>
          <cx:pt idx="2807">18033</cx:pt>
          <cx:pt idx="2808">19293</cx:pt>
          <cx:pt idx="2809">21777</cx:pt>
          <cx:pt idx="2810">22360</cx:pt>
          <cx:pt idx="2811">17024</cx:pt>
          <cx:pt idx="2812">16274</cx:pt>
          <cx:pt idx="2813">21225</cx:pt>
          <cx:pt idx="2814">14304</cx:pt>
          <cx:pt idx="2815">14936</cx:pt>
          <cx:pt idx="2816">15145</cx:pt>
          <cx:pt idx="2817">12148</cx:pt>
          <cx:pt idx="2818">20213</cx:pt>
          <cx:pt idx="2819">13973</cx:pt>
          <cx:pt idx="2820">15216</cx:pt>
          <cx:pt idx="2821">15218</cx:pt>
          <cx:pt idx="2822">19974</cx:pt>
          <cx:pt idx="2823">15523</cx:pt>
          <cx:pt idx="2824">16775</cx:pt>
          <cx:pt idx="2825">13599</cx:pt>
          <cx:pt idx="2826">22235</cx:pt>
          <cx:pt idx="2827">20189</cx:pt>
          <cx:pt idx="2828">15397</cx:pt>
          <cx:pt idx="2829">22057</cx:pt>
          <cx:pt idx="2830">16013</cx:pt>
          <cx:pt idx="2831">14722</cx:pt>
          <cx:pt idx="2832">14038</cx:pt>
          <cx:pt idx="2833">14452</cx:pt>
          <cx:pt idx="2834">11581</cx:pt>
          <cx:pt idx="2835">9971</cx:pt>
          <cx:pt idx="2836">17833</cx:pt>
          <cx:pt idx="2837">9967</cx:pt>
          <cx:pt idx="2838">21494</cx:pt>
          <cx:pt idx="2839">14887</cx:pt>
          <cx:pt idx="2840">18475</cx:pt>
          <cx:pt idx="2841">15273</cx:pt>
          <cx:pt idx="2842">18255</cx:pt>
          <cx:pt idx="2843">13091</cx:pt>
          <cx:pt idx="2844">18729</cx:pt>
          <cx:pt idx="2845">19260</cx:pt>
          <cx:pt idx="2846">23677</cx:pt>
          <cx:pt idx="2847">16176</cx:pt>
          <cx:pt idx="2848">14193</cx:pt>
          <cx:pt idx="2849">11703</cx:pt>
          <cx:pt idx="2850">22403</cx:pt>
          <cx:pt idx="2851">22522</cx:pt>
          <cx:pt idx="2852">17900</cx:pt>
          <cx:pt idx="2853">12005</cx:pt>
          <cx:pt idx="2854">21645</cx:pt>
          <cx:pt idx="2855">13710</cx:pt>
          <cx:pt idx="2856">23323</cx:pt>
          <cx:pt idx="2857">20036</cx:pt>
          <cx:pt idx="2858">10431</cx:pt>
          <cx:pt idx="2859">23698</cx:pt>
          <cx:pt idx="2860">17228</cx:pt>
          <cx:pt idx="2861">22011</cx:pt>
          <cx:pt idx="2862">14958</cx:pt>
          <cx:pt idx="2863">15172</cx:pt>
          <cx:pt idx="2864">8511</cx:pt>
          <cx:pt idx="2865">20363</cx:pt>
          <cx:pt idx="2866">22606</cx:pt>
          <cx:pt idx="2867">11849</cx:pt>
          <cx:pt idx="2868">16799</cx:pt>
          <cx:pt idx="2869">13752</cx:pt>
          <cx:pt idx="2870">9733</cx:pt>
          <cx:pt idx="2871">11120</cx:pt>
          <cx:pt idx="2872">22911</cx:pt>
          <cx:pt idx="2873">17817</cx:pt>
          <cx:pt idx="2874">16102</cx:pt>
          <cx:pt idx="2875">19743</cx:pt>
          <cx:pt idx="2876">21200</cx:pt>
          <cx:pt idx="2877">15006</cx:pt>
          <cx:pt idx="2878">15598</cx:pt>
          <cx:pt idx="2879">8611</cx:pt>
          <cx:pt idx="2880">12810</cx:pt>
          <cx:pt idx="2881">21812</cx:pt>
          <cx:pt idx="2882">12825</cx:pt>
          <cx:pt idx="2883">8261</cx:pt>
          <cx:pt idx="2884">10709</cx:pt>
          <cx:pt idx="2885">18815</cx:pt>
          <cx:pt idx="2886">19494</cx:pt>
          <cx:pt idx="2887">15848</cx:pt>
          <cx:pt idx="2888">12689</cx:pt>
          <cx:pt idx="2889">21966</cx:pt>
          <cx:pt idx="2890">21086</cx:pt>
          <cx:pt idx="2891">22767</cx:pt>
          <cx:pt idx="2892">13891</cx:pt>
          <cx:pt idx="2893">19452</cx:pt>
          <cx:pt idx="2894">21819</cx:pt>
          <cx:pt idx="2895">17611</cx:pt>
          <cx:pt idx="2896">17397</cx:pt>
          <cx:pt idx="2897">9870</cx:pt>
          <cx:pt idx="2898">21382</cx:pt>
          <cx:pt idx="2899">18735</cx:pt>
          <cx:pt idx="2900">22437</cx:pt>
          <cx:pt idx="2901">17257</cx:pt>
          <cx:pt idx="2902">17270</cx:pt>
          <cx:pt idx="2903">10595</cx:pt>
          <cx:pt idx="2904">20696</cx:pt>
          <cx:pt idx="2905">24151</cx:pt>
          <cx:pt idx="2906">20361</cx:pt>
          <cx:pt idx="2907">23085</cx:pt>
          <cx:pt idx="2908">19402</cx:pt>
          <cx:pt idx="2909">19943</cx:pt>
          <cx:pt idx="2910">20495</cx:pt>
          <cx:pt idx="2911">14014</cx:pt>
          <cx:pt idx="2912">17209</cx:pt>
          <cx:pt idx="2913">23262</cx:pt>
          <cx:pt idx="2914">14469</cx:pt>
          <cx:pt idx="2915">8002</cx:pt>
          <cx:pt idx="2916">23811</cx:pt>
          <cx:pt idx="2917">17329</cx:pt>
          <cx:pt idx="2918">16014</cx:pt>
          <cx:pt idx="2919">14504</cx:pt>
          <cx:pt idx="2920">22549</cx:pt>
          <cx:pt idx="2921">13106</cx:pt>
          <cx:pt idx="2922">11556</cx:pt>
          <cx:pt idx="2923">9310</cx:pt>
          <cx:pt idx="2924">20221</cx:pt>
          <cx:pt idx="2925">18612</cx:pt>
          <cx:pt idx="2926">16619</cx:pt>
          <cx:pt idx="2927">16554</cx:pt>
          <cx:pt idx="2928">9149</cx:pt>
          <cx:pt idx="2929">8561</cx:pt>
          <cx:pt idx="2930">21036</cx:pt>
          <cx:pt idx="2931">22045</cx:pt>
          <cx:pt idx="2932">13455</cx:pt>
          <cx:pt idx="2933">17207</cx:pt>
          <cx:pt idx="2934">12301</cx:pt>
          <cx:pt idx="2935">16348</cx:pt>
          <cx:pt idx="2936">11662</cx:pt>
          <cx:pt idx="2937">18172</cx:pt>
          <cx:pt idx="2938">16029</cx:pt>
          <cx:pt idx="2939">19677</cx:pt>
          <cx:pt idx="2940">22319</cx:pt>
          <cx:pt idx="2941">15386</cx:pt>
          <cx:pt idx="2942">19681</cx:pt>
          <cx:pt idx="2943">18260</cx:pt>
          <cx:pt idx="2944">16616</cx:pt>
          <cx:pt idx="2945">9344</cx:pt>
          <cx:pt idx="2946">19379</cx:pt>
          <cx:pt idx="2947">18448</cx:pt>
          <cx:pt idx="2948">11077</cx:pt>
          <cx:pt idx="2949">10070</cx:pt>
          <cx:pt idx="2950">15295</cx:pt>
          <cx:pt idx="2951">23086</cx:pt>
          <cx:pt idx="2952">12765</cx:pt>
          <cx:pt idx="2953">12656</cx:pt>
          <cx:pt idx="2954">17452</cx:pt>
          <cx:pt idx="2955">8153</cx:pt>
          <cx:pt idx="2956">19596</cx:pt>
          <cx:pt idx="2957">16822</cx:pt>
          <cx:pt idx="2958">12954</cx:pt>
          <cx:pt idx="2959">24235</cx:pt>
          <cx:pt idx="2960">19821</cx:pt>
          <cx:pt idx="2961">10551</cx:pt>
          <cx:pt idx="2962">14778</cx:pt>
          <cx:pt idx="2963">18635</cx:pt>
          <cx:pt idx="2964">8143</cx:pt>
          <cx:pt idx="2965">10057</cx:pt>
          <cx:pt idx="2966">15004</cx:pt>
          <cx:pt idx="2967">23167</cx:pt>
          <cx:pt idx="2968">19456</cx:pt>
          <cx:pt idx="2969">10252</cx:pt>
          <cx:pt idx="2970">16277</cx:pt>
          <cx:pt idx="2971">22881</cx:pt>
          <cx:pt idx="2972">21352</cx:pt>
          <cx:pt idx="2973">16188</cx:pt>
          <cx:pt idx="2974">18985</cx:pt>
          <cx:pt idx="2975">12625</cx:pt>
          <cx:pt idx="2976">15246</cx:pt>
          <cx:pt idx="2977">11155</cx:pt>
          <cx:pt idx="2978">18687</cx:pt>
          <cx:pt idx="2979">11530</cx:pt>
          <cx:pt idx="2980">11756</cx:pt>
          <cx:pt idx="2981">18619</cx:pt>
          <cx:pt idx="2982">10072</cx:pt>
          <cx:pt idx="2983">11862</cx:pt>
          <cx:pt idx="2984">21221</cx:pt>
          <cx:pt idx="2985">12726</cx:pt>
          <cx:pt idx="2986">17012</cx:pt>
          <cx:pt idx="2987">12434</cx:pt>
          <cx:pt idx="2988">13284</cx:pt>
          <cx:pt idx="2989">19355</cx:pt>
          <cx:pt idx="2990">14298</cx:pt>
          <cx:pt idx="2991">15847</cx:pt>
          <cx:pt idx="2992">20612</cx:pt>
          <cx:pt idx="2993">19384</cx:pt>
          <cx:pt idx="2994">12323</cx:pt>
          <cx:pt idx="2995">9433</cx:pt>
          <cx:pt idx="2996">19411</cx:pt>
          <cx:pt idx="2997">10088</cx:pt>
          <cx:pt idx="2998">15314</cx:pt>
          <cx:pt idx="2999">11627</cx:pt>
          <cx:pt idx="3000">22449</cx:pt>
          <cx:pt idx="3001">15603</cx:pt>
          <cx:pt idx="3002">13769</cx:pt>
          <cx:pt idx="3003">19470</cx:pt>
          <cx:pt idx="3004">22416</cx:pt>
          <cx:pt idx="3005">19908</cx:pt>
          <cx:pt idx="3006">20935</cx:pt>
          <cx:pt idx="3007">12524</cx:pt>
          <cx:pt idx="3008">20544</cx:pt>
          <cx:pt idx="3009">20905</cx:pt>
          <cx:pt idx="3010">19297</cx:pt>
          <cx:pt idx="3011">10801</cx:pt>
          <cx:pt idx="3012">11086</cx:pt>
          <cx:pt idx="3013">24656</cx:pt>
          <cx:pt idx="3014">14714</cx:pt>
          <cx:pt idx="3015">10037</cx:pt>
          <cx:pt idx="3016">16935</cx:pt>
          <cx:pt idx="3017">14489</cx:pt>
          <cx:pt idx="3018">13575</cx:pt>
          <cx:pt idx="3019">18898</cx:pt>
          <cx:pt idx="3020">12635</cx:pt>
          <cx:pt idx="3021">18806</cx:pt>
          <cx:pt idx="3022">9468</cx:pt>
          <cx:pt idx="3023">8679</cx:pt>
          <cx:pt idx="3024">10913</cx:pt>
          <cx:pt idx="3025">19756</cx:pt>
          <cx:pt idx="3026">17687</cx:pt>
          <cx:pt idx="3027">14552</cx:pt>
          <cx:pt idx="3028">21087</cx:pt>
          <cx:pt idx="3029">19203</cx:pt>
          <cx:pt idx="3030">15672</cx:pt>
          <cx:pt idx="3031">10127</cx:pt>
          <cx:pt idx="3032">12786</cx:pt>
          <cx:pt idx="3033">11321</cx:pt>
          <cx:pt idx="3034">11526</cx:pt>
          <cx:pt idx="3035">14322</cx:pt>
          <cx:pt idx="3036">22822</cx:pt>
          <cx:pt idx="3037">21392</cx:pt>
          <cx:pt idx="3038">12817</cx:pt>
          <cx:pt idx="3039">9867</cx:pt>
          <cx:pt idx="3040">8444</cx:pt>
          <cx:pt idx="3041">11090</cx:pt>
          <cx:pt idx="3042">22478</cx:pt>
          <cx:pt idx="3043">13988</cx:pt>
          <cx:pt idx="3044">16413</cx:pt>
          <cx:pt idx="3045">8390</cx:pt>
          <cx:pt idx="3046">15306</cx:pt>
          <cx:pt idx="3047">14988</cx:pt>
          <cx:pt idx="3048">20982</cx:pt>
          <cx:pt idx="3049">16531</cx:pt>
          <cx:pt idx="3050">11831</cx:pt>
          <cx:pt idx="3051">14502</cx:pt>
          <cx:pt idx="3052">17760</cx:pt>
          <cx:pt idx="3053">14644</cx:pt>
          <cx:pt idx="3054">9294</cx:pt>
          <cx:pt idx="3055">17777</cx:pt>
          <cx:pt idx="3056">10206</cx:pt>
          <cx:pt idx="3057">21531</cx:pt>
          <cx:pt idx="3058">12040</cx:pt>
          <cx:pt idx="3059">23115</cx:pt>
          <cx:pt idx="3060">10440</cx:pt>
          <cx:pt idx="3061">9536</cx:pt>
          <cx:pt idx="3062">11526</cx:pt>
          <cx:pt idx="3063">9113</cx:pt>
          <cx:pt idx="3064">13461</cx:pt>
          <cx:pt idx="3065">19482</cx:pt>
          <cx:pt idx="3066">8865</cx:pt>
          <cx:pt idx="3067">12616</cx:pt>
          <cx:pt idx="3068">10817</cx:pt>
          <cx:pt idx="3069">13612</cx:pt>
          <cx:pt idx="3070">13592</cx:pt>
          <cx:pt idx="3071">23256</cx:pt>
          <cx:pt idx="3072">21868</cx:pt>
          <cx:pt idx="3073">13139</cx:pt>
          <cx:pt idx="3074">15525</cx:pt>
          <cx:pt idx="3075">24279</cx:pt>
          <cx:pt idx="3076">10109</cx:pt>
          <cx:pt idx="3077">16000</cx:pt>
          <cx:pt idx="3078">25160</cx:pt>
          <cx:pt idx="3079">17676</cx:pt>
          <cx:pt idx="3080">22719</cx:pt>
          <cx:pt idx="3081">22288</cx:pt>
          <cx:pt idx="3082">16004</cx:pt>
          <cx:pt idx="3083">18070</cx:pt>
          <cx:pt idx="3084">13584</cx:pt>
          <cx:pt idx="3085">10076</cx:pt>
          <cx:pt idx="3086">9438</cx:pt>
          <cx:pt idx="3087">22836</cx:pt>
          <cx:pt idx="3088">10107</cx:pt>
          <cx:pt idx="3089">22556</cx:pt>
          <cx:pt idx="3090">17054</cx:pt>
          <cx:pt idx="3091">11385</cx:pt>
          <cx:pt idx="3092">17730</cx:pt>
          <cx:pt idx="3093">21136</cx:pt>
          <cx:pt idx="3094">8147</cx:pt>
          <cx:pt idx="3095">20782</cx:pt>
          <cx:pt idx="3096">9651</cx:pt>
          <cx:pt idx="3097">24032</cx:pt>
          <cx:pt idx="3098">9759</cx:pt>
          <cx:pt idx="3099">9883</cx:pt>
          <cx:pt idx="3100">21334</cx:pt>
          <cx:pt idx="3101">11258</cx:pt>
          <cx:pt idx="3102">17192</cx:pt>
          <cx:pt idx="3103">24427</cx:pt>
          <cx:pt idx="3104">21871</cx:pt>
          <cx:pt idx="3105">21336</cx:pt>
          <cx:pt idx="3106">13007</cx:pt>
          <cx:pt idx="3107">13647</cx:pt>
          <cx:pt idx="3108">18333</cx:pt>
          <cx:pt idx="3109">17445</cx:pt>
          <cx:pt idx="3110">8387</cx:pt>
          <cx:pt idx="3111">19306</cx:pt>
          <cx:pt idx="3112">23387</cx:pt>
          <cx:pt idx="3113">23758</cx:pt>
          <cx:pt idx="3114">15135</cx:pt>
          <cx:pt idx="3115">9155</cx:pt>
          <cx:pt idx="3116">18937</cx:pt>
          <cx:pt idx="3117">12790</cx:pt>
          <cx:pt idx="3118">24813</cx:pt>
          <cx:pt idx="3119">13984</cx:pt>
          <cx:pt idx="3120">20142</cx:pt>
          <cx:pt idx="3121">10119</cx:pt>
          <cx:pt idx="3122">18529</cx:pt>
          <cx:pt idx="3123">14439</cx:pt>
          <cx:pt idx="3124">15835</cx:pt>
          <cx:pt idx="3125">19190</cx:pt>
          <cx:pt idx="3126">18038</cx:pt>
          <cx:pt idx="3127">20358</cx:pt>
          <cx:pt idx="3128">12333</cx:pt>
          <cx:pt idx="3129">11133</cx:pt>
          <cx:pt idx="3130">8348</cx:pt>
          <cx:pt idx="3131">17442</cx:pt>
          <cx:pt idx="3132">13923</cx:pt>
          <cx:pt idx="3133">15024</cx:pt>
          <cx:pt idx="3134">18045</cx:pt>
          <cx:pt idx="3135">18829</cx:pt>
          <cx:pt idx="3136">15983</cx:pt>
          <cx:pt idx="3137">18709</cx:pt>
          <cx:pt idx="3138">21601</cx:pt>
          <cx:pt idx="3139">21904</cx:pt>
          <cx:pt idx="3140">14329</cx:pt>
          <cx:pt idx="3141">19091</cx:pt>
          <cx:pt idx="3142">22785</cx:pt>
          <cx:pt idx="3143">15591</cx:pt>
          <cx:pt idx="3144">14873</cx:pt>
          <cx:pt idx="3145">11798</cx:pt>
          <cx:pt idx="3146">23716</cx:pt>
          <cx:pt idx="3147">11560</cx:pt>
          <cx:pt idx="3148">17139</cx:pt>
          <cx:pt idx="3149">17303</cx:pt>
          <cx:pt idx="3150">19652</cx:pt>
          <cx:pt idx="3151">11055</cx:pt>
          <cx:pt idx="3152">10270</cx:pt>
          <cx:pt idx="3153">13014</cx:pt>
          <cx:pt idx="3154">21864</cx:pt>
          <cx:pt idx="3155">22517</cx:pt>
          <cx:pt idx="3156">14344</cx:pt>
          <cx:pt idx="3157">17393</cx:pt>
          <cx:pt idx="3158">13206</cx:pt>
          <cx:pt idx="3159">13466</cx:pt>
          <cx:pt idx="3160">21086</cx:pt>
          <cx:pt idx="3161">19452</cx:pt>
          <cx:pt idx="3162">12774</cx:pt>
          <cx:pt idx="3163">19576</cx:pt>
          <cx:pt idx="3164">10492</cx:pt>
          <cx:pt idx="3165">25122</cx:pt>
          <cx:pt idx="3166">23568</cx:pt>
          <cx:pt idx="3167">18556</cx:pt>
          <cx:pt idx="3168">9852</cx:pt>
          <cx:pt idx="3169">14485</cx:pt>
          <cx:pt idx="3170">21024</cx:pt>
          <cx:pt idx="3171">14510</cx:pt>
          <cx:pt idx="3172">14804</cx:pt>
          <cx:pt idx="3173">20177</cx:pt>
          <cx:pt idx="3174">20059</cx:pt>
          <cx:pt idx="3175">19730</cx:pt>
          <cx:pt idx="3176">9130</cx:pt>
          <cx:pt idx="3177">14811</cx:pt>
          <cx:pt idx="3178">16024</cx:pt>
          <cx:pt idx="3179">14288</cx:pt>
          <cx:pt idx="3180">9421</cx:pt>
          <cx:pt idx="3181">12954</cx:pt>
          <cx:pt idx="3182">16004</cx:pt>
          <cx:pt idx="3183">19134</cx:pt>
          <cx:pt idx="3184">8412</cx:pt>
          <cx:pt idx="3185">24499</cx:pt>
          <cx:pt idx="3186">18637</cx:pt>
          <cx:pt idx="3187">10629</cx:pt>
          <cx:pt idx="3188">21659</cx:pt>
          <cx:pt idx="3189">10859</cx:pt>
          <cx:pt idx="3190">9917</cx:pt>
          <cx:pt idx="3191">14816</cx:pt>
          <cx:pt idx="3192">17329</cx:pt>
          <cx:pt idx="3193">18656</cx:pt>
          <cx:pt idx="3194">17066</cx:pt>
          <cx:pt idx="3195">9607</cx:pt>
          <cx:pt idx="3196">11263</cx:pt>
          <cx:pt idx="3197">14805</cx:pt>
          <cx:pt idx="3198">18826</cx:pt>
          <cx:pt idx="3199">11153</cx:pt>
          <cx:pt idx="3200">16189</cx:pt>
          <cx:pt idx="3201">24144</cx:pt>
          <cx:pt idx="3202">9721</cx:pt>
          <cx:pt idx="3203">20686</cx:pt>
          <cx:pt idx="3204">10270</cx:pt>
          <cx:pt idx="3205">15016</cx:pt>
          <cx:pt idx="3206">22015</cx:pt>
          <cx:pt idx="3207">19139</cx:pt>
          <cx:pt idx="3208">21633</cx:pt>
          <cx:pt idx="3209">17420</cx:pt>
          <cx:pt idx="3210">14882</cx:pt>
          <cx:pt idx="3211">9410</cx:pt>
          <cx:pt idx="3212">23168</cx:pt>
          <cx:pt idx="3213">11335</cx:pt>
          <cx:pt idx="3214">18210</cx:pt>
          <cx:pt idx="3215">21023</cx:pt>
          <cx:pt idx="3216">20938</cx:pt>
          <cx:pt idx="3217">18907</cx:pt>
          <cx:pt idx="3218">20062</cx:pt>
          <cx:pt idx="3219">10298</cx:pt>
          <cx:pt idx="3220">14219</cx:pt>
          <cx:pt idx="3221">13856</cx:pt>
          <cx:pt idx="3222">16210</cx:pt>
          <cx:pt idx="3223">18944</cx:pt>
          <cx:pt idx="3224">13210</cx:pt>
          <cx:pt idx="3225">20524</cx:pt>
          <cx:pt idx="3226">12201</cx:pt>
          <cx:pt idx="3227">15641</cx:pt>
          <cx:pt idx="3228">9293</cx:pt>
          <cx:pt idx="3229">18549</cx:pt>
          <cx:pt idx="3230">18228</cx:pt>
          <cx:pt idx="3231">17885</cx:pt>
          <cx:pt idx="3232">15154</cx:pt>
          <cx:pt idx="3233">11913</cx:pt>
          <cx:pt idx="3234">14218</cx:pt>
          <cx:pt idx="3235">8517</cx:pt>
          <cx:pt idx="3236">15376</cx:pt>
          <cx:pt idx="3237">12296</cx:pt>
          <cx:pt idx="3238">23116</cx:pt>
          <cx:pt idx="3239">14926</cx:pt>
          <cx:pt idx="3240">13584</cx:pt>
          <cx:pt idx="3241">16292</cx:pt>
          <cx:pt idx="3242">22965</cx:pt>
          <cx:pt idx="3243">17435</cx:pt>
          <cx:pt idx="3244">18617</cx:pt>
          <cx:pt idx="3245">12424</cx:pt>
          <cx:pt idx="3246">14437</cx:pt>
          <cx:pt idx="3247">20543</cx:pt>
          <cx:pt idx="3248">16499</cx:pt>
          <cx:pt idx="3249">17152</cx:pt>
          <cx:pt idx="3250">20817</cx:pt>
          <cx:pt idx="3251">20427</cx:pt>
          <cx:pt idx="3252">13753</cx:pt>
          <cx:pt idx="3253">22158</cx:pt>
          <cx:pt idx="3254">16660</cx:pt>
          <cx:pt idx="3255">16176</cx:pt>
          <cx:pt idx="3256">17130</cx:pt>
          <cx:pt idx="3257">14474</cx:pt>
          <cx:pt idx="3258">17593</cx:pt>
          <cx:pt idx="3259">23326</cx:pt>
          <cx:pt idx="3260">18605</cx:pt>
          <cx:pt idx="3261">12261</cx:pt>
          <cx:pt idx="3262">21098</cx:pt>
          <cx:pt idx="3263">17594</cx:pt>
          <cx:pt idx="3264">14867</cx:pt>
          <cx:pt idx="3265">21343</cx:pt>
          <cx:pt idx="3266">9571</cx:pt>
          <cx:pt idx="3267">19054</cx:pt>
          <cx:pt idx="3268">21414</cx:pt>
          <cx:pt idx="3269">19995</cx:pt>
          <cx:pt idx="3270">13933</cx:pt>
          <cx:pt idx="3271">20055</cx:pt>
          <cx:pt idx="3272">17010</cx:pt>
          <cx:pt idx="3273">17714</cx:pt>
          <cx:pt idx="3274">11722</cx:pt>
          <cx:pt idx="3275">21043</cx:pt>
          <cx:pt idx="3276">19055</cx:pt>
          <cx:pt idx="3277">23087</cx:pt>
          <cx:pt idx="3278">23208</cx:pt>
          <cx:pt idx="3279">21744</cx:pt>
          <cx:pt idx="3280">14370</cx:pt>
          <cx:pt idx="3281">17669</cx:pt>
          <cx:pt idx="3282">18374</cx:pt>
          <cx:pt idx="3283">19870</cx:pt>
          <cx:pt idx="3284">22939</cx:pt>
          <cx:pt idx="3285">10508</cx:pt>
          <cx:pt idx="3286">12348</cx:pt>
          <cx:pt idx="3287">10712</cx:pt>
          <cx:pt idx="3288">9632</cx:pt>
          <cx:pt idx="3289">19586</cx:pt>
          <cx:pt idx="3290">24696</cx:pt>
          <cx:pt idx="3291">20805</cx:pt>
          <cx:pt idx="3292">11339</cx:pt>
          <cx:pt idx="3293">14133</cx:pt>
          <cx:pt idx="3294">11056</cx:pt>
          <cx:pt idx="3295">13930</cx:pt>
          <cx:pt idx="3296">11827</cx:pt>
          <cx:pt idx="3297">22466</cx:pt>
          <cx:pt idx="3298">13606</cx:pt>
          <cx:pt idx="3299">11883</cx:pt>
          <cx:pt idx="3300">17581</cx:pt>
          <cx:pt idx="3301">19055</cx:pt>
          <cx:pt idx="3302">15492</cx:pt>
          <cx:pt idx="3303">10985</cx:pt>
          <cx:pt idx="3304">16538</cx:pt>
          <cx:pt idx="3305">14794</cx:pt>
          <cx:pt idx="3306">14028</cx:pt>
          <cx:pt idx="3307">14908</cx:pt>
          <cx:pt idx="3308">15798</cx:pt>
          <cx:pt idx="3309">21673</cx:pt>
          <cx:pt idx="3310">23617</cx:pt>
          <cx:pt idx="3311">24489</cx:pt>
          <cx:pt idx="3312">12439</cx:pt>
          <cx:pt idx="3313">12707</cx:pt>
          <cx:pt idx="3314">14553</cx:pt>
          <cx:pt idx="3315">14483</cx:pt>
          <cx:pt idx="3316">23438</cx:pt>
          <cx:pt idx="3317">13612</cx:pt>
          <cx:pt idx="3318">13998</cx:pt>
          <cx:pt idx="3319">14548</cx:pt>
          <cx:pt idx="3320">17007</cx:pt>
          <cx:pt idx="3321">13323</cx:pt>
          <cx:pt idx="3322">14243</cx:pt>
          <cx:pt idx="3323">12463</cx:pt>
          <cx:pt idx="3324">15166</cx:pt>
          <cx:pt idx="3325">16948</cx:pt>
          <cx:pt idx="3326">20716</cx:pt>
          <cx:pt idx="3327">21221</cx:pt>
          <cx:pt idx="3328">14281</cx:pt>
          <cx:pt idx="3329">14858</cx:pt>
          <cx:pt idx="3330">15439</cx:pt>
          <cx:pt idx="3331">14573</cx:pt>
          <cx:pt idx="3332">19609</cx:pt>
          <cx:pt idx="3333">10123</cx:pt>
          <cx:pt idx="3334">17125</cx:pt>
          <cx:pt idx="3335">17729</cx:pt>
          <cx:pt idx="3336">15901</cx:pt>
          <cx:pt idx="3337">13418</cx:pt>
          <cx:pt idx="3338">10490</cx:pt>
          <cx:pt idx="3339">13445</cx:pt>
          <cx:pt idx="3340">20597</cx:pt>
          <cx:pt idx="3341">10600</cx:pt>
          <cx:pt idx="3342">22935</cx:pt>
          <cx:pt idx="3343">13514</cx:pt>
          <cx:pt idx="3344">17378</cx:pt>
          <cx:pt idx="3345">10097</cx:pt>
          <cx:pt idx="3346">15026</cx:pt>
          <cx:pt idx="3347">13798</cx:pt>
          <cx:pt idx="3348">21514</cx:pt>
          <cx:pt idx="3349">11349</cx:pt>
          <cx:pt idx="3350">9575</cx:pt>
          <cx:pt idx="3351">18610</cx:pt>
          <cx:pt idx="3352">11118</cx:pt>
          <cx:pt idx="3353">18167</cx:pt>
          <cx:pt idx="3354">23774</cx:pt>
          <cx:pt idx="3355">10916</cx:pt>
          <cx:pt idx="3356">11285</cx:pt>
          <cx:pt idx="3357">20300</cx:pt>
          <cx:pt idx="3358">9412</cx:pt>
          <cx:pt idx="3359">17984</cx:pt>
          <cx:pt idx="3360">12649</cx:pt>
          <cx:pt idx="3361">18611</cx:pt>
          <cx:pt idx="3362">15121</cx:pt>
          <cx:pt idx="3363">9055</cx:pt>
          <cx:pt idx="3364">22178</cx:pt>
          <cx:pt idx="3365">19553</cx:pt>
          <cx:pt idx="3366">17151</cx:pt>
          <cx:pt idx="3367">22834</cx:pt>
          <cx:pt idx="3368">10945</cx:pt>
          <cx:pt idx="3369">15803</cx:pt>
          <cx:pt idx="3370">21008</cx:pt>
          <cx:pt idx="3371">12213</cx:pt>
          <cx:pt idx="3372">19809</cx:pt>
          <cx:pt idx="3373">11252</cx:pt>
          <cx:pt idx="3374">13582</cx:pt>
          <cx:pt idx="3375">17256</cx:pt>
          <cx:pt idx="3376">14680</cx:pt>
          <cx:pt idx="3377">14487</cx:pt>
          <cx:pt idx="3378">21796</cx:pt>
          <cx:pt idx="3379">14681</cx:pt>
          <cx:pt idx="3380">19326</cx:pt>
          <cx:pt idx="3381">15199</cx:pt>
          <cx:pt idx="3382">12737</cx:pt>
          <cx:pt idx="3383">13557</cx:pt>
          <cx:pt idx="3384">14399</cx:pt>
          <cx:pt idx="3385">19458</cx:pt>
          <cx:pt idx="3386">15251</cx:pt>
          <cx:pt idx="3387">10692</cx:pt>
          <cx:pt idx="3388">18639</cx:pt>
          <cx:pt idx="3389">11995</cx:pt>
          <cx:pt idx="3390">15893</cx:pt>
          <cx:pt idx="3391">13085</cx:pt>
          <cx:pt idx="3392">20889</cx:pt>
          <cx:pt idx="3393">21431</cx:pt>
          <cx:pt idx="3394">10661</cx:pt>
          <cx:pt idx="3395">14636</cx:pt>
          <cx:pt idx="3396">12580</cx:pt>
          <cx:pt idx="3397">11556</cx:pt>
          <cx:pt idx="3398">21442</cx:pt>
          <cx:pt idx="3399">12900</cx:pt>
          <cx:pt idx="3400">20036</cx:pt>
          <cx:pt idx="3401">16712</cx:pt>
          <cx:pt idx="3402">11008</cx:pt>
          <cx:pt idx="3403">15859</cx:pt>
          <cx:pt idx="3404">10968</cx:pt>
          <cx:pt idx="3405">17384</cx:pt>
          <cx:pt idx="3406">8710</cx:pt>
          <cx:pt idx="3407">19034</cx:pt>
          <cx:pt idx="3408">19527</cx:pt>
          <cx:pt idx="3409">19728</cx:pt>
          <cx:pt idx="3410">22719</cx:pt>
          <cx:pt idx="3411">8448</cx:pt>
          <cx:pt idx="3412">17030</cx:pt>
          <cx:pt idx="3413">15349</cx:pt>
          <cx:pt idx="3414">14988</cx:pt>
          <cx:pt idx="3415">24692</cx:pt>
          <cx:pt idx="3416">14790</cx:pt>
          <cx:pt idx="3417">12498</cx:pt>
          <cx:pt idx="3418">14342</cx:pt>
          <cx:pt idx="3419">13914</cx:pt>
          <cx:pt idx="3420">20783</cx:pt>
          <cx:pt idx="3421">14594</cx:pt>
          <cx:pt idx="3422">10794</cx:pt>
          <cx:pt idx="3423">12740</cx:pt>
          <cx:pt idx="3424">10298</cx:pt>
          <cx:pt idx="3425">23669</cx:pt>
          <cx:pt idx="3426">16178</cx:pt>
          <cx:pt idx="3427">19011</cx:pt>
          <cx:pt idx="3428">10414</cx:pt>
          <cx:pt idx="3429">11922</cx:pt>
          <cx:pt idx="3430">20057</cx:pt>
          <cx:pt idx="3431">23748</cx:pt>
          <cx:pt idx="3432">13138</cx:pt>
          <cx:pt idx="3433">12205</cx:pt>
          <cx:pt idx="3434">9587</cx:pt>
          <cx:pt idx="3435">9879</cx:pt>
          <cx:pt idx="3436">18594</cx:pt>
          <cx:pt idx="3437">14824</cx:pt>
          <cx:pt idx="3438">15771</cx:pt>
          <cx:pt idx="3439">15695</cx:pt>
          <cx:pt idx="3440">15920</cx:pt>
          <cx:pt idx="3441">13225</cx:pt>
          <cx:pt idx="3442">11409</cx:pt>
          <cx:pt idx="3443">15823</cx:pt>
          <cx:pt idx="3444">12702</cx:pt>
          <cx:pt idx="3445">16601</cx:pt>
          <cx:pt idx="3446">16976</cx:pt>
          <cx:pt idx="3447">13353</cx:pt>
          <cx:pt idx="3448">12035</cx:pt>
          <cx:pt idx="3449">18799</cx:pt>
          <cx:pt idx="3450">20322</cx:pt>
          <cx:pt idx="3451">13107</cx:pt>
          <cx:pt idx="3452">19321</cx:pt>
          <cx:pt idx="3453">12993</cx:pt>
          <cx:pt idx="3454">22528</cx:pt>
          <cx:pt idx="3455">17901</cx:pt>
          <cx:pt idx="3456">21513</cx:pt>
          <cx:pt idx="3457">17193</cx:pt>
          <cx:pt idx="3458">21451</cx:pt>
          <cx:pt idx="3459">10776</cx:pt>
          <cx:pt idx="3460">15997</cx:pt>
          <cx:pt idx="3461">10473</cx:pt>
          <cx:pt idx="3462">21013</cx:pt>
          <cx:pt idx="3463">18133</cx:pt>
          <cx:pt idx="3464">13538</cx:pt>
          <cx:pt idx="3465">11316</cx:pt>
          <cx:pt idx="3466">12336</cx:pt>
          <cx:pt idx="3467">22684</cx:pt>
          <cx:pt idx="3468">18946</cx:pt>
          <cx:pt idx="3469">16829</cx:pt>
          <cx:pt idx="3470">20493</cx:pt>
          <cx:pt idx="3471">12748</cx:pt>
          <cx:pt idx="3472">8417</cx:pt>
          <cx:pt idx="3473">24684</cx:pt>
          <cx:pt idx="3474">13665</cx:pt>
          <cx:pt idx="3475">22482</cx:pt>
          <cx:pt idx="3476">21065</cx:pt>
          <cx:pt idx="3477">19826</cx:pt>
          <cx:pt idx="3478">15815</cx:pt>
          <cx:pt idx="3479">12745</cx:pt>
          <cx:pt idx="3480">16844</cx:pt>
          <cx:pt idx="3481">16946</cx:pt>
          <cx:pt idx="3482">24302</cx:pt>
          <cx:pt idx="3483">9815</cx:pt>
          <cx:pt idx="3484">12199</cx:pt>
          <cx:pt idx="3485">20170</cx:pt>
          <cx:pt idx="3486">9530</cx:pt>
          <cx:pt idx="3487">19666</cx:pt>
          <cx:pt idx="3488">14653</cx:pt>
          <cx:pt idx="3489">19759</cx:pt>
          <cx:pt idx="3490">20012</cx:pt>
          <cx:pt idx="3491">9654</cx:pt>
          <cx:pt idx="3492">23165</cx:pt>
          <cx:pt idx="3493">16684</cx:pt>
          <cx:pt idx="3494">16340</cx:pt>
          <cx:pt idx="3495">13846</cx:pt>
          <cx:pt idx="3496">10148</cx:pt>
          <cx:pt idx="3497">20924</cx:pt>
          <cx:pt idx="3498">20074</cx:pt>
          <cx:pt idx="3499">9225</cx:pt>
          <cx:pt idx="3500">19109</cx:pt>
          <cx:pt idx="3501">17972</cx:pt>
          <cx:pt idx="3502">13454</cx:pt>
          <cx:pt idx="3503">11632</cx:pt>
          <cx:pt idx="3504">12460</cx:pt>
          <cx:pt idx="3505">20320</cx:pt>
          <cx:pt idx="3506">18180</cx:pt>
          <cx:pt idx="3507">18298</cx:pt>
          <cx:pt idx="3508">12197</cx:pt>
          <cx:pt idx="3509">23134</cx:pt>
          <cx:pt idx="3510">10782</cx:pt>
          <cx:pt idx="3511">17747</cx:pt>
          <cx:pt idx="3512">20771</cx:pt>
          <cx:pt idx="3513">10468</cx:pt>
          <cx:pt idx="3514">18465</cx:pt>
          <cx:pt idx="3515">18449</cx:pt>
          <cx:pt idx="3516">9476</cx:pt>
          <cx:pt idx="3517">18358</cx:pt>
          <cx:pt idx="3518">21718</cx:pt>
          <cx:pt idx="3519">22830</cx:pt>
          <cx:pt idx="3520">15212</cx:pt>
          <cx:pt idx="3521">16861</cx:pt>
          <cx:pt idx="3522">18196</cx:pt>
          <cx:pt idx="3523">14901</cx:pt>
          <cx:pt idx="3524">11396</cx:pt>
          <cx:pt idx="3525">22881</cx:pt>
          <cx:pt idx="3526">18476</cx:pt>
          <cx:pt idx="3527">21586</cx:pt>
          <cx:pt idx="3528">11100</cx:pt>
          <cx:pt idx="3529">21286</cx:pt>
          <cx:pt idx="3530">24530</cx:pt>
          <cx:pt idx="3531">22061</cx:pt>
          <cx:pt idx="3532">17418</cx:pt>
          <cx:pt idx="3533">11233</cx:pt>
          <cx:pt idx="3534">18009</cx:pt>
          <cx:pt idx="3535">10249</cx:pt>
          <cx:pt idx="3536">10148</cx:pt>
          <cx:pt idx="3537">14770</cx:pt>
          <cx:pt idx="3538">23039</cx:pt>
          <cx:pt idx="3539">22768</cx:pt>
          <cx:pt idx="3540">15123</cx:pt>
          <cx:pt idx="3541">13000</cx:pt>
          <cx:pt idx="3542">17902</cx:pt>
          <cx:pt idx="3543">16175</cx:pt>
          <cx:pt idx="3544">17203</cx:pt>
          <cx:pt idx="3545">20060</cx:pt>
          <cx:pt idx="3546">16740</cx:pt>
          <cx:pt idx="3547">14078</cx:pt>
          <cx:pt idx="3548">24678</cx:pt>
          <cx:pt idx="3549">14126</cx:pt>
          <cx:pt idx="3550">18011</cx:pt>
          <cx:pt idx="3551">16026</cx:pt>
          <cx:pt idx="3552">17762</cx:pt>
          <cx:pt idx="3553">9907</cx:pt>
          <cx:pt idx="3554">11585</cx:pt>
          <cx:pt idx="3555">13655</cx:pt>
          <cx:pt idx="3556">12918</cx:pt>
          <cx:pt idx="3557">19870</cx:pt>
          <cx:pt idx="3558">10553</cx:pt>
          <cx:pt idx="3559">11878</cx:pt>
          <cx:pt idx="3560">20598</cx:pt>
          <cx:pt idx="3561">21589</cx:pt>
          <cx:pt idx="3562">18156</cx:pt>
          <cx:pt idx="3563">9027</cx:pt>
          <cx:pt idx="3564">23588</cx:pt>
          <cx:pt idx="3565">20883</cx:pt>
          <cx:pt idx="3566">8763</cx:pt>
          <cx:pt idx="3567">17439</cx:pt>
          <cx:pt idx="3568">11391</cx:pt>
          <cx:pt idx="3569">17343</cx:pt>
          <cx:pt idx="3570">22517</cx:pt>
          <cx:pt idx="3571">19438</cx:pt>
          <cx:pt idx="3572">14753</cx:pt>
          <cx:pt idx="3573">10744</cx:pt>
          <cx:pt idx="3574">22332</cx:pt>
          <cx:pt idx="3575">11459</cx:pt>
          <cx:pt idx="3576">22326</cx:pt>
          <cx:pt idx="3577">12053</cx:pt>
          <cx:pt idx="3578">11764</cx:pt>
          <cx:pt idx="3579">8482</cx:pt>
          <cx:pt idx="3580">13026</cx:pt>
          <cx:pt idx="3581">16358</cx:pt>
          <cx:pt idx="3582">13875</cx:pt>
          <cx:pt idx="3583">16616</cx:pt>
          <cx:pt idx="3584">20692</cx:pt>
          <cx:pt idx="3585">17549</cx:pt>
          <cx:pt idx="3586">21883</cx:pt>
          <cx:pt idx="3587">9221</cx:pt>
          <cx:pt idx="3588">18736</cx:pt>
          <cx:pt idx="3589">20219</cx:pt>
          <cx:pt idx="3590">24892</cx:pt>
          <cx:pt idx="3591">14092</cx:pt>
          <cx:pt idx="3592">11684</cx:pt>
          <cx:pt idx="3593">20071</cx:pt>
          <cx:pt idx="3594">12818</cx:pt>
          <cx:pt idx="3595">8860</cx:pt>
          <cx:pt idx="3596">15411</cx:pt>
          <cx:pt idx="3597">20121</cx:pt>
          <cx:pt idx="3598">23866</cx:pt>
          <cx:pt idx="3599">17474</cx:pt>
          <cx:pt idx="3600">15319</cx:pt>
          <cx:pt idx="3601">15970</cx:pt>
          <cx:pt idx="3602">15659</cx:pt>
          <cx:pt idx="3603">17725</cx:pt>
          <cx:pt idx="3604">11152</cx:pt>
          <cx:pt idx="3605">10962</cx:pt>
          <cx:pt idx="3606">14586</cx:pt>
          <cx:pt idx="3607">22281</cx:pt>
          <cx:pt idx="3608">21505</cx:pt>
          <cx:pt idx="3609">9034</cx:pt>
          <cx:pt idx="3610">13184</cx:pt>
          <cx:pt idx="3611">12085</cx:pt>
          <cx:pt idx="3612">10587</cx:pt>
          <cx:pt idx="3613">8483</cx:pt>
          <cx:pt idx="3614">15456</cx:pt>
          <cx:pt idx="3615">13374</cx:pt>
          <cx:pt idx="3616">13417</cx:pt>
          <cx:pt idx="3617">10071</cx:pt>
          <cx:pt idx="3618">9026</cx:pt>
          <cx:pt idx="3619">8997</cx:pt>
          <cx:pt idx="3620">22097</cx:pt>
          <cx:pt idx="3621">15983</cx:pt>
          <cx:pt idx="3622">9207</cx:pt>
          <cx:pt idx="3623">8668</cx:pt>
          <cx:pt idx="3624">15028</cx:pt>
          <cx:pt idx="3625">15490</cx:pt>
          <cx:pt idx="3626">15927</cx:pt>
          <cx:pt idx="3627">18854</cx:pt>
          <cx:pt idx="3628">20902</cx:pt>
          <cx:pt idx="3629">19468</cx:pt>
          <cx:pt idx="3630">11787</cx:pt>
          <cx:pt idx="3631">20613</cx:pt>
          <cx:pt idx="3632">17786</cx:pt>
          <cx:pt idx="3633">23533</cx:pt>
          <cx:pt idx="3634">15102</cx:pt>
          <cx:pt idx="3635">14676</cx:pt>
          <cx:pt idx="3636">17567</cx:pt>
          <cx:pt idx="3637">19049</cx:pt>
          <cx:pt idx="3638">11900</cx:pt>
          <cx:pt idx="3639">10170</cx:pt>
          <cx:pt idx="3640">16213</cx:pt>
          <cx:pt idx="3641">14019</cx:pt>
          <cx:pt idx="3642">10147</cx:pt>
          <cx:pt idx="3643">12035</cx:pt>
          <cx:pt idx="3644">11051</cx:pt>
          <cx:pt idx="3645">14127</cx:pt>
          <cx:pt idx="3646">17435</cx:pt>
          <cx:pt idx="3647">13236</cx:pt>
          <cx:pt idx="3648">9701</cx:pt>
          <cx:pt idx="3649">13959</cx:pt>
          <cx:pt idx="3650">17180</cx:pt>
          <cx:pt idx="3651">9549</cx:pt>
          <cx:pt idx="3652">14465</cx:pt>
          <cx:pt idx="3653">15089</cx:pt>
          <cx:pt idx="3654">16545</cx:pt>
          <cx:pt idx="3655">23037</cx:pt>
          <cx:pt idx="3656">14418</cx:pt>
          <cx:pt idx="3657">9290</cx:pt>
          <cx:pt idx="3658">14124</cx:pt>
          <cx:pt idx="3659">7817</cx:pt>
          <cx:pt idx="3660">14964</cx:pt>
          <cx:pt idx="3661">15479</cx:pt>
          <cx:pt idx="3662">19867</cx:pt>
          <cx:pt idx="3663">21752</cx:pt>
          <cx:pt idx="3664">12515</cx:pt>
          <cx:pt idx="3665">20417</cx:pt>
          <cx:pt idx="3666">10461</cx:pt>
          <cx:pt idx="3667">18339</cx:pt>
          <cx:pt idx="3668">11823</cx:pt>
          <cx:pt idx="3669">17195</cx:pt>
          <cx:pt idx="3670">16871</cx:pt>
          <cx:pt idx="3671">14581</cx:pt>
          <cx:pt idx="3672">15224</cx:pt>
          <cx:pt idx="3673">16792</cx:pt>
          <cx:pt idx="3674">12437</cx:pt>
          <cx:pt idx="3675">22803</cx:pt>
          <cx:pt idx="3676">14019</cx:pt>
          <cx:pt idx="3677">21830</cx:pt>
          <cx:pt idx="3678">14705</cx:pt>
          <cx:pt idx="3679">12036</cx:pt>
          <cx:pt idx="3680">17546</cx:pt>
          <cx:pt idx="3681">14520</cx:pt>
          <cx:pt idx="3682">20353</cx:pt>
          <cx:pt idx="3683">22110</cx:pt>
          <cx:pt idx="3684">14682</cx:pt>
          <cx:pt idx="3685">10560</cx:pt>
          <cx:pt idx="3686">12943</cx:pt>
          <cx:pt idx="3687">20717</cx:pt>
          <cx:pt idx="3688">15545</cx:pt>
          <cx:pt idx="3689">20629</cx:pt>
          <cx:pt idx="3690">20078</cx:pt>
          <cx:pt idx="3691">10179</cx:pt>
          <cx:pt idx="3692">16557</cx:pt>
          <cx:pt idx="3693">21789</cx:pt>
          <cx:pt idx="3694">11354</cx:pt>
          <cx:pt idx="3695">14201</cx:pt>
          <cx:pt idx="3696">11805</cx:pt>
          <cx:pt idx="3697">16885</cx:pt>
          <cx:pt idx="3698">13365</cx:pt>
          <cx:pt idx="3699">14422</cx:pt>
          <cx:pt idx="3700">15837</cx:pt>
          <cx:pt idx="3701">15348</cx:pt>
          <cx:pt idx="3702">12514</cx:pt>
          <cx:pt idx="3703">18530</cx:pt>
          <cx:pt idx="3704">20485</cx:pt>
          <cx:pt idx="3705">22449</cx:pt>
          <cx:pt idx="3706">19078</cx:pt>
          <cx:pt idx="3707">13619</cx:pt>
          <cx:pt idx="3708">22054</cx:pt>
          <cx:pt idx="3709">13633</cx:pt>
          <cx:pt idx="3710">18103</cx:pt>
          <cx:pt idx="3711">9452</cx:pt>
          <cx:pt idx="3712">12057</cx:pt>
          <cx:pt idx="3713">18664</cx:pt>
          <cx:pt idx="3714">14545</cx:pt>
          <cx:pt idx="3715">15029</cx:pt>
          <cx:pt idx="3716">9277</cx:pt>
          <cx:pt idx="3717">12592</cx:pt>
          <cx:pt idx="3718">23895</cx:pt>
          <cx:pt idx="3719">9608</cx:pt>
          <cx:pt idx="3720">21183</cx:pt>
          <cx:pt idx="3721">7859</cx:pt>
          <cx:pt idx="3722">19265</cx:pt>
          <cx:pt idx="3723">21978</cx:pt>
          <cx:pt idx="3724">22306</cx:pt>
          <cx:pt idx="3725">15274</cx:pt>
          <cx:pt idx="3726">19065</cx:pt>
          <cx:pt idx="3727">13015</cx:pt>
          <cx:pt idx="3728">19964</cx:pt>
          <cx:pt idx="3729">15559</cx:pt>
          <cx:pt idx="3730">21905</cx:pt>
          <cx:pt idx="3731">13027</cx:pt>
          <cx:pt idx="3732">11853</cx:pt>
          <cx:pt idx="3733">14393</cx:pt>
          <cx:pt idx="3734">18254</cx:pt>
          <cx:pt idx="3735">20533</cx:pt>
          <cx:pt idx="3736">14686</cx:pt>
          <cx:pt idx="3737">16632</cx:pt>
          <cx:pt idx="3738">18638</cx:pt>
          <cx:pt idx="3739">9711</cx:pt>
          <cx:pt idx="3740">23377</cx:pt>
          <cx:pt idx="3741">22025</cx:pt>
          <cx:pt idx="3742">22434</cx:pt>
          <cx:pt idx="3743">11123</cx:pt>
          <cx:pt idx="3744">13087</cx:pt>
          <cx:pt idx="3745">12500</cx:pt>
          <cx:pt idx="3746">21517</cx:pt>
          <cx:pt idx="3747">10487</cx:pt>
          <cx:pt idx="3748">16135</cx:pt>
          <cx:pt idx="3749">13814</cx:pt>
          <cx:pt idx="3750">17524</cx:pt>
          <cx:pt idx="3751">23216</cx:pt>
          <cx:pt idx="3752">10142</cx:pt>
          <cx:pt idx="3753">20803</cx:pt>
          <cx:pt idx="3754">12719</cx:pt>
          <cx:pt idx="3755">11417</cx:pt>
          <cx:pt idx="3756">22272</cx:pt>
          <cx:pt idx="3757">16521</cx:pt>
          <cx:pt idx="3758">21647</cx:pt>
          <cx:pt idx="3759">19006</cx:pt>
          <cx:pt idx="3760">12172</cx:pt>
          <cx:pt idx="3761">19721</cx:pt>
          <cx:pt idx="3762">18029</cx:pt>
          <cx:pt idx="3763">19979</cx:pt>
          <cx:pt idx="3764">18571</cx:pt>
          <cx:pt idx="3765">12565</cx:pt>
          <cx:pt idx="3766">16489</cx:pt>
          <cx:pt idx="3767">10915</cx:pt>
          <cx:pt idx="3768">17861</cx:pt>
          <cx:pt idx="3769">17354</cx:pt>
          <cx:pt idx="3770">16061</cx:pt>
          <cx:pt idx="3771">8154</cx:pt>
          <cx:pt idx="3772">9635</cx:pt>
          <cx:pt idx="3773">19267</cx:pt>
          <cx:pt idx="3774">17047</cx:pt>
          <cx:pt idx="3775">12563</cx:pt>
          <cx:pt idx="3776">17508</cx:pt>
          <cx:pt idx="3777">11924</cx:pt>
          <cx:pt idx="3778">18999</cx:pt>
          <cx:pt idx="3779">19430</cx:pt>
          <cx:pt idx="3780">19940</cx:pt>
          <cx:pt idx="3781">15604</cx:pt>
          <cx:pt idx="3782">12276</cx:pt>
          <cx:pt idx="3783">12837</cx:pt>
          <cx:pt idx="3784">16603</cx:pt>
          <cx:pt idx="3785">12153</cx:pt>
          <cx:pt idx="3786">21943</cx:pt>
          <cx:pt idx="3787">13432</cx:pt>
          <cx:pt idx="3788">12942</cx:pt>
          <cx:pt idx="3789">10624</cx:pt>
          <cx:pt idx="3790">15685</cx:pt>
          <cx:pt idx="3791">10425</cx:pt>
          <cx:pt idx="3792">9020</cx:pt>
          <cx:pt idx="3793">22616</cx:pt>
          <cx:pt idx="3794">18136</cx:pt>
          <cx:pt idx="3795">17837</cx:pt>
          <cx:pt idx="3796">16516</cx:pt>
          <cx:pt idx="3797">22703</cx:pt>
          <cx:pt idx="3798">13174</cx:pt>
          <cx:pt idx="3799">12200</cx:pt>
          <cx:pt idx="3800">16122</cx:pt>
          <cx:pt idx="3801">20050</cx:pt>
          <cx:pt idx="3802">12675</cx:pt>
          <cx:pt idx="3803">16490</cx:pt>
          <cx:pt idx="3804">22390</cx:pt>
          <cx:pt idx="3805">11485</cx:pt>
          <cx:pt idx="3806">22155</cx:pt>
          <cx:pt idx="3807">20338</cx:pt>
          <cx:pt idx="3808">18513</cx:pt>
          <cx:pt idx="3809">19659</cx:pt>
          <cx:pt idx="3810">12712</cx:pt>
          <cx:pt idx="3811">18426</cx:pt>
          <cx:pt idx="3812">13772</cx:pt>
          <cx:pt idx="3813">15908</cx:pt>
          <cx:pt idx="3814">16841</cx:pt>
          <cx:pt idx="3815">10159</cx:pt>
          <cx:pt idx="3816">11759</cx:pt>
          <cx:pt idx="3817">20688</cx:pt>
          <cx:pt idx="3818">10767</cx:pt>
          <cx:pt idx="3819">21193</cx:pt>
          <cx:pt idx="3820">13457</cx:pt>
          <cx:pt idx="3821">19278</cx:pt>
          <cx:pt idx="3822">15201</cx:pt>
          <cx:pt idx="3823">16507</cx:pt>
          <cx:pt idx="3824">23362</cx:pt>
          <cx:pt idx="3825">12516</cx:pt>
          <cx:pt idx="3826">8196</cx:pt>
          <cx:pt idx="3827">20468</cx:pt>
          <cx:pt idx="3828">18427</cx:pt>
          <cx:pt idx="3829">21996</cx:pt>
          <cx:pt idx="3830">16792</cx:pt>
          <cx:pt idx="3831">8476</cx:pt>
          <cx:pt idx="3832">9007</cx:pt>
          <cx:pt idx="3833">16183</cx:pt>
          <cx:pt idx="3834">12875</cx:pt>
          <cx:pt idx="3835">12146</cx:pt>
          <cx:pt idx="3836">21465</cx:pt>
          <cx:pt idx="3837">13417</cx:pt>
          <cx:pt idx="3838">21012</cx:pt>
          <cx:pt idx="3839">11804</cx:pt>
          <cx:pt idx="3840">15473</cx:pt>
          <cx:pt idx="3841">17974</cx:pt>
          <cx:pt idx="3842">23141</cx:pt>
          <cx:pt idx="3843">14732</cx:pt>
          <cx:pt idx="3844">8485</cx:pt>
          <cx:pt idx="3845">21717</cx:pt>
          <cx:pt idx="3846">18214</cx:pt>
          <cx:pt idx="3847">19644</cx:pt>
          <cx:pt idx="3848">12494</cx:pt>
          <cx:pt idx="3849">18305</cx:pt>
          <cx:pt idx="3850">16751</cx:pt>
          <cx:pt idx="3851">8813</cx:pt>
          <cx:pt idx="3852">15540</cx:pt>
          <cx:pt idx="3853">15996</cx:pt>
          <cx:pt idx="3854">11941</cx:pt>
          <cx:pt idx="3855">15730</cx:pt>
          <cx:pt idx="3856">11517</cx:pt>
          <cx:pt idx="3857">17195</cx:pt>
          <cx:pt idx="3858">12306</cx:pt>
          <cx:pt idx="3859">17875</cx:pt>
          <cx:pt idx="3860">18808</cx:pt>
          <cx:pt idx="3861">23543</cx:pt>
          <cx:pt idx="3862">15082</cx:pt>
          <cx:pt idx="3863">23728</cx:pt>
          <cx:pt idx="3864">13888</cx:pt>
          <cx:pt idx="3865">19461</cx:pt>
          <cx:pt idx="3866">20339</cx:pt>
          <cx:pt idx="3867">16307</cx:pt>
          <cx:pt idx="3868">22151</cx:pt>
          <cx:pt idx="3869">19739</cx:pt>
          <cx:pt idx="3870">18065</cx:pt>
          <cx:pt idx="3871">19294</cx:pt>
          <cx:pt idx="3872">15013</cx:pt>
          <cx:pt idx="3873">10950</cx:pt>
          <cx:pt idx="3874">19290</cx:pt>
          <cx:pt idx="3875">12682</cx:pt>
          <cx:pt idx="3876">12449</cx:pt>
          <cx:pt idx="3877">12601</cx:pt>
          <cx:pt idx="3878">23238</cx:pt>
          <cx:pt idx="3879">12965</cx:pt>
          <cx:pt idx="3880">14350</cx:pt>
          <cx:pt idx="3881">24839</cx:pt>
          <cx:pt idx="3882">19998</cx:pt>
          <cx:pt idx="3883">7877</cx:pt>
          <cx:pt idx="3884">21694</cx:pt>
          <cx:pt idx="3885">12339</cx:pt>
          <cx:pt idx="3886">17719</cx:pt>
          <cx:pt idx="3887">10309</cx:pt>
          <cx:pt idx="3888">21226</cx:pt>
          <cx:pt idx="3889">16955</cx:pt>
          <cx:pt idx="3890">22857</cx:pt>
          <cx:pt idx="3891">14868</cx:pt>
          <cx:pt idx="3892">12257</cx:pt>
          <cx:pt idx="3893">24098</cx:pt>
          <cx:pt idx="3894">14883</cx:pt>
          <cx:pt idx="3895">14563</cx:pt>
          <cx:pt idx="3896">10114</cx:pt>
          <cx:pt idx="3897">10553</cx:pt>
          <cx:pt idx="3898">17066</cx:pt>
          <cx:pt idx="3899">8637</cx:pt>
          <cx:pt idx="3900">17596</cx:pt>
          <cx:pt idx="3901">13404</cx:pt>
          <cx:pt idx="3902">20071</cx:pt>
          <cx:pt idx="3903">10104</cx:pt>
          <cx:pt idx="3904">10106</cx:pt>
          <cx:pt idx="3905">21216</cx:pt>
          <cx:pt idx="3906">21515</cx:pt>
          <cx:pt idx="3907">25059</cx:pt>
          <cx:pt idx="3908">15465</cx:pt>
          <cx:pt idx="3909">16799</cx:pt>
          <cx:pt idx="3910">21832</cx:pt>
          <cx:pt idx="3911">19665</cx:pt>
          <cx:pt idx="3912">14594</cx:pt>
          <cx:pt idx="3913">14152</cx:pt>
          <cx:pt idx="3914">14030</cx:pt>
          <cx:pt idx="3915">18335</cx:pt>
          <cx:pt idx="3916">12612</cx:pt>
          <cx:pt idx="3917">15730</cx:pt>
          <cx:pt idx="3918">16422</cx:pt>
          <cx:pt idx="3919">22629</cx:pt>
          <cx:pt idx="3920">16285</cx:pt>
          <cx:pt idx="3921">15663</cx:pt>
          <cx:pt idx="3922">11661</cx:pt>
          <cx:pt idx="3923">18738</cx:pt>
          <cx:pt idx="3924">13839</cx:pt>
          <cx:pt idx="3925">12240</cx:pt>
          <cx:pt idx="3926">17751</cx:pt>
          <cx:pt idx="3927">20657</cx:pt>
          <cx:pt idx="3928">19972</cx:pt>
          <cx:pt idx="3929">13299</cx:pt>
          <cx:pt idx="3930">14547</cx:pt>
          <cx:pt idx="3931">13669</cx:pt>
          <cx:pt idx="3932">22592</cx:pt>
          <cx:pt idx="3933">12524</cx:pt>
          <cx:pt idx="3934">22808</cx:pt>
          <cx:pt idx="3935">15304</cx:pt>
          <cx:pt idx="3936">23248</cx:pt>
          <cx:pt idx="3937">15947</cx:pt>
          <cx:pt idx="3938">16957</cx:pt>
          <cx:pt idx="3939">11852</cx:pt>
          <cx:pt idx="3940">21537</cx:pt>
          <cx:pt idx="3941">22645</cx:pt>
          <cx:pt idx="3942">23503</cx:pt>
          <cx:pt idx="3943">12733</cx:pt>
          <cx:pt idx="3944">23631</cx:pt>
          <cx:pt idx="3945">19435</cx:pt>
          <cx:pt idx="3946">10343</cx:pt>
          <cx:pt idx="3947">23272</cx:pt>
          <cx:pt idx="3948">14159</cx:pt>
          <cx:pt idx="3949">20927</cx:pt>
          <cx:pt idx="3950">15355</cx:pt>
          <cx:pt idx="3951">10870</cx:pt>
          <cx:pt idx="3952">16943</cx:pt>
          <cx:pt idx="3953">18521</cx:pt>
          <cx:pt idx="3954">13006</cx:pt>
          <cx:pt idx="3955">16693</cx:pt>
          <cx:pt idx="3956">14854</cx:pt>
          <cx:pt idx="3957">19606</cx:pt>
          <cx:pt idx="3958">13465</cx:pt>
          <cx:pt idx="3959">22455</cx:pt>
          <cx:pt idx="3960">20273</cx:pt>
          <cx:pt idx="3961">16910</cx:pt>
          <cx:pt idx="3962">12945</cx:pt>
          <cx:pt idx="3963">17654</cx:pt>
          <cx:pt idx="3964">13801</cx:pt>
          <cx:pt idx="3965">17782</cx:pt>
          <cx:pt idx="3966">24705</cx:pt>
          <cx:pt idx="3967">9869</cx:pt>
          <cx:pt idx="3968">20246</cx:pt>
          <cx:pt idx="3969">14875</cx:pt>
          <cx:pt idx="3970">14215</cx:pt>
          <cx:pt idx="3971">19590</cx:pt>
          <cx:pt idx="3972">19241</cx:pt>
          <cx:pt idx="3973">19347</cx:pt>
          <cx:pt idx="3974">15787</cx:pt>
          <cx:pt idx="3975">23419</cx:pt>
          <cx:pt idx="3976">16369</cx:pt>
          <cx:pt idx="3977">15855</cx:pt>
          <cx:pt idx="3978">21624</cx:pt>
          <cx:pt idx="3979">23914</cx:pt>
          <cx:pt idx="3980">23312</cx:pt>
          <cx:pt idx="3981">20989</cx:pt>
          <cx:pt idx="3982">21413</cx:pt>
          <cx:pt idx="3983">21537</cx:pt>
          <cx:pt idx="3984">8514</cx:pt>
          <cx:pt idx="3985">11800</cx:pt>
          <cx:pt idx="3986">23626</cx:pt>
          <cx:pt idx="3987">17470</cx:pt>
          <cx:pt idx="3988">8359</cx:pt>
          <cx:pt idx="3989">9269</cx:pt>
          <cx:pt idx="3990">18852</cx:pt>
          <cx:pt idx="3991">8649</cx:pt>
          <cx:pt idx="3992">8702</cx:pt>
          <cx:pt idx="3993">15572</cx:pt>
          <cx:pt idx="3994">20792</cx:pt>
          <cx:pt idx="3995">19001</cx:pt>
          <cx:pt idx="3996">13850</cx:pt>
          <cx:pt idx="3997">13902</cx:pt>
          <cx:pt idx="3998">11048</cx:pt>
          <cx:pt idx="3999">19863</cx:pt>
          <cx:pt idx="4000">20796</cx:pt>
          <cx:pt idx="4001">20363</cx:pt>
          <cx:pt idx="4002">22233</cx:pt>
          <cx:pt idx="4003">22163</cx:pt>
          <cx:pt idx="4004">20407</cx:pt>
          <cx:pt idx="4005">16030</cx:pt>
          <cx:pt idx="4006">23300</cx:pt>
          <cx:pt idx="4007">21977</cx:pt>
          <cx:pt idx="4008">21899</cx:pt>
          <cx:pt idx="4009">18667</cx:pt>
          <cx:pt idx="4010">18237</cx:pt>
          <cx:pt idx="4011">22142</cx:pt>
          <cx:pt idx="4012">21688</cx:pt>
          <cx:pt idx="4013">22505</cx:pt>
          <cx:pt idx="4014">12908</cx:pt>
          <cx:pt idx="4015">15153</cx:pt>
          <cx:pt idx="4016">14794</cx:pt>
          <cx:pt idx="4017">19298</cx:pt>
          <cx:pt idx="4018">14179</cx:pt>
          <cx:pt idx="4019">9822</cx:pt>
          <cx:pt idx="4020">15283</cx:pt>
          <cx:pt idx="4021">21773</cx:pt>
          <cx:pt idx="4022">9032</cx:pt>
          <cx:pt idx="4023">23901</cx:pt>
          <cx:pt idx="4024">15775</cx:pt>
          <cx:pt idx="4025">11373</cx:pt>
          <cx:pt idx="4026">14460</cx:pt>
          <cx:pt idx="4027">12080</cx:pt>
          <cx:pt idx="4028">8897</cx:pt>
          <cx:pt idx="4029">8464</cx:pt>
          <cx:pt idx="4030">20492</cx:pt>
          <cx:pt idx="4031">20075</cx:pt>
          <cx:pt idx="4032">13611</cx:pt>
          <cx:pt idx="4033">20271</cx:pt>
          <cx:pt idx="4034">22596</cx:pt>
          <cx:pt idx="4035">13067</cx:pt>
          <cx:pt idx="4036">23310</cx:pt>
          <cx:pt idx="4037">16089</cx:pt>
          <cx:pt idx="4038">14897</cx:pt>
          <cx:pt idx="4039">16055</cx:pt>
          <cx:pt idx="4040">19740</cx:pt>
          <cx:pt idx="4041">10908</cx:pt>
          <cx:pt idx="4042">17292</cx:pt>
          <cx:pt idx="4043">22128</cx:pt>
          <cx:pt idx="4044">17122</cx:pt>
          <cx:pt idx="4045">14980</cx:pt>
          <cx:pt idx="4046">14732</cx:pt>
          <cx:pt idx="4047">17919</cx:pt>
          <cx:pt idx="4048">19995</cx:pt>
          <cx:pt idx="4049">13604</cx:pt>
          <cx:pt idx="4050">8885</cx:pt>
          <cx:pt idx="4051">18273</cx:pt>
          <cx:pt idx="4052">9512</cx:pt>
          <cx:pt idx="4053">15665</cx:pt>
          <cx:pt idx="4054">20406</cx:pt>
          <cx:pt idx="4055">13349</cx:pt>
          <cx:pt idx="4056">20637</cx:pt>
          <cx:pt idx="4057">20458</cx:pt>
          <cx:pt idx="4058">15954</cx:pt>
          <cx:pt idx="4059">10172</cx:pt>
          <cx:pt idx="4060">15266</cx:pt>
          <cx:pt idx="4061">15623</cx:pt>
          <cx:pt idx="4062">10449</cx:pt>
          <cx:pt idx="4063">12918</cx:pt>
          <cx:pt idx="4064">15075</cx:pt>
          <cx:pt idx="4065">17645</cx:pt>
          <cx:pt idx="4066">15233</cx:pt>
          <cx:pt idx="4067">14012</cx:pt>
          <cx:pt idx="4068">23163</cx:pt>
          <cx:pt idx="4069">20238</cx:pt>
          <cx:pt idx="4070">14477</cx:pt>
          <cx:pt idx="4071">13453</cx:pt>
          <cx:pt idx="4072">18781</cx:pt>
          <cx:pt idx="4073">17819</cx:pt>
          <cx:pt idx="4074">19864</cx:pt>
          <cx:pt idx="4075">18598</cx:pt>
          <cx:pt idx="4076">15752</cx:pt>
          <cx:pt idx="4077">15835</cx:pt>
          <cx:pt idx="4078">14838</cx:pt>
          <cx:pt idx="4079">10785</cx:pt>
          <cx:pt idx="4080">12659</cx:pt>
          <cx:pt idx="4081">15218</cx:pt>
          <cx:pt idx="4082">17038</cx:pt>
          <cx:pt idx="4083">15440</cx:pt>
          <cx:pt idx="4084">18705</cx:pt>
          <cx:pt idx="4085">11947</cx:pt>
          <cx:pt idx="4086">14519</cx:pt>
          <cx:pt idx="4087">19971</cx:pt>
          <cx:pt idx="4088">14840</cx:pt>
          <cx:pt idx="4089">13771</cx:pt>
          <cx:pt idx="4090">13504</cx:pt>
          <cx:pt idx="4091">22906</cx:pt>
          <cx:pt idx="4092">8798</cx:pt>
          <cx:pt idx="4093">13631</cx:pt>
          <cx:pt idx="4094">13696</cx:pt>
          <cx:pt idx="4095">14750</cx:pt>
          <cx:pt idx="4096">12561</cx:pt>
          <cx:pt idx="4097">16690</cx:pt>
          <cx:pt idx="4098">21863</cx:pt>
          <cx:pt idx="4099">16169</cx:pt>
          <cx:pt idx="4100">10303</cx:pt>
          <cx:pt idx="4101">20851</cx:pt>
          <cx:pt idx="4102">13951</cx:pt>
          <cx:pt idx="4103">12417</cx:pt>
          <cx:pt idx="4104">16722</cx:pt>
          <cx:pt idx="4105">16511</cx:pt>
          <cx:pt idx="4106">20719</cx:pt>
          <cx:pt idx="4107">11124</cx:pt>
          <cx:pt idx="4108">12413</cx:pt>
          <cx:pt idx="4109">15970</cx:pt>
          <cx:pt idx="4110">10775</cx:pt>
          <cx:pt idx="4111">12036</cx:pt>
          <cx:pt idx="4112">9904</cx:pt>
          <cx:pt idx="4113">14889</cx:pt>
          <cx:pt idx="4114">13613</cx:pt>
          <cx:pt idx="4115">22192</cx:pt>
          <cx:pt idx="4116">18008</cx:pt>
          <cx:pt idx="4117">16595</cx:pt>
          <cx:pt idx="4118">23034</cx:pt>
          <cx:pt idx="4119">21593</cx:pt>
          <cx:pt idx="4120">16596</cx:pt>
          <cx:pt idx="4121">10436</cx:pt>
          <cx:pt idx="4122">14119</cx:pt>
          <cx:pt idx="4123">11418</cx:pt>
          <cx:pt idx="4124">17625</cx:pt>
          <cx:pt idx="4125">10621</cx:pt>
          <cx:pt idx="4126">22057</cx:pt>
          <cx:pt idx="4127">10089</cx:pt>
          <cx:pt idx="4128">11139</cx:pt>
          <cx:pt idx="4129">14825</cx:pt>
          <cx:pt idx="4130">12460</cx:pt>
          <cx:pt idx="4131">17021</cx:pt>
          <cx:pt idx="4132">15578</cx:pt>
          <cx:pt idx="4133">18394</cx:pt>
          <cx:pt idx="4134">20978</cx:pt>
          <cx:pt idx="4135">15700</cx:pt>
          <cx:pt idx="4136">20176</cx:pt>
          <cx:pt idx="4137">14706</cx:pt>
          <cx:pt idx="4138">22366</cx:pt>
          <cx:pt idx="4139">19925</cx:pt>
          <cx:pt idx="4140">21720</cx:pt>
          <cx:pt idx="4141">15418</cx:pt>
          <cx:pt idx="4142">8938</cx:pt>
          <cx:pt idx="4143">13484</cx:pt>
          <cx:pt idx="4144">10822</cx:pt>
          <cx:pt idx="4145">20454</cx:pt>
          <cx:pt idx="4146">12094</cx:pt>
          <cx:pt idx="4147">13830</cx:pt>
          <cx:pt idx="4148">14267</cx:pt>
          <cx:pt idx="4149">9641</cx:pt>
          <cx:pt idx="4150">16195</cx:pt>
          <cx:pt idx="4151">16475</cx:pt>
          <cx:pt idx="4152">16701</cx:pt>
          <cx:pt idx="4153">19540</cx:pt>
          <cx:pt idx="4154">22792</cx:pt>
          <cx:pt idx="4155">14208</cx:pt>
          <cx:pt idx="4156">21657</cx:pt>
          <cx:pt idx="4157">12584</cx:pt>
          <cx:pt idx="4158">12966</cx:pt>
          <cx:pt idx="4159">13936</cx:pt>
          <cx:pt idx="4160">8137</cx:pt>
          <cx:pt idx="4161">18141</cx:pt>
          <cx:pt idx="4162">13609</cx:pt>
          <cx:pt idx="4163">17697</cx:pt>
          <cx:pt idx="4164">16956</cx:pt>
          <cx:pt idx="4165">21453</cx:pt>
          <cx:pt idx="4166">21253</cx:pt>
          <cx:pt idx="4167">9960</cx:pt>
          <cx:pt idx="4168">15036</cx:pt>
          <cx:pt idx="4169">9776</cx:pt>
          <cx:pt idx="4170">15948</cx:pt>
          <cx:pt idx="4171">18280</cx:pt>
          <cx:pt idx="4172">15255</cx:pt>
          <cx:pt idx="4173">23706</cx:pt>
          <cx:pt idx="4174">16045</cx:pt>
          <cx:pt idx="4175">19997</cx:pt>
          <cx:pt idx="4176">10301</cx:pt>
          <cx:pt idx="4177">9768</cx:pt>
          <cx:pt idx="4178">20795</cx:pt>
          <cx:pt idx="4179">21606</cx:pt>
          <cx:pt idx="4180">18670</cx:pt>
          <cx:pt idx="4181">23186</cx:pt>
          <cx:pt idx="4182">17010</cx:pt>
          <cx:pt idx="4183">15446</cx:pt>
          <cx:pt idx="4184">12884</cx:pt>
          <cx:pt idx="4185">10958</cx:pt>
          <cx:pt idx="4186">17875</cx:pt>
          <cx:pt idx="4187">15449</cx:pt>
          <cx:pt idx="4188">20426</cx:pt>
          <cx:pt idx="4189">17821</cx:pt>
          <cx:pt idx="4190">9100</cx:pt>
          <cx:pt idx="4191">17811</cx:pt>
          <cx:pt idx="4192">12800</cx:pt>
          <cx:pt idx="4193">10197</cx:pt>
          <cx:pt idx="4194">10943</cx:pt>
          <cx:pt idx="4195">15741</cx:pt>
          <cx:pt idx="4196">21295</cx:pt>
          <cx:pt idx="4197">19765</cx:pt>
          <cx:pt idx="4198">15488</cx:pt>
          <cx:pt idx="4199">13990</cx:pt>
          <cx:pt idx="4200">15963</cx:pt>
          <cx:pt idx="4201">16596</cx:pt>
          <cx:pt idx="4202">13700</cx:pt>
          <cx:pt idx="4203">15482</cx:pt>
          <cx:pt idx="4204">11299</cx:pt>
          <cx:pt idx="4205">13408</cx:pt>
          <cx:pt idx="4206">17360</cx:pt>
          <cx:pt idx="4207">19429</cx:pt>
          <cx:pt idx="4208">14463</cx:pt>
          <cx:pt idx="4209">10336</cx:pt>
          <cx:pt idx="4210">21966</cx:pt>
          <cx:pt idx="4211">12106</cx:pt>
          <cx:pt idx="4212">16783</cx:pt>
          <cx:pt idx="4213">20842</cx:pt>
          <cx:pt idx="4214">23113</cx:pt>
          <cx:pt idx="4215">12456</cx:pt>
          <cx:pt idx="4216">23450</cx:pt>
          <cx:pt idx="4217">22662</cx:pt>
          <cx:pt idx="4218">16351</cx:pt>
          <cx:pt idx="4219">13043</cx:pt>
          <cx:pt idx="4220">17396</cx:pt>
          <cx:pt idx="4221">13535</cx:pt>
          <cx:pt idx="4222">16043</cx:pt>
          <cx:pt idx="4223">8147</cx:pt>
          <cx:pt idx="4224">12876</cx:pt>
          <cx:pt idx="4225">12957</cx:pt>
          <cx:pt idx="4226">14081</cx:pt>
          <cx:pt idx="4227">17699</cx:pt>
          <cx:pt idx="4228">20908</cx:pt>
          <cx:pt idx="4229">15962</cx:pt>
          <cx:pt idx="4230">15597</cx:pt>
          <cx:pt idx="4231">11704</cx:pt>
          <cx:pt idx="4232">13055</cx:pt>
          <cx:pt idx="4233">22555</cx:pt>
          <cx:pt idx="4234">18486</cx:pt>
          <cx:pt idx="4235">21479</cx:pt>
          <cx:pt idx="4236">9273</cx:pt>
          <cx:pt idx="4237">11861</cx:pt>
          <cx:pt idx="4238">9958</cx:pt>
          <cx:pt idx="4239">18796</cx:pt>
          <cx:pt idx="4240">23955</cx:pt>
          <cx:pt idx="4241">14723</cx:pt>
          <cx:pt idx="4242">17735</cx:pt>
          <cx:pt idx="4243">11431</cx:pt>
          <cx:pt idx="4244">13328</cx:pt>
          <cx:pt idx="4245">10053</cx:pt>
          <cx:pt idx="4246">12643</cx:pt>
          <cx:pt idx="4247">11775</cx:pt>
          <cx:pt idx="4248">11159</cx:pt>
          <cx:pt idx="4249">22532</cx:pt>
          <cx:pt idx="4250">23216</cx:pt>
          <cx:pt idx="4251">12487</cx:pt>
          <cx:pt idx="4252">16591</cx:pt>
          <cx:pt idx="4253">18201</cx:pt>
          <cx:pt idx="4254">10605</cx:pt>
          <cx:pt idx="4255">10852</cx:pt>
          <cx:pt idx="4256">11391</cx:pt>
          <cx:pt idx="4257">12295</cx:pt>
          <cx:pt idx="4258">15043</cx:pt>
          <cx:pt idx="4259">17521</cx:pt>
          <cx:pt idx="4260">16358</cx:pt>
          <cx:pt idx="4261">11932</cx:pt>
          <cx:pt idx="4262">20336</cx:pt>
          <cx:pt idx="4263">15427</cx:pt>
          <cx:pt idx="4264">18386</cx:pt>
          <cx:pt idx="4265">17590</cx:pt>
          <cx:pt idx="4266">9444</cx:pt>
          <cx:pt idx="4267">24166</cx:pt>
          <cx:pt idx="4268">18191</cx:pt>
          <cx:pt idx="4269">8232</cx:pt>
          <cx:pt idx="4270">14129</cx:pt>
          <cx:pt idx="4271">18816</cx:pt>
          <cx:pt idx="4272">23147</cx:pt>
          <cx:pt idx="4273">20554</cx:pt>
          <cx:pt idx="4274">11921</cx:pt>
          <cx:pt idx="4275">9593</cx:pt>
          <cx:pt idx="4276">16064</cx:pt>
          <cx:pt idx="4277">13744</cx:pt>
          <cx:pt idx="4278">11799</cx:pt>
          <cx:pt idx="4279">14467</cx:pt>
          <cx:pt idx="4280">21756</cx:pt>
          <cx:pt idx="4281">11699</cx:pt>
          <cx:pt idx="4282">13024</cx:pt>
          <cx:pt idx="4283">16677</cx:pt>
          <cx:pt idx="4284">19095</cx:pt>
          <cx:pt idx="4285">23739</cx:pt>
          <cx:pt idx="4286">24202</cx:pt>
          <cx:pt idx="4287">14209</cx:pt>
          <cx:pt idx="4288">19309</cx:pt>
          <cx:pt idx="4289">14209</cx:pt>
          <cx:pt idx="4290">18430</cx:pt>
          <cx:pt idx="4291">13436</cx:pt>
          <cx:pt idx="4292">12688</cx:pt>
          <cx:pt idx="4293">19347</cx:pt>
          <cx:pt idx="4294">20070</cx:pt>
          <cx:pt idx="4295">15898</cx:pt>
          <cx:pt idx="4296">9916</cx:pt>
          <cx:pt idx="4297">22870</cx:pt>
          <cx:pt idx="4298">15591</cx:pt>
          <cx:pt idx="4299">10498</cx:pt>
          <cx:pt idx="4300">10028</cx:pt>
          <cx:pt idx="4301">23055</cx:pt>
          <cx:pt idx="4302">17329</cx:pt>
          <cx:pt idx="4303">16895</cx:pt>
          <cx:pt idx="4304">21284</cx:pt>
          <cx:pt idx="4305">20118</cx:pt>
          <cx:pt idx="4306">22010</cx:pt>
          <cx:pt idx="4307">17507</cx:pt>
          <cx:pt idx="4308">22611</cx:pt>
          <cx:pt idx="4309">22860</cx:pt>
          <cx:pt idx="4310">16981</cx:pt>
          <cx:pt idx="4311">11445</cx:pt>
          <cx:pt idx="4312">20692</cx:pt>
          <cx:pt idx="4313">12627</cx:pt>
          <cx:pt idx="4314">16472</cx:pt>
          <cx:pt idx="4315">9284</cx:pt>
          <cx:pt idx="4316">21155</cx:pt>
          <cx:pt idx="4317">8739</cx:pt>
          <cx:pt idx="4318">23474</cx:pt>
          <cx:pt idx="4319">17481</cx:pt>
          <cx:pt idx="4320">22518</cx:pt>
          <cx:pt idx="4321">17471</cx:pt>
          <cx:pt idx="4322">14414</cx:pt>
          <cx:pt idx="4323">10302</cx:pt>
          <cx:pt idx="4324">16959</cx:pt>
          <cx:pt idx="4325">11499</cx:pt>
          <cx:pt idx="4326">11386</cx:pt>
          <cx:pt idx="4327">14731</cx:pt>
          <cx:pt idx="4328">11480</cx:pt>
          <cx:pt idx="4329">23676</cx:pt>
          <cx:pt idx="4330">20056</cx:pt>
          <cx:pt idx="4331">10267</cx:pt>
          <cx:pt idx="4332">11819</cx:pt>
          <cx:pt idx="4333">17617</cx:pt>
          <cx:pt idx="4334">16176</cx:pt>
          <cx:pt idx="4335">15428</cx:pt>
          <cx:pt idx="4336">12417</cx:pt>
          <cx:pt idx="4337">9431</cx:pt>
          <cx:pt idx="4338">16203</cx:pt>
          <cx:pt idx="4339">14924</cx:pt>
          <cx:pt idx="4340">8421</cx:pt>
          <cx:pt idx="4341">11262</cx:pt>
          <cx:pt idx="4342">13208</cx:pt>
          <cx:pt idx="4343">15143</cx:pt>
          <cx:pt idx="4344">21108</cx:pt>
          <cx:pt idx="4345">20642</cx:pt>
          <cx:pt idx="4346">10299</cx:pt>
          <cx:pt idx="4347">24010</cx:pt>
          <cx:pt idx="4348">14160</cx:pt>
          <cx:pt idx="4349">17209</cx:pt>
          <cx:pt idx="4350">9217</cx:pt>
          <cx:pt idx="4351">22513</cx:pt>
          <cx:pt idx="4352">13981</cx:pt>
          <cx:pt idx="4353">15731</cx:pt>
          <cx:pt idx="4354">18037</cx:pt>
          <cx:pt idx="4355">9895</cx:pt>
          <cx:pt idx="4356">14452</cx:pt>
          <cx:pt idx="4357">17943</cx:pt>
          <cx:pt idx="4358">19634</cx:pt>
          <cx:pt idx="4359">14172</cx:pt>
          <cx:pt idx="4360">13857</cx:pt>
          <cx:pt idx="4361">16703</cx:pt>
          <cx:pt idx="4362">22696</cx:pt>
          <cx:pt idx="4363">12934</cx:pt>
          <cx:pt idx="4364">24816</cx:pt>
          <cx:pt idx="4365">22162</cx:pt>
          <cx:pt idx="4366">12112</cx:pt>
          <cx:pt idx="4367">22510</cx:pt>
          <cx:pt idx="4368">16540</cx:pt>
          <cx:pt idx="4369">10175</cx:pt>
          <cx:pt idx="4370">12490</cx:pt>
          <cx:pt idx="4371">10320</cx:pt>
          <cx:pt idx="4372">21748</cx:pt>
          <cx:pt idx="4373">11579</cx:pt>
          <cx:pt idx="4374">10771</cx:pt>
          <cx:pt idx="4375">13777</cx:pt>
          <cx:pt idx="4376">10301</cx:pt>
          <cx:pt idx="4377">13592</cx:pt>
          <cx:pt idx="4378">16971</cx:pt>
          <cx:pt idx="4379">22766</cx:pt>
          <cx:pt idx="4380">14261</cx:pt>
          <cx:pt idx="4381">18894</cx:pt>
          <cx:pt idx="4382">9362</cx:pt>
          <cx:pt idx="4383">21256</cx:pt>
          <cx:pt idx="4384">15899</cx:pt>
          <cx:pt idx="4385">12407</cx:pt>
          <cx:pt idx="4386">8483</cx:pt>
          <cx:pt idx="4387">16599</cx:pt>
          <cx:pt idx="4388">13250</cx:pt>
          <cx:pt idx="4389">10347</cx:pt>
          <cx:pt idx="4390">15095</cx:pt>
          <cx:pt idx="4391">11907</cx:pt>
          <cx:pt idx="4392">21081</cx:pt>
          <cx:pt idx="4393">19594</cx:pt>
          <cx:pt idx="4394">9447</cx:pt>
          <cx:pt idx="4395">22855</cx:pt>
          <cx:pt idx="4396">13038</cx:pt>
          <cx:pt idx="4397">12214</cx:pt>
          <cx:pt idx="4398">14149</cx:pt>
          <cx:pt idx="4399">17051</cx:pt>
          <cx:pt idx="4400">19381</cx:pt>
          <cx:pt idx="4401">14945</cx:pt>
          <cx:pt idx="4402">22159</cx:pt>
          <cx:pt idx="4403">11305</cx:pt>
          <cx:pt idx="4404">23066</cx:pt>
          <cx:pt idx="4405">9556</cx:pt>
          <cx:pt idx="4406">11108</cx:pt>
          <cx:pt idx="4407">15662</cx:pt>
          <cx:pt idx="4408">7778</cx:pt>
          <cx:pt idx="4409">14596</cx:pt>
          <cx:pt idx="4410">8423</cx:pt>
          <cx:pt idx="4411">22778</cx:pt>
          <cx:pt idx="4412">23048</cx:pt>
          <cx:pt idx="4413">11634</cx:pt>
          <cx:pt idx="4414">11560</cx:pt>
          <cx:pt idx="4415">15465</cx:pt>
          <cx:pt idx="4416">13822</cx:pt>
          <cx:pt idx="4417">9434</cx:pt>
          <cx:pt idx="4418">19238</cx:pt>
          <cx:pt idx="4419">11984</cx:pt>
          <cx:pt idx="4420">20600</cx:pt>
          <cx:pt idx="4421">10279</cx:pt>
          <cx:pt idx="4422">13562</cx:pt>
          <cx:pt idx="4423">21965</cx:pt>
          <cx:pt idx="4424">17567</cx:pt>
          <cx:pt idx="4425">16624</cx:pt>
          <cx:pt idx="4426">22718</cx:pt>
          <cx:pt idx="4427">11031</cx:pt>
          <cx:pt idx="4428">18015</cx:pt>
          <cx:pt idx="4429">10573</cx:pt>
          <cx:pt idx="4430">13394</cx:pt>
          <cx:pt idx="4431">14546</cx:pt>
          <cx:pt idx="4432">11285</cx:pt>
          <cx:pt idx="4433">13660</cx:pt>
          <cx:pt idx="4434">10956</cx:pt>
          <cx:pt idx="4435">17435</cx:pt>
          <cx:pt idx="4436">17961</cx:pt>
          <cx:pt idx="4437">13476</cx:pt>
          <cx:pt idx="4438">20154</cx:pt>
          <cx:pt idx="4439">14304</cx:pt>
          <cx:pt idx="4440">8416</cx:pt>
          <cx:pt idx="4441">21764</cx:pt>
          <cx:pt idx="4442">12998</cx:pt>
          <cx:pt idx="4443">18944</cx:pt>
          <cx:pt idx="4444">12836</cx:pt>
          <cx:pt idx="4445">18953</cx:pt>
          <cx:pt idx="4446">19677</cx:pt>
          <cx:pt idx="4447">23628</cx:pt>
          <cx:pt idx="4448">12518</cx:pt>
          <cx:pt idx="4449">16106</cx:pt>
          <cx:pt idx="4450">23335</cx:pt>
          <cx:pt idx="4451">13517</cx:pt>
          <cx:pt idx="4452">8401</cx:pt>
          <cx:pt idx="4453">14574</cx:pt>
          <cx:pt idx="4454">15321</cx:pt>
          <cx:pt idx="4455">14465</cx:pt>
          <cx:pt idx="4456">16061</cx:pt>
          <cx:pt idx="4457">16918</cx:pt>
          <cx:pt idx="4458">13583</cx:pt>
          <cx:pt idx="4459">20632</cx:pt>
          <cx:pt idx="4460">16112</cx:pt>
          <cx:pt idx="4461">19184</cx:pt>
          <cx:pt idx="4462">14495</cx:pt>
          <cx:pt idx="4463">11967</cx:pt>
          <cx:pt idx="4464">14952</cx:pt>
          <cx:pt idx="4465">16748</cx:pt>
          <cx:pt idx="4466">21892</cx:pt>
          <cx:pt idx="4467">17766</cx:pt>
          <cx:pt idx="4468">18337</cx:pt>
          <cx:pt idx="4469">16210</cx:pt>
          <cx:pt idx="4470">15282</cx:pt>
          <cx:pt idx="4471">8476</cx:pt>
          <cx:pt idx="4472">15559</cx:pt>
          <cx:pt idx="4473">20792</cx:pt>
          <cx:pt idx="4474">13643</cx:pt>
          <cx:pt idx="4475">23533</cx:pt>
          <cx:pt idx="4476">12571</cx:pt>
          <cx:pt idx="4477">16109</cx:pt>
          <cx:pt idx="4478">20063</cx:pt>
          <cx:pt idx="4479">10404</cx:pt>
          <cx:pt idx="4480">18726</cx:pt>
          <cx:pt idx="4481">18112</cx:pt>
          <cx:pt idx="4482">11991</cx:pt>
          <cx:pt idx="4483">21097</cx:pt>
          <cx:pt idx="4484">15689</cx:pt>
          <cx:pt idx="4485">17535</cx:pt>
          <cx:pt idx="4486">23589</cx:pt>
          <cx:pt idx="4487">10920</cx:pt>
          <cx:pt idx="4488">11121</cx:pt>
          <cx:pt idx="4489">13459</cx:pt>
          <cx:pt idx="4490">13194</cx:pt>
          <cx:pt idx="4491">20713</cx:pt>
          <cx:pt idx="4492">16760</cx:pt>
          <cx:pt idx="4493">12836</cx:pt>
          <cx:pt idx="4494">9289</cx:pt>
          <cx:pt idx="4495">14640</cx:pt>
          <cx:pt idx="4496">17518</cx:pt>
          <cx:pt idx="4497">21260</cx:pt>
          <cx:pt idx="4498">9104</cx:pt>
          <cx:pt idx="4499">13973</cx:pt>
          <cx:pt idx="4500">21864</cx:pt>
          <cx:pt idx="4501">10283</cx:pt>
          <cx:pt idx="4502">20123</cx:pt>
          <cx:pt idx="4503">14156</cx:pt>
          <cx:pt idx="4504">11596</cx:pt>
          <cx:pt idx="4505">15547</cx:pt>
          <cx:pt idx="4506">18139</cx:pt>
          <cx:pt idx="4507">13305</cx:pt>
          <cx:pt idx="4508">15367</cx:pt>
          <cx:pt idx="4509">11703</cx:pt>
          <cx:pt idx="4510">24813</cx:pt>
          <cx:pt idx="4511">16542</cx:pt>
          <cx:pt idx="4512">19984</cx:pt>
          <cx:pt idx="4513">13075</cx:pt>
          <cx:pt idx="4514">12149</cx:pt>
          <cx:pt idx="4515">9499</cx:pt>
          <cx:pt idx="4516">19652</cx:pt>
          <cx:pt idx="4517">10066</cx:pt>
          <cx:pt idx="4518">15839</cx:pt>
          <cx:pt idx="4519">19878</cx:pt>
          <cx:pt idx="4520">14301</cx:pt>
          <cx:pt idx="4521">8964</cx:pt>
          <cx:pt idx="4522">10157</cx:pt>
          <cx:pt idx="4523">22192</cx:pt>
          <cx:pt idx="4524">16647</cx:pt>
          <cx:pt idx="4525">12969</cx:pt>
          <cx:pt idx="4526">19209</cx:pt>
          <cx:pt idx="4527">11655</cx:pt>
          <cx:pt idx="4528">12492</cx:pt>
          <cx:pt idx="4529">19183</cx:pt>
          <cx:pt idx="4530">18075</cx:pt>
          <cx:pt idx="4531">22493</cx:pt>
          <cx:pt idx="4532">19071</cx:pt>
          <cx:pt idx="4533">12331</cx:pt>
          <cx:pt idx="4534">9018</cx:pt>
          <cx:pt idx="4535">10383</cx:pt>
          <cx:pt idx="4536">15770</cx:pt>
          <cx:pt idx="4537">18658</cx:pt>
          <cx:pt idx="4538">12154</cx:pt>
          <cx:pt idx="4539">11134</cx:pt>
          <cx:pt idx="4540">11068</cx:pt>
          <cx:pt idx="4541">16462</cx:pt>
          <cx:pt idx="4542">16703</cx:pt>
          <cx:pt idx="4543">16854</cx:pt>
          <cx:pt idx="4544">10542</cx:pt>
          <cx:pt idx="4545">9851</cx:pt>
          <cx:pt idx="4546">14076</cx:pt>
          <cx:pt idx="4547">15198</cx:pt>
          <cx:pt idx="4548">21212</cx:pt>
          <cx:pt idx="4549">22698</cx:pt>
          <cx:pt idx="4550">16206</cx:pt>
          <cx:pt idx="4551">23770</cx:pt>
          <cx:pt idx="4552">9686</cx:pt>
          <cx:pt idx="4553">19065</cx:pt>
          <cx:pt idx="4554">16534</cx:pt>
          <cx:pt idx="4555">17294</cx:pt>
          <cx:pt idx="4556">13001</cx:pt>
          <cx:pt idx="4557">8411</cx:pt>
          <cx:pt idx="4558">17706</cx:pt>
          <cx:pt idx="4559">21245</cx:pt>
          <cx:pt idx="4560">22548</cx:pt>
          <cx:pt idx="4561">8990</cx:pt>
          <cx:pt idx="4562">21826</cx:pt>
          <cx:pt idx="4563">13123</cx:pt>
          <cx:pt idx="4564">19348</cx:pt>
          <cx:pt idx="4565">15777</cx:pt>
          <cx:pt idx="4566">17361</cx:pt>
          <cx:pt idx="4567">20658</cx:pt>
          <cx:pt idx="4568">20735</cx:pt>
          <cx:pt idx="4569">16994</cx:pt>
          <cx:pt idx="4570">12868</cx:pt>
          <cx:pt idx="4571">13541</cx:pt>
          <cx:pt idx="4572">12212</cx:pt>
          <cx:pt idx="4573">10514</cx:pt>
          <cx:pt idx="4574">14770</cx:pt>
          <cx:pt idx="4575">18061</cx:pt>
          <cx:pt idx="4576">11137</cx:pt>
          <cx:pt idx="4577">19545</cx:pt>
          <cx:pt idx="4578">11357</cx:pt>
          <cx:pt idx="4579">19919</cx:pt>
          <cx:pt idx="4580">11848</cx:pt>
          <cx:pt idx="4581">18839</cx:pt>
          <cx:pt idx="4582">19846</cx:pt>
          <cx:pt idx="4583">21034</cx:pt>
          <cx:pt idx="4584">19494</cx:pt>
          <cx:pt idx="4585">15719</cx:pt>
          <cx:pt idx="4586">13744</cx:pt>
          <cx:pt idx="4587">9585</cx:pt>
          <cx:pt idx="4588">11797</cx:pt>
          <cx:pt idx="4589">16949</cx:pt>
          <cx:pt idx="4590">16175</cx:pt>
          <cx:pt idx="4591">11148</cx:pt>
          <cx:pt idx="4592">14171</cx:pt>
          <cx:pt idx="4593">18650</cx:pt>
          <cx:pt idx="4594">9906</cx:pt>
          <cx:pt idx="4595">12546</cx:pt>
          <cx:pt idx="4596">22299</cx:pt>
          <cx:pt idx="4597">22139</cx:pt>
          <cx:pt idx="4598">17979</cx:pt>
          <cx:pt idx="4599">13964</cx:pt>
          <cx:pt idx="4600">23977</cx:pt>
          <cx:pt idx="4601">11869</cx:pt>
          <cx:pt idx="4602">15071</cx:pt>
          <cx:pt idx="4603">14781</cx:pt>
          <cx:pt idx="4604">22751</cx:pt>
          <cx:pt idx="4605">10244</cx:pt>
          <cx:pt idx="4606">15790</cx:pt>
          <cx:pt idx="4607">23686</cx:pt>
          <cx:pt idx="4608">14934</cx:pt>
          <cx:pt idx="4609">19903</cx:pt>
          <cx:pt idx="4610">23643</cx:pt>
          <cx:pt idx="4611">9940</cx:pt>
          <cx:pt idx="4612">9122</cx:pt>
          <cx:pt idx="4613">14220</cx:pt>
          <cx:pt idx="4614">15979</cx:pt>
          <cx:pt idx="4615">12858</cx:pt>
          <cx:pt idx="4616">11223</cx:pt>
          <cx:pt idx="4617">17123</cx:pt>
          <cx:pt idx="4618">15566</cx:pt>
          <cx:pt idx="4619">19413</cx:pt>
          <cx:pt idx="4620">19164</cx:pt>
          <cx:pt idx="4621">21961</cx:pt>
          <cx:pt idx="4622">15468</cx:pt>
          <cx:pt idx="4623">13586</cx:pt>
          <cx:pt idx="4624">23827</cx:pt>
          <cx:pt idx="4625">12669</cx:pt>
          <cx:pt idx="4626">12785</cx:pt>
          <cx:pt idx="4627">22143</cx:pt>
          <cx:pt idx="4628">14539</cx:pt>
          <cx:pt idx="4629">8633</cx:pt>
          <cx:pt idx="4630">24626</cx:pt>
          <cx:pt idx="4631">20167</cx:pt>
          <cx:pt idx="4632">19038</cx:pt>
          <cx:pt idx="4633">16779</cx:pt>
          <cx:pt idx="4634">13350</cx:pt>
          <cx:pt idx="4635">14049</cx:pt>
          <cx:pt idx="4636">19998</cx:pt>
          <cx:pt idx="4637">17031</cx:pt>
          <cx:pt idx="4638">13072</cx:pt>
          <cx:pt idx="4639">8613</cx:pt>
          <cx:pt idx="4640">8630</cx:pt>
          <cx:pt idx="4641">20975</cx:pt>
          <cx:pt idx="4642">17226</cx:pt>
          <cx:pt idx="4643">13702</cx:pt>
          <cx:pt idx="4644">14225</cx:pt>
          <cx:pt idx="4645">20406</cx:pt>
          <cx:pt idx="4646">10152</cx:pt>
          <cx:pt idx="4647">11668</cx:pt>
          <cx:pt idx="4648">19341</cx:pt>
          <cx:pt idx="4649">18668</cx:pt>
          <cx:pt idx="4650">8406</cx:pt>
          <cx:pt idx="4651">18548</cx:pt>
          <cx:pt idx="4652">10043</cx:pt>
          <cx:pt idx="4653">8872</cx:pt>
          <cx:pt idx="4654">20193</cx:pt>
          <cx:pt idx="4655">14444</cx:pt>
          <cx:pt idx="4656">13176</cx:pt>
          <cx:pt idx="4657">12271</cx:pt>
          <cx:pt idx="4658">9616</cx:pt>
          <cx:pt idx="4659">13898</cx:pt>
          <cx:pt idx="4660">20136</cx:pt>
          <cx:pt idx="4661">12122</cx:pt>
          <cx:pt idx="4662">8347</cx:pt>
          <cx:pt idx="4663">13120</cx:pt>
          <cx:pt idx="4664">14252</cx:pt>
          <cx:pt idx="4665">17873</cx:pt>
          <cx:pt idx="4666">13858</cx:pt>
          <cx:pt idx="4667">21055</cx:pt>
          <cx:pt idx="4668">14445</cx:pt>
          <cx:pt idx="4669">10874</cx:pt>
          <cx:pt idx="4670">12605</cx:pt>
          <cx:pt idx="4671">18184</cx:pt>
          <cx:pt idx="4672">11846</cx:pt>
          <cx:pt idx="4673">17506</cx:pt>
          <cx:pt idx="4674">18573</cx:pt>
          <cx:pt idx="4675">10020</cx:pt>
          <cx:pt idx="4676">9877</cx:pt>
          <cx:pt idx="4677">16987</cx:pt>
          <cx:pt idx="4678">19670</cx:pt>
          <cx:pt idx="4679">18916</cx:pt>
          <cx:pt idx="4680">10705</cx:pt>
          <cx:pt idx="4681">20111</cx:pt>
          <cx:pt idx="4682">13145</cx:pt>
          <cx:pt idx="4683">19571</cx:pt>
          <cx:pt idx="4684">17859</cx:pt>
          <cx:pt idx="4685">9485</cx:pt>
          <cx:pt idx="4686">20951</cx:pt>
          <cx:pt idx="4687">10276</cx:pt>
          <cx:pt idx="4688">11125</cx:pt>
          <cx:pt idx="4689">13011</cx:pt>
          <cx:pt idx="4690">11736</cx:pt>
          <cx:pt idx="4691">10368</cx:pt>
          <cx:pt idx="4692">16583</cx:pt>
          <cx:pt idx="4693">8741</cx:pt>
          <cx:pt idx="4694">17897</cx:pt>
          <cx:pt idx="4695">19130</cx:pt>
          <cx:pt idx="4696">11989</cx:pt>
          <cx:pt idx="4697">22159</cx:pt>
          <cx:pt idx="4698">15988</cx:pt>
          <cx:pt idx="4699">18530</cx:pt>
          <cx:pt idx="4700">13670</cx:pt>
          <cx:pt idx="4701">19176</cx:pt>
          <cx:pt idx="4702">17163</cx:pt>
          <cx:pt idx="4703">18939</cx:pt>
          <cx:pt idx="4704">14441</cx:pt>
          <cx:pt idx="4705">12201</cx:pt>
          <cx:pt idx="4706">18130</cx:pt>
          <cx:pt idx="4707">21096</cx:pt>
          <cx:pt idx="4708">13234</cx:pt>
          <cx:pt idx="4709">19360</cx:pt>
          <cx:pt idx="4710">14700</cx:pt>
          <cx:pt idx="4711">16349</cx:pt>
          <cx:pt idx="4712">18743</cx:pt>
          <cx:pt idx="4713">12519</cx:pt>
          <cx:pt idx="4714">10054</cx:pt>
          <cx:pt idx="4715">10932</cx:pt>
          <cx:pt idx="4716">21809</cx:pt>
          <cx:pt idx="4717">23344</cx:pt>
          <cx:pt idx="4718">24350</cx:pt>
          <cx:pt idx="4719">20065</cx:pt>
          <cx:pt idx="4720">24059</cx:pt>
          <cx:pt idx="4721">19154</cx:pt>
          <cx:pt idx="4722">15424</cx:pt>
          <cx:pt idx="4723">24605</cx:pt>
          <cx:pt idx="4724">21717</cx:pt>
          <cx:pt idx="4725">11418</cx:pt>
          <cx:pt idx="4726">12326</cx:pt>
          <cx:pt idx="4727">14925</cx:pt>
          <cx:pt idx="4728">11032</cx:pt>
          <cx:pt idx="4729">19478</cx:pt>
          <cx:pt idx="4730">9917</cx:pt>
          <cx:pt idx="4731">17860</cx:pt>
          <cx:pt idx="4732">20340</cx:pt>
          <cx:pt idx="4733">23593</cx:pt>
          <cx:pt idx="4734">19025</cx:pt>
          <cx:pt idx="4735">13329</cx:pt>
          <cx:pt idx="4736">15329</cx:pt>
          <cx:pt idx="4737">16062</cx:pt>
          <cx:pt idx="4738">20133</cx:pt>
          <cx:pt idx="4739">13598</cx:pt>
          <cx:pt idx="4740">15787</cx:pt>
          <cx:pt idx="4741">19467</cx:pt>
          <cx:pt idx="4742">15915</cx:pt>
          <cx:pt idx="4743">16052</cx:pt>
          <cx:pt idx="4744">23547</cx:pt>
          <cx:pt idx="4745">24864</cx:pt>
          <cx:pt idx="4746">10845</cx:pt>
          <cx:pt idx="4747">17569</cx:pt>
          <cx:pt idx="4748">15189</cx:pt>
          <cx:pt idx="4749">25102</cx:pt>
          <cx:pt idx="4750">15002</cx:pt>
          <cx:pt idx="4751">10354</cx:pt>
          <cx:pt idx="4752">20010</cx:pt>
          <cx:pt idx="4753">12557</cx:pt>
          <cx:pt idx="4754">19280</cx:pt>
          <cx:pt idx="4755">12127</cx:pt>
          <cx:pt idx="4756">16900</cx:pt>
          <cx:pt idx="4757">14775</cx:pt>
          <cx:pt idx="4758">10759</cx:pt>
          <cx:pt idx="4759">13427</cx:pt>
          <cx:pt idx="4760">20299</cx:pt>
          <cx:pt idx="4761">23203</cx:pt>
          <cx:pt idx="4762">12726</cx:pt>
          <cx:pt idx="4763">12410</cx:pt>
          <cx:pt idx="4764">7801</cx:pt>
          <cx:pt idx="4765">8827</cx:pt>
          <cx:pt idx="4766">13944</cx:pt>
          <cx:pt idx="4767">16558</cx:pt>
          <cx:pt idx="4768">16543</cx:pt>
          <cx:pt idx="4769">20678</cx:pt>
          <cx:pt idx="4770">8102</cx:pt>
          <cx:pt idx="4771">17790</cx:pt>
          <cx:pt idx="4772">14955</cx:pt>
          <cx:pt idx="4773">18079</cx:pt>
          <cx:pt idx="4774">14007</cx:pt>
          <cx:pt idx="4775">21472</cx:pt>
          <cx:pt idx="4776">11971</cx:pt>
          <cx:pt idx="4777">16877</cx:pt>
          <cx:pt idx="4778">19014</cx:pt>
          <cx:pt idx="4779">12248</cx:pt>
          <cx:pt idx="4780">14539</cx:pt>
          <cx:pt idx="4781">14136</cx:pt>
          <cx:pt idx="4782">22579</cx:pt>
          <cx:pt idx="4783">8361</cx:pt>
          <cx:pt idx="4784">16067</cx:pt>
          <cx:pt idx="4785">13930</cx:pt>
          <cx:pt idx="4786">17272</cx:pt>
          <cx:pt idx="4787">13515</cx:pt>
          <cx:pt idx="4788">12778</cx:pt>
          <cx:pt idx="4789">15374</cx:pt>
          <cx:pt idx="4790">22339</cx:pt>
          <cx:pt idx="4791">15902</cx:pt>
          <cx:pt idx="4792">11685</cx:pt>
          <cx:pt idx="4793">14155</cx:pt>
          <cx:pt idx="4794">17461</cx:pt>
          <cx:pt idx="4795">16495</cx:pt>
          <cx:pt idx="4796">19437</cx:pt>
          <cx:pt idx="4797">14630</cx:pt>
          <cx:pt idx="4798">15201</cx:pt>
          <cx:pt idx="4799">22557</cx:pt>
          <cx:pt idx="4800">15429</cx:pt>
          <cx:pt idx="4801">10353</cx:pt>
          <cx:pt idx="4802">16222</cx:pt>
          <cx:pt idx="4803">13307</cx:pt>
          <cx:pt idx="4804">17851</cx:pt>
          <cx:pt idx="4805">10245</cx:pt>
          <cx:pt idx="4806">13927</cx:pt>
          <cx:pt idx="4807">22432</cx:pt>
          <cx:pt idx="4808">13556</cx:pt>
          <cx:pt idx="4809">12103</cx:pt>
          <cx:pt idx="4810">13001</cx:pt>
          <cx:pt idx="4811">10591</cx:pt>
          <cx:pt idx="4812">13044</cx:pt>
          <cx:pt idx="4813">11028</cx:pt>
          <cx:pt idx="4814">18808</cx:pt>
          <cx:pt idx="4815">9416</cx:pt>
          <cx:pt idx="4816">18707</cx:pt>
          <cx:pt idx="4817">11041</cx:pt>
          <cx:pt idx="4818">11782</cx:pt>
          <cx:pt idx="4819">10092</cx:pt>
          <cx:pt idx="4820">11882</cx:pt>
          <cx:pt idx="4821">17419</cx:pt>
          <cx:pt idx="4822">16396</cx:pt>
          <cx:pt idx="4823">21843</cx:pt>
          <cx:pt idx="4824">21679</cx:pt>
          <cx:pt idx="4825">10572</cx:pt>
          <cx:pt idx="4826">20812</cx:pt>
          <cx:pt idx="4827">15540</cx:pt>
          <cx:pt idx="4828">21967</cx:pt>
          <cx:pt idx="4829">16071</cx:pt>
          <cx:pt idx="4830">12846</cx:pt>
          <cx:pt idx="4831">24179</cx:pt>
          <cx:pt idx="4832">16828</cx:pt>
          <cx:pt idx="4833">20266</cx:pt>
          <cx:pt idx="4834">20727</cx:pt>
          <cx:pt idx="4835">11225</cx:pt>
          <cx:pt idx="4836">19495</cx:pt>
          <cx:pt idx="4837">13016</cx:pt>
          <cx:pt idx="4838">9955</cx:pt>
          <cx:pt idx="4839">11933</cx:pt>
          <cx:pt idx="4840">9370</cx:pt>
          <cx:pt idx="4841">15643</cx:pt>
          <cx:pt idx="4842">20114</cx:pt>
          <cx:pt idx="4843">8365</cx:pt>
          <cx:pt idx="4844">10725</cx:pt>
          <cx:pt idx="4845">17292</cx:pt>
          <cx:pt idx="4846">10166</cx:pt>
          <cx:pt idx="4847">8258</cx:pt>
          <cx:pt idx="4848">15569</cx:pt>
          <cx:pt idx="4849">12488</cx:pt>
          <cx:pt idx="4850">20135</cx:pt>
          <cx:pt idx="4851">12235</cx:pt>
          <cx:pt idx="4852">13741</cx:pt>
          <cx:pt idx="4853">8604</cx:pt>
          <cx:pt idx="4854">11215</cx:pt>
          <cx:pt idx="4855">14435</cx:pt>
          <cx:pt idx="4856">21118</cx:pt>
          <cx:pt idx="4857">16783</cx:pt>
          <cx:pt idx="4858">22630</cx:pt>
          <cx:pt idx="4859">18888</cx:pt>
          <cx:pt idx="4860">8608</cx:pt>
          <cx:pt idx="4861">12321</cx:pt>
          <cx:pt idx="4862">9879</cx:pt>
          <cx:pt idx="4863">14821</cx:pt>
          <cx:pt idx="4864">13250</cx:pt>
          <cx:pt idx="4865">10325</cx:pt>
          <cx:pt idx="4866">20884</cx:pt>
          <cx:pt idx="4867">14005</cx:pt>
          <cx:pt idx="4868">20639</cx:pt>
          <cx:pt idx="4869">14241</cx:pt>
          <cx:pt idx="4870">15006</cx:pt>
          <cx:pt idx="4871">9940</cx:pt>
          <cx:pt idx="4872">12642</cx:pt>
          <cx:pt idx="4873">12296</cx:pt>
          <cx:pt idx="4874">11434</cx:pt>
          <cx:pt idx="4875">16394</cx:pt>
          <cx:pt idx="4876">20221</cx:pt>
          <cx:pt idx="4877">14238</cx:pt>
          <cx:pt idx="4878">20040</cx:pt>
          <cx:pt idx="4879">16514</cx:pt>
          <cx:pt idx="4880">22876</cx:pt>
          <cx:pt idx="4881">16004</cx:pt>
          <cx:pt idx="4882">19471</cx:pt>
          <cx:pt idx="4883">11324</cx:pt>
          <cx:pt idx="4884">12685</cx:pt>
          <cx:pt idx="4885">23077</cx:pt>
          <cx:pt idx="4886">22600</cx:pt>
          <cx:pt idx="4887">13160</cx:pt>
          <cx:pt idx="4888">15807</cx:pt>
          <cx:pt idx="4889">9440</cx:pt>
          <cx:pt idx="4890">14906</cx:pt>
          <cx:pt idx="4891">14781</cx:pt>
          <cx:pt idx="4892">22122</cx:pt>
          <cx:pt idx="4893">13049</cx:pt>
          <cx:pt idx="4894">23904</cx:pt>
          <cx:pt idx="4895">11543</cx:pt>
          <cx:pt idx="4896">21877</cx:pt>
          <cx:pt idx="4897">22537</cx:pt>
          <cx:pt idx="4898">10616</cx:pt>
          <cx:pt idx="4899">18665</cx:pt>
          <cx:pt idx="4900">8565</cx:pt>
          <cx:pt idx="4901">22954</cx:pt>
          <cx:pt idx="4902">13005</cx:pt>
          <cx:pt idx="4903">16966</cx:pt>
          <cx:pt idx="4904">12589</cx:pt>
          <cx:pt idx="4905">16727</cx:pt>
          <cx:pt idx="4906">11923</cx:pt>
          <cx:pt idx="4907">14815</cx:pt>
          <cx:pt idx="4908">22675</cx:pt>
          <cx:pt idx="4909">11800</cx:pt>
          <cx:pt idx="4910">10744</cx:pt>
          <cx:pt idx="4911">14914</cx:pt>
          <cx:pt idx="4912">18743</cx:pt>
          <cx:pt idx="4913">10944</cx:pt>
          <cx:pt idx="4914">16643</cx:pt>
          <cx:pt idx="4915">17130</cx:pt>
          <cx:pt idx="4916">10914</cx:pt>
          <cx:pt idx="4917">13515</cx:pt>
          <cx:pt idx="4918">17256</cx:pt>
          <cx:pt idx="4919">23224</cx:pt>
          <cx:pt idx="4920">20085</cx:pt>
          <cx:pt idx="4921">19395</cx:pt>
          <cx:pt idx="4922">17185</cx:pt>
          <cx:pt idx="4923">9366</cx:pt>
          <cx:pt idx="4924">20978</cx:pt>
          <cx:pt idx="4925">11543</cx:pt>
          <cx:pt idx="4926">12287</cx:pt>
          <cx:pt idx="4927">14163</cx:pt>
          <cx:pt idx="4928">8912</cx:pt>
          <cx:pt idx="4929">14158</cx:pt>
          <cx:pt idx="4930">15940</cx:pt>
          <cx:pt idx="4931">18376</cx:pt>
          <cx:pt idx="4932">16589</cx:pt>
          <cx:pt idx="4933">9543</cx:pt>
          <cx:pt idx="4934">23706</cx:pt>
          <cx:pt idx="4935">14943</cx:pt>
          <cx:pt idx="4936">23255</cx:pt>
          <cx:pt idx="4937">13860</cx:pt>
          <cx:pt idx="4938">24111</cx:pt>
          <cx:pt idx="4939">17323</cx:pt>
          <cx:pt idx="4940">15103</cx:pt>
          <cx:pt idx="4941">10533</cx:pt>
          <cx:pt idx="4942">22483</cx:pt>
          <cx:pt idx="4943">19309</cx:pt>
          <cx:pt idx="4944">17050</cx:pt>
          <cx:pt idx="4945">13620</cx:pt>
          <cx:pt idx="4946">18990</cx:pt>
          <cx:pt idx="4947">14807</cx:pt>
          <cx:pt idx="4948">19171</cx:pt>
          <cx:pt idx="4949">13830</cx:pt>
          <cx:pt idx="4950">14827</cx:pt>
          <cx:pt idx="4951">22255</cx:pt>
          <cx:pt idx="4952">18345</cx:pt>
          <cx:pt idx="4953">19824</cx:pt>
          <cx:pt idx="4954">19659</cx:pt>
          <cx:pt idx="4955">17871</cx:pt>
          <cx:pt idx="4956">13634</cx:pt>
          <cx:pt idx="4957">17460</cx:pt>
          <cx:pt idx="4958">17633</cx:pt>
          <cx:pt idx="4959">15207</cx:pt>
          <cx:pt idx="4960">22253</cx:pt>
          <cx:pt idx="4961">13562</cx:pt>
          <cx:pt idx="4962">11156</cx:pt>
          <cx:pt idx="4963">14226</cx:pt>
          <cx:pt idx="4964">16284</cx:pt>
          <cx:pt idx="4965">7961</cx:pt>
          <cx:pt idx="4966">10971</cx:pt>
          <cx:pt idx="4967">17108</cx:pt>
          <cx:pt idx="4968">20232</cx:pt>
          <cx:pt idx="4969">17192</cx:pt>
          <cx:pt idx="4970">14651</cx:pt>
          <cx:pt idx="4971">17628</cx:pt>
          <cx:pt idx="4972">21303</cx:pt>
          <cx:pt idx="4973">19697</cx:pt>
          <cx:pt idx="4974">19938</cx:pt>
          <cx:pt idx="4975">18074</cx:pt>
          <cx:pt idx="4976">17374</cx:pt>
          <cx:pt idx="4977">13587</cx:pt>
          <cx:pt idx="4978">11610</cx:pt>
          <cx:pt idx="4979">22078</cx:pt>
          <cx:pt idx="4980">15092</cx:pt>
          <cx:pt idx="4981">14061</cx:pt>
          <cx:pt idx="4982">11164</cx:pt>
          <cx:pt idx="4983">16801</cx:pt>
          <cx:pt idx="4984">22012</cx:pt>
          <cx:pt idx="4985">10291</cx:pt>
          <cx:pt idx="4986">12960</cx:pt>
          <cx:pt idx="4987">13674</cx:pt>
          <cx:pt idx="4988">17976</cx:pt>
          <cx:pt idx="4989">15857</cx:pt>
          <cx:pt idx="4990">18782</cx:pt>
          <cx:pt idx="4991">12818</cx:pt>
          <cx:pt idx="4992">10891</cx:pt>
          <cx:pt idx="4993">22755</cx:pt>
          <cx:pt idx="4994">22062</cx:pt>
          <cx:pt idx="4995">16226</cx:pt>
          <cx:pt idx="4996">18537</cx:pt>
          <cx:pt idx="4997">18152</cx:pt>
          <cx:pt idx="4998">9056</cx:pt>
          <cx:pt idx="4999">15916</cx:pt>
          <cx:pt idx="5000">14436</cx:pt>
          <cx:pt idx="5001">15920</cx:pt>
          <cx:pt idx="5002">22833</cx:pt>
          <cx:pt idx="5003">12126</cx:pt>
          <cx:pt idx="5004">18225</cx:pt>
          <cx:pt idx="5005">17612</cx:pt>
          <cx:pt idx="5006">15939</cx:pt>
          <cx:pt idx="5007">23508</cx:pt>
          <cx:pt idx="5008">20973</cx:pt>
          <cx:pt idx="5009">11848</cx:pt>
          <cx:pt idx="5010">12417</cx:pt>
          <cx:pt idx="5011">22260</cx:pt>
          <cx:pt idx="5012">12911</cx:pt>
          <cx:pt idx="5013">15104</cx:pt>
          <cx:pt idx="5014">19138</cx:pt>
          <cx:pt idx="5015">13099</cx:pt>
          <cx:pt idx="5016">19422</cx:pt>
          <cx:pt idx="5017">9721</cx:pt>
          <cx:pt idx="5018">14568</cx:pt>
          <cx:pt idx="5019">14993</cx:pt>
          <cx:pt idx="5020">11213</cx:pt>
          <cx:pt idx="5021">9747</cx:pt>
          <cx:pt idx="5022">9975</cx:pt>
          <cx:pt idx="5023">12015</cx:pt>
          <cx:pt idx="5024">11711</cx:pt>
          <cx:pt idx="5025">19832</cx:pt>
          <cx:pt idx="5026">17668</cx:pt>
          <cx:pt idx="5027">12529</cx:pt>
          <cx:pt idx="5028">22167</cx:pt>
          <cx:pt idx="5029">23611</cx:pt>
          <cx:pt idx="5030">18341</cx:pt>
          <cx:pt idx="5031">23350</cx:pt>
          <cx:pt idx="5032">21523</cx:pt>
          <cx:pt idx="5033">10328</cx:pt>
          <cx:pt idx="5034">8260</cx:pt>
          <cx:pt idx="5035">18882</cx:pt>
          <cx:pt idx="5036">19015</cx:pt>
          <cx:pt idx="5037">10842</cx:pt>
          <cx:pt idx="5038">16183</cx:pt>
          <cx:pt idx="5039">15718</cx:pt>
          <cx:pt idx="5040">10866</cx:pt>
          <cx:pt idx="5041">12501</cx:pt>
          <cx:pt idx="5042">20813</cx:pt>
          <cx:pt idx="5043">12910</cx:pt>
          <cx:pt idx="5044">20989</cx:pt>
          <cx:pt idx="5045">15297</cx:pt>
          <cx:pt idx="5046">12532</cx:pt>
          <cx:pt idx="5047">12854</cx:pt>
          <cx:pt idx="5048">17929</cx:pt>
          <cx:pt idx="5049">17228</cx:pt>
          <cx:pt idx="5050">8402</cx:pt>
          <cx:pt idx="5051">16890</cx:pt>
          <cx:pt idx="5052">8808</cx:pt>
          <cx:pt idx="5053">8195</cx:pt>
          <cx:pt idx="5054">18775</cx:pt>
          <cx:pt idx="5055">20177</cx:pt>
          <cx:pt idx="5056">19323</cx:pt>
          <cx:pt idx="5057">20356</cx:pt>
          <cx:pt idx="5058">11453</cx:pt>
          <cx:pt idx="5059">23284</cx:pt>
          <cx:pt idx="5060">9483</cx:pt>
          <cx:pt idx="5061">10248</cx:pt>
          <cx:pt idx="5062">12650</cx:pt>
          <cx:pt idx="5063">14965</cx:pt>
          <cx:pt idx="5064">10442</cx:pt>
          <cx:pt idx="5065">10829</cx:pt>
          <cx:pt idx="5066">16657</cx:pt>
          <cx:pt idx="5067">23445</cx:pt>
          <cx:pt idx="5068">9685</cx:pt>
          <cx:pt idx="5069">18590</cx:pt>
          <cx:pt idx="5070">19168</cx:pt>
          <cx:pt idx="5071">21064</cx:pt>
          <cx:pt idx="5072">19635</cx:pt>
          <cx:pt idx="5073">13553</cx:pt>
          <cx:pt idx="5074">8363</cx:pt>
          <cx:pt idx="5075">21537</cx:pt>
          <cx:pt idx="5076">15164</cx:pt>
          <cx:pt idx="5077">23680</cx:pt>
          <cx:pt idx="5078">11469</cx:pt>
          <cx:pt idx="5079">20832</cx:pt>
          <cx:pt idx="5080">16802</cx:pt>
          <cx:pt idx="5081">13836</cx:pt>
          <cx:pt idx="5082">20293</cx:pt>
          <cx:pt idx="5083">16394</cx:pt>
          <cx:pt idx="5084">23774</cx:pt>
          <cx:pt idx="5085">18148</cx:pt>
          <cx:pt idx="5086">19605</cx:pt>
          <cx:pt idx="5087">12239</cx:pt>
          <cx:pt idx="5088">23283</cx:pt>
          <cx:pt idx="5089">10030</cx:pt>
          <cx:pt idx="5090">12666</cx:pt>
          <cx:pt idx="5091">12462</cx:pt>
          <cx:pt idx="5092">20859</cx:pt>
          <cx:pt idx="5093">10448</cx:pt>
          <cx:pt idx="5094">14042</cx:pt>
          <cx:pt idx="5095">9361</cx:pt>
          <cx:pt idx="5096">14350</cx:pt>
          <cx:pt idx="5097">17385</cx:pt>
          <cx:pt idx="5098">17811</cx:pt>
          <cx:pt idx="5099">14895</cx:pt>
          <cx:pt idx="5100">15374</cx:pt>
          <cx:pt idx="5101">10121</cx:pt>
          <cx:pt idx="5102">12152</cx:pt>
          <cx:pt idx="5103">15896</cx:pt>
          <cx:pt idx="5104">9872</cx:pt>
          <cx:pt idx="5105">14237</cx:pt>
          <cx:pt idx="5106">11444</cx:pt>
          <cx:pt idx="5107">23458</cx:pt>
          <cx:pt idx="5108">14863</cx:pt>
          <cx:pt idx="5109">12656</cx:pt>
          <cx:pt idx="5110">21082</cx:pt>
          <cx:pt idx="5111">18455</cx:pt>
          <cx:pt idx="5112">14410</cx:pt>
          <cx:pt idx="5113">19852</cx:pt>
          <cx:pt idx="5114">10300</cx:pt>
          <cx:pt idx="5115">16578</cx:pt>
          <cx:pt idx="5116">9036</cx:pt>
          <cx:pt idx="5117">11350</cx:pt>
          <cx:pt idx="5118">15646</cx:pt>
          <cx:pt idx="5119">19380</cx:pt>
          <cx:pt idx="5120">16380</cx:pt>
          <cx:pt idx="5121">11637</cx:pt>
          <cx:pt idx="5122">24652</cx:pt>
          <cx:pt idx="5123">13003</cx:pt>
          <cx:pt idx="5124">21113</cx:pt>
          <cx:pt idx="5125">14696</cx:pt>
          <cx:pt idx="5126">18456</cx:pt>
          <cx:pt idx="5127">19811</cx:pt>
          <cx:pt idx="5128">19901</cx:pt>
          <cx:pt idx="5129">14186</cx:pt>
          <cx:pt idx="5130">13002</cx:pt>
          <cx:pt idx="5131">21936</cx:pt>
          <cx:pt idx="5132">22312</cx:pt>
          <cx:pt idx="5133">20231</cx:pt>
          <cx:pt idx="5134">20318</cx:pt>
          <cx:pt idx="5135">15551</cx:pt>
          <cx:pt idx="5136">13287</cx:pt>
          <cx:pt idx="5137">14505</cx:pt>
          <cx:pt idx="5138">20010</cx:pt>
          <cx:pt idx="5139">12560</cx:pt>
          <cx:pt idx="5140">12054</cx:pt>
          <cx:pt idx="5141">16814</cx:pt>
          <cx:pt idx="5142">8488</cx:pt>
          <cx:pt idx="5143">11630</cx:pt>
          <cx:pt idx="5144">23235</cx:pt>
          <cx:pt idx="5145">13333</cx:pt>
          <cx:pt idx="5146">16163</cx:pt>
          <cx:pt idx="5147">22971</cx:pt>
          <cx:pt idx="5148">11892</cx:pt>
          <cx:pt idx="5149">21198</cx:pt>
          <cx:pt idx="5150">14875</cx:pt>
          <cx:pt idx="5151">19600</cx:pt>
          <cx:pt idx="5152">24258</cx:pt>
          <cx:pt idx="5153">10032</cx:pt>
          <cx:pt idx="5154">18892</cx:pt>
          <cx:pt idx="5155">16538</cx:pt>
          <cx:pt idx="5156">21806</cx:pt>
          <cx:pt idx="5157">15895</cx:pt>
          <cx:pt idx="5158">14141</cx:pt>
          <cx:pt idx="5159">8865</cx:pt>
          <cx:pt idx="5160">12680</cx:pt>
          <cx:pt idx="5161">23123</cx:pt>
          <cx:pt idx="5162">16403</cx:pt>
          <cx:pt idx="5163">23956</cx:pt>
          <cx:pt idx="5164">18562</cx:pt>
          <cx:pt idx="5165">13101</cx:pt>
          <cx:pt idx="5166">14166</cx:pt>
          <cx:pt idx="5167">12428</cx:pt>
          <cx:pt idx="5168">22758</cx:pt>
          <cx:pt idx="5169">10624</cx:pt>
          <cx:pt idx="5170">10271</cx:pt>
          <cx:pt idx="5171">10410</cx:pt>
          <cx:pt idx="5172">20943</cx:pt>
          <cx:pt idx="5173">21072</cx:pt>
          <cx:pt idx="5174">10720</cx:pt>
          <cx:pt idx="5175">17021</cx:pt>
          <cx:pt idx="5176">19398</cx:pt>
          <cx:pt idx="5177">14675</cx:pt>
          <cx:pt idx="5178">21259</cx:pt>
          <cx:pt idx="5179">11488</cx:pt>
          <cx:pt idx="5180">20983</cx:pt>
          <cx:pt idx="5181">12792</cx:pt>
          <cx:pt idx="5182">9729</cx:pt>
          <cx:pt idx="5183">15519</cx:pt>
          <cx:pt idx="5184">15331</cx:pt>
          <cx:pt idx="5185">19653</cx:pt>
          <cx:pt idx="5186">22376</cx:pt>
          <cx:pt idx="5187">21032</cx:pt>
          <cx:pt idx="5188">18130</cx:pt>
          <cx:pt idx="5189">16182</cx:pt>
          <cx:pt idx="5190">15409</cx:pt>
          <cx:pt idx="5191">14009</cx:pt>
          <cx:pt idx="5192">10798</cx:pt>
          <cx:pt idx="5193">19152</cx:pt>
          <cx:pt idx="5194">23705</cx:pt>
          <cx:pt idx="5195">10132</cx:pt>
          <cx:pt idx="5196">17461</cx:pt>
          <cx:pt idx="5197">22459</cx:pt>
          <cx:pt idx="5198">14194</cx:pt>
          <cx:pt idx="5199">21438</cx:pt>
          <cx:pt idx="5200">11088</cx:pt>
          <cx:pt idx="5201">21865</cx:pt>
          <cx:pt idx="5202">16462</cx:pt>
          <cx:pt idx="5203">12446</cx:pt>
          <cx:pt idx="5204">19988</cx:pt>
          <cx:pt idx="5205">17168</cx:pt>
          <cx:pt idx="5206">15029</cx:pt>
          <cx:pt idx="5207">15056</cx:pt>
          <cx:pt idx="5208">11463</cx:pt>
          <cx:pt idx="5209">18108</cx:pt>
          <cx:pt idx="5210">15648</cx:pt>
          <cx:pt idx="5211">23007</cx:pt>
          <cx:pt idx="5212">17548</cx:pt>
          <cx:pt idx="5213">21955</cx:pt>
          <cx:pt idx="5214">16068</cx:pt>
          <cx:pt idx="5215">11266</cx:pt>
          <cx:pt idx="5216">21139</cx:pt>
          <cx:pt idx="5217">20348</cx:pt>
          <cx:pt idx="5218">23522</cx:pt>
          <cx:pt idx="5219">8759</cx:pt>
          <cx:pt idx="5220">22012</cx:pt>
          <cx:pt idx="5221">22406</cx:pt>
          <cx:pt idx="5222">21751</cx:pt>
          <cx:pt idx="5223">14506</cx:pt>
          <cx:pt idx="5224">14253</cx:pt>
          <cx:pt idx="5225">13246</cx:pt>
          <cx:pt idx="5226">20592</cx:pt>
          <cx:pt idx="5227">21448</cx:pt>
          <cx:pt idx="5228">20418</cx:pt>
          <cx:pt idx="5229">13794</cx:pt>
          <cx:pt idx="5230">15456</cx:pt>
          <cx:pt idx="5231">12200</cx:pt>
          <cx:pt idx="5232">16426</cx:pt>
          <cx:pt idx="5233">10746</cx:pt>
          <cx:pt idx="5234">19339</cx:pt>
          <cx:pt idx="5235">14478</cx:pt>
          <cx:pt idx="5236">12703</cx:pt>
          <cx:pt idx="5237">10189</cx:pt>
          <cx:pt idx="5238">21712</cx:pt>
          <cx:pt idx="5239">15817</cx:pt>
          <cx:pt idx="5240">12568</cx:pt>
          <cx:pt idx="5241">16742</cx:pt>
          <cx:pt idx="5242">11682</cx:pt>
          <cx:pt idx="5243">15420</cx:pt>
          <cx:pt idx="5244">22934</cx:pt>
          <cx:pt idx="5245">10984</cx:pt>
          <cx:pt idx="5246">15938</cx:pt>
          <cx:pt idx="5247">13544</cx:pt>
          <cx:pt idx="5248">11422</cx:pt>
          <cx:pt idx="5249">17988</cx:pt>
          <cx:pt idx="5250">20805</cx:pt>
          <cx:pt idx="5251">13009</cx:pt>
          <cx:pt idx="5252">11507</cx:pt>
          <cx:pt idx="5253">21511</cx:pt>
          <cx:pt idx="5254">16288</cx:pt>
          <cx:pt idx="5255">10011</cx:pt>
          <cx:pt idx="5256">22048</cx:pt>
          <cx:pt idx="5257">15731</cx:pt>
          <cx:pt idx="5258">17710</cx:pt>
          <cx:pt idx="5259">18676</cx:pt>
          <cx:pt idx="5260">17730</cx:pt>
          <cx:pt idx="5261">23128</cx:pt>
          <cx:pt idx="5262">19415</cx:pt>
          <cx:pt idx="5263">17390</cx:pt>
          <cx:pt idx="5264">19366</cx:pt>
          <cx:pt idx="5265">22114</cx:pt>
          <cx:pt idx="5266">20552</cx:pt>
          <cx:pt idx="5267">16173</cx:pt>
          <cx:pt idx="5268">16652</cx:pt>
          <cx:pt idx="5269">10938</cx:pt>
          <cx:pt idx="5270">11753</cx:pt>
          <cx:pt idx="5271">13782</cx:pt>
          <cx:pt idx="5272">12956</cx:pt>
          <cx:pt idx="5273">16364</cx:pt>
          <cx:pt idx="5274">17734</cx:pt>
          <cx:pt idx="5275">14691</cx:pt>
          <cx:pt idx="5276">17107</cx:pt>
          <cx:pt idx="5277">13642</cx:pt>
          <cx:pt idx="5278">20827</cx:pt>
          <cx:pt idx="5279">11980</cx:pt>
          <cx:pt idx="5280">16368</cx:pt>
          <cx:pt idx="5281">22562</cx:pt>
          <cx:pt idx="5282">9463</cx:pt>
          <cx:pt idx="5283">11452</cx:pt>
          <cx:pt idx="5284">11142</cx:pt>
          <cx:pt idx="5285">18060</cx:pt>
          <cx:pt idx="5286">19949</cx:pt>
          <cx:pt idx="5287">23720</cx:pt>
          <cx:pt idx="5288">11826</cx:pt>
          <cx:pt idx="5289">16794</cx:pt>
          <cx:pt idx="5290">19434</cx:pt>
          <cx:pt idx="5291">10147</cx:pt>
          <cx:pt idx="5292">9159</cx:pt>
          <cx:pt idx="5293">22498</cx:pt>
          <cx:pt idx="5294">14597</cx:pt>
          <cx:pt idx="5295">22688</cx:pt>
          <cx:pt idx="5296">20632</cx:pt>
          <cx:pt idx="5297">21398</cx:pt>
          <cx:pt idx="5298">23622</cx:pt>
          <cx:pt idx="5299">22119</cx:pt>
          <cx:pt idx="5300">18644</cx:pt>
          <cx:pt idx="5301">11837</cx:pt>
          <cx:pt idx="5302">22496</cx:pt>
          <cx:pt idx="5303">11496</cx:pt>
          <cx:pt idx="5304">20019</cx:pt>
          <cx:pt idx="5305">16168</cx:pt>
          <cx:pt idx="5306">15038</cx:pt>
          <cx:pt idx="5307">21333</cx:pt>
          <cx:pt idx="5308">17741</cx:pt>
          <cx:pt idx="5309">15872</cx:pt>
          <cx:pt idx="5310">11723</cx:pt>
          <cx:pt idx="5311">17577</cx:pt>
          <cx:pt idx="5312">19325</cx:pt>
          <cx:pt idx="5313">14660</cx:pt>
          <cx:pt idx="5314">14693</cx:pt>
          <cx:pt idx="5315">11429</cx:pt>
          <cx:pt idx="5316">17310</cx:pt>
          <cx:pt idx="5317">11312</cx:pt>
          <cx:pt idx="5318">19771</cx:pt>
          <cx:pt idx="5319">12270</cx:pt>
          <cx:pt idx="5320">15240</cx:pt>
          <cx:pt idx="5321">10382</cx:pt>
          <cx:pt idx="5322">17916</cx:pt>
          <cx:pt idx="5323">19271</cx:pt>
          <cx:pt idx="5324">16643</cx:pt>
          <cx:pt idx="5325">17374</cx:pt>
          <cx:pt idx="5326">16212</cx:pt>
          <cx:pt idx="5327">17755</cx:pt>
          <cx:pt idx="5328">18832</cx:pt>
          <cx:pt idx="5329">15168</cx:pt>
          <cx:pt idx="5330">16667</cx:pt>
          <cx:pt idx="5331">10030</cx:pt>
          <cx:pt idx="5332">11044</cx:pt>
          <cx:pt idx="5333">23738</cx:pt>
          <cx:pt idx="5334">24466</cx:pt>
          <cx:pt idx="5335">10807</cx:pt>
          <cx:pt idx="5336">23818</cx:pt>
          <cx:pt idx="5337">9643</cx:pt>
          <cx:pt idx="5338">11279</cx:pt>
          <cx:pt idx="5339">14137</cx:pt>
          <cx:pt idx="5340">16350</cx:pt>
          <cx:pt idx="5341">17156</cx:pt>
          <cx:pt idx="5342">24076</cx:pt>
          <cx:pt idx="5343">19396</cx:pt>
          <cx:pt idx="5344">11361</cx:pt>
          <cx:pt idx="5345">20481</cx:pt>
          <cx:pt idx="5346">13198</cx:pt>
          <cx:pt idx="5347">23607</cx:pt>
          <cx:pt idx="5348">17123</cx:pt>
          <cx:pt idx="5349">12415</cx:pt>
          <cx:pt idx="5350">23437</cx:pt>
          <cx:pt idx="5351">17017</cx:pt>
          <cx:pt idx="5352">16866</cx:pt>
          <cx:pt idx="5353">20448</cx:pt>
          <cx:pt idx="5354">14668</cx:pt>
          <cx:pt idx="5355">19397</cx:pt>
          <cx:pt idx="5356">11330</cx:pt>
          <cx:pt idx="5357">10477</cx:pt>
          <cx:pt idx="5358">19870</cx:pt>
          <cx:pt idx="5359">10292</cx:pt>
          <cx:pt idx="5360">11773</cx:pt>
          <cx:pt idx="5361">13580</cx:pt>
          <cx:pt idx="5362">14502</cx:pt>
          <cx:pt idx="5363">17482</cx:pt>
          <cx:pt idx="5364">20898</cx:pt>
          <cx:pt idx="5365">11339</cx:pt>
          <cx:pt idx="5366">16591</cx:pt>
          <cx:pt idx="5367">18066</cx:pt>
          <cx:pt idx="5368">13327</cx:pt>
          <cx:pt idx="5369">9495</cx:pt>
          <cx:pt idx="5370">16249</cx:pt>
          <cx:pt idx="5371">13069</cx:pt>
          <cx:pt idx="5372">17434</cx:pt>
          <cx:pt idx="5373">19941</cx:pt>
          <cx:pt idx="5374">18236</cx:pt>
          <cx:pt idx="5375">15221</cx:pt>
          <cx:pt idx="5376">20974</cx:pt>
          <cx:pt idx="5377">14580</cx:pt>
          <cx:pt idx="5378">12762</cx:pt>
          <cx:pt idx="5379">18320</cx:pt>
          <cx:pt idx="5380">23065</cx:pt>
          <cx:pt idx="5381">15817</cx:pt>
          <cx:pt idx="5382">22700</cx:pt>
          <cx:pt idx="5383">19494</cx:pt>
          <cx:pt idx="5384">8382</cx:pt>
          <cx:pt idx="5385">14197</cx:pt>
          <cx:pt idx="5386">14750</cx:pt>
          <cx:pt idx="5387">11370</cx:pt>
          <cx:pt idx="5388">16320</cx:pt>
          <cx:pt idx="5389">16152</cx:pt>
          <cx:pt idx="5390">15963</cx:pt>
          <cx:pt idx="5391">12380</cx:pt>
          <cx:pt idx="5392">7915</cx:pt>
          <cx:pt idx="5393">8558</cx:pt>
          <cx:pt idx="5394">23238</cx:pt>
          <cx:pt idx="5395">12284</cx:pt>
          <cx:pt idx="5396">17578</cx:pt>
          <cx:pt idx="5397">18503</cx:pt>
          <cx:pt idx="5398">19683</cx:pt>
          <cx:pt idx="5399">18229</cx:pt>
          <cx:pt idx="5400">7933</cx:pt>
          <cx:pt idx="5401">18778</cx:pt>
          <cx:pt idx="5402">18974</cx:pt>
          <cx:pt idx="5403">20605</cx:pt>
          <cx:pt idx="5404">11155</cx:pt>
          <cx:pt idx="5405">24152</cx:pt>
          <cx:pt idx="5406">18058</cx:pt>
          <cx:pt idx="5407">13659</cx:pt>
          <cx:pt idx="5408">21538</cx:pt>
          <cx:pt idx="5409">21042</cx:pt>
          <cx:pt idx="5410">17371</cx:pt>
          <cx:pt idx="5411">18958</cx:pt>
          <cx:pt idx="5412">15953</cx:pt>
          <cx:pt idx="5413">21377</cx:pt>
          <cx:pt idx="5414">16360</cx:pt>
          <cx:pt idx="5415">14483</cx:pt>
          <cx:pt idx="5416">18345</cx:pt>
          <cx:pt idx="5417">21414</cx:pt>
          <cx:pt idx="5418">8613</cx:pt>
          <cx:pt idx="5419">17996</cx:pt>
          <cx:pt idx="5420">19333</cx:pt>
          <cx:pt idx="5421">8070</cx:pt>
          <cx:pt idx="5422">8451</cx:pt>
          <cx:pt idx="5423">11283</cx:pt>
          <cx:pt idx="5424">12780</cx:pt>
          <cx:pt idx="5425">21943</cx:pt>
          <cx:pt idx="5426">16679</cx:pt>
          <cx:pt idx="5427">8614</cx:pt>
          <cx:pt idx="5428">21588</cx:pt>
          <cx:pt idx="5429">10995</cx:pt>
          <cx:pt idx="5430">10123</cx:pt>
          <cx:pt idx="5431">16586</cx:pt>
          <cx:pt idx="5432">17257</cx:pt>
          <cx:pt idx="5433">20391</cx:pt>
          <cx:pt idx="5434">13640</cx:pt>
          <cx:pt idx="5435">23715</cx:pt>
          <cx:pt idx="5436">18578</cx:pt>
          <cx:pt idx="5437">11117</cx:pt>
          <cx:pt idx="5438">12731</cx:pt>
          <cx:pt idx="5439">13492</cx:pt>
          <cx:pt idx="5440">12521</cx:pt>
          <cx:pt idx="5441">20501</cx:pt>
          <cx:pt idx="5442">19602</cx:pt>
          <cx:pt idx="5443">10249</cx:pt>
          <cx:pt idx="5444">15183</cx:pt>
          <cx:pt idx="5445">14602</cx:pt>
          <cx:pt idx="5446">14229</cx:pt>
          <cx:pt idx="5447">12717</cx:pt>
          <cx:pt idx="5448">15169</cx:pt>
          <cx:pt idx="5449">11115</cx:pt>
          <cx:pt idx="5450">21511</cx:pt>
          <cx:pt idx="5451">10693</cx:pt>
          <cx:pt idx="5452">11167</cx:pt>
          <cx:pt idx="5453">22026</cx:pt>
          <cx:pt idx="5454">13342</cx:pt>
          <cx:pt idx="5455">14450</cx:pt>
          <cx:pt idx="5456">16290</cx:pt>
          <cx:pt idx="5457">11790</cx:pt>
          <cx:pt idx="5458">9824</cx:pt>
          <cx:pt idx="5459">17905</cx:pt>
          <cx:pt idx="5460">11984</cx:pt>
          <cx:pt idx="5461">14150</cx:pt>
          <cx:pt idx="5462">18974</cx:pt>
          <cx:pt idx="5463">9104</cx:pt>
          <cx:pt idx="5464">10284</cx:pt>
          <cx:pt idx="5465">23762</cx:pt>
          <cx:pt idx="5466">16261</cx:pt>
          <cx:pt idx="5467">19109</cx:pt>
          <cx:pt idx="5468">9164</cx:pt>
          <cx:pt idx="5469">15446</cx:pt>
          <cx:pt idx="5470">11022</cx:pt>
          <cx:pt idx="5471">13598</cx:pt>
          <cx:pt idx="5472">13722</cx:pt>
          <cx:pt idx="5473">11540</cx:pt>
          <cx:pt idx="5474">13904</cx:pt>
          <cx:pt idx="5475">21496</cx:pt>
          <cx:pt idx="5476">15964</cx:pt>
          <cx:pt idx="5477">21347</cx:pt>
          <cx:pt idx="5478">8703</cx:pt>
          <cx:pt idx="5479">13473</cx:pt>
          <cx:pt idx="5480">17761</cx:pt>
          <cx:pt idx="5481">11575</cx:pt>
          <cx:pt idx="5482">11640</cx:pt>
          <cx:pt idx="5483">19284</cx:pt>
          <cx:pt idx="5484">11884</cx:pt>
          <cx:pt idx="5485">18496</cx:pt>
          <cx:pt idx="5486">14163</cx:pt>
          <cx:pt idx="5487">8262</cx:pt>
          <cx:pt idx="5488">17732</cx:pt>
          <cx:pt idx="5489">14069</cx:pt>
          <cx:pt idx="5490">7736</cx:pt>
          <cx:pt idx="5491">17634</cx:pt>
          <cx:pt idx="5492">10930</cx:pt>
          <cx:pt idx="5493">17775</cx:pt>
          <cx:pt idx="5494">10346</cx:pt>
          <cx:pt idx="5495">15161</cx:pt>
          <cx:pt idx="5496">18934</cx:pt>
          <cx:pt idx="5497">11788</cx:pt>
          <cx:pt idx="5498">12898</cx:pt>
          <cx:pt idx="5499">14802</cx:pt>
          <cx:pt idx="5500">11878</cx:pt>
          <cx:pt idx="5501">17933</cx:pt>
          <cx:pt idx="5502">18483</cx:pt>
          <cx:pt idx="5503">9840</cx:pt>
          <cx:pt idx="5504">18379</cx:pt>
          <cx:pt idx="5505">23638</cx:pt>
          <cx:pt idx="5506">22732</cx:pt>
          <cx:pt idx="5507">20077</cx:pt>
          <cx:pt idx="5508">21989</cx:pt>
          <cx:pt idx="5509">19113</cx:pt>
          <cx:pt idx="5510">21757</cx:pt>
          <cx:pt idx="5511">14142</cx:pt>
          <cx:pt idx="5512">20732</cx:pt>
          <cx:pt idx="5513">22308</cx:pt>
          <cx:pt idx="5514">14467</cx:pt>
          <cx:pt idx="5515">14892</cx:pt>
          <cx:pt idx="5516">16365</cx:pt>
          <cx:pt idx="5517">14670</cx:pt>
          <cx:pt idx="5518">7942</cx:pt>
          <cx:pt idx="5519">23929</cx:pt>
          <cx:pt idx="5520">12297</cx:pt>
          <cx:pt idx="5521">18009</cx:pt>
          <cx:pt idx="5522">20101</cx:pt>
          <cx:pt idx="5523">20750</cx:pt>
          <cx:pt idx="5524">20204</cx:pt>
          <cx:pt idx="5525">22885</cx:pt>
          <cx:pt idx="5526">21117</cx:pt>
          <cx:pt idx="5527">14376</cx:pt>
          <cx:pt idx="5528">15880</cx:pt>
          <cx:pt idx="5529">19193</cx:pt>
          <cx:pt idx="5530">19430</cx:pt>
          <cx:pt idx="5531">11349</cx:pt>
          <cx:pt idx="5532">15154</cx:pt>
          <cx:pt idx="5533">12338</cx:pt>
          <cx:pt idx="5534">20406</cx:pt>
          <cx:pt idx="5535">21982</cx:pt>
          <cx:pt idx="5536">23749</cx:pt>
          <cx:pt idx="5537">11831</cx:pt>
          <cx:pt idx="5538">14804</cx:pt>
          <cx:pt idx="5539">15204</cx:pt>
          <cx:pt idx="5540">21310</cx:pt>
          <cx:pt idx="5541">19079</cx:pt>
          <cx:pt idx="5542">12969</cx:pt>
          <cx:pt idx="5543">15072</cx:pt>
          <cx:pt idx="5544">18409</cx:pt>
          <cx:pt idx="5545">15066</cx:pt>
          <cx:pt idx="5546">24277</cx:pt>
          <cx:pt idx="5547">22676</cx:pt>
          <cx:pt idx="5548">24225</cx:pt>
          <cx:pt idx="5549">8650</cx:pt>
          <cx:pt idx="5550">8891</cx:pt>
          <cx:pt idx="5551">14514</cx:pt>
          <cx:pt idx="5552">18377</cx:pt>
          <cx:pt idx="5553">16280</cx:pt>
          <cx:pt idx="5554">24758</cx:pt>
          <cx:pt idx="5555">12571</cx:pt>
          <cx:pt idx="5556">12378</cx:pt>
          <cx:pt idx="5557">13767</cx:pt>
          <cx:pt idx="5558">23524</cx:pt>
          <cx:pt idx="5559">10181</cx:pt>
          <cx:pt idx="5560">23045</cx:pt>
          <cx:pt idx="5561">21405</cx:pt>
          <cx:pt idx="5562">21327</cx:pt>
          <cx:pt idx="5563">14066</cx:pt>
          <cx:pt idx="5564">21382</cx:pt>
          <cx:pt idx="5565">10856</cx:pt>
          <cx:pt idx="5566">21043</cx:pt>
          <cx:pt idx="5567">19574</cx:pt>
          <cx:pt idx="5568">14874</cx:pt>
          <cx:pt idx="5569">8493</cx:pt>
          <cx:pt idx="5570">20714</cx:pt>
          <cx:pt idx="5571">12600</cx:pt>
          <cx:pt idx="5572">11859</cx:pt>
          <cx:pt idx="5573">14196</cx:pt>
          <cx:pt idx="5574">20173</cx:pt>
          <cx:pt idx="5575">12682</cx:pt>
          <cx:pt idx="5576">18657</cx:pt>
          <cx:pt idx="5577">18617</cx:pt>
          <cx:pt idx="5578">16585</cx:pt>
          <cx:pt idx="5579">22939</cx:pt>
          <cx:pt idx="5580">20734</cx:pt>
          <cx:pt idx="5581">11713</cx:pt>
          <cx:pt idx="5582">14774</cx:pt>
          <cx:pt idx="5583">9297</cx:pt>
          <cx:pt idx="5584">24212</cx:pt>
          <cx:pt idx="5585">12620</cx:pt>
          <cx:pt idx="5586">14457</cx:pt>
          <cx:pt idx="5587">11131</cx:pt>
          <cx:pt idx="5588">12537</cx:pt>
          <cx:pt idx="5589">12797</cx:pt>
          <cx:pt idx="5590">10896</cx:pt>
          <cx:pt idx="5591">19595</cx:pt>
          <cx:pt idx="5592">19641</cx:pt>
          <cx:pt idx="5593">11393</cx:pt>
          <cx:pt idx="5594">20794</cx:pt>
          <cx:pt idx="5595">17808</cx:pt>
          <cx:pt idx="5596">14940</cx:pt>
          <cx:pt idx="5597">13634</cx:pt>
          <cx:pt idx="5598">14255</cx:pt>
          <cx:pt idx="5599">17341</cx:pt>
          <cx:pt idx="5600">14965</cx:pt>
          <cx:pt idx="5601">13075</cx:pt>
          <cx:pt idx="5602">17574</cx:pt>
          <cx:pt idx="5603">10137</cx:pt>
          <cx:pt idx="5604">16891</cx:pt>
          <cx:pt idx="5605">13349</cx:pt>
          <cx:pt idx="5606">15673</cx:pt>
          <cx:pt idx="5607">12434</cx:pt>
          <cx:pt idx="5608">15640</cx:pt>
          <cx:pt idx="5609">19472</cx:pt>
          <cx:pt idx="5610">19823</cx:pt>
          <cx:pt idx="5611">13044</cx:pt>
          <cx:pt idx="5612">19605</cx:pt>
          <cx:pt idx="5613">15172</cx:pt>
          <cx:pt idx="5614">10745</cx:pt>
          <cx:pt idx="5615">13663</cx:pt>
          <cx:pt idx="5616">20400</cx:pt>
          <cx:pt idx="5617">10467</cx:pt>
          <cx:pt idx="5618">11349</cx:pt>
          <cx:pt idx="5619">10145</cx:pt>
          <cx:pt idx="5620">15555</cx:pt>
          <cx:pt idx="5621">10676</cx:pt>
          <cx:pt idx="5622">9822</cx:pt>
          <cx:pt idx="5623">18273</cx:pt>
          <cx:pt idx="5624">12868</cx:pt>
          <cx:pt idx="5625">22832</cx:pt>
          <cx:pt idx="5626">11346</cx:pt>
          <cx:pt idx="5627">23745</cx:pt>
          <cx:pt idx="5628">14748</cx:pt>
          <cx:pt idx="5629">15044</cx:pt>
          <cx:pt idx="5630">11544</cx:pt>
          <cx:pt idx="5631">22615</cx:pt>
          <cx:pt idx="5632">22802</cx:pt>
          <cx:pt idx="5633">19889</cx:pt>
          <cx:pt idx="5634">11610</cx:pt>
          <cx:pt idx="5635">18104</cx:pt>
          <cx:pt idx="5636">19944</cx:pt>
          <cx:pt idx="5637">13119</cx:pt>
          <cx:pt idx="5638">13203</cx:pt>
          <cx:pt idx="5639">21388</cx:pt>
          <cx:pt idx="5640">22485</cx:pt>
          <cx:pt idx="5641">19672</cx:pt>
          <cx:pt idx="5642">15656</cx:pt>
          <cx:pt idx="5643">20689</cx:pt>
          <cx:pt idx="5644">23040</cx:pt>
          <cx:pt idx="5645">18321</cx:pt>
          <cx:pt idx="5646">16013</cx:pt>
          <cx:pt idx="5647">15013</cx:pt>
          <cx:pt idx="5648">12084</cx:pt>
          <cx:pt idx="5649">17222</cx:pt>
          <cx:pt idx="5650">11567</cx:pt>
          <cx:pt idx="5651">16430</cx:pt>
          <cx:pt idx="5652">14674</cx:pt>
          <cx:pt idx="5653">21301</cx:pt>
          <cx:pt idx="5654">15987</cx:pt>
          <cx:pt idx="5655">15235</cx:pt>
          <cx:pt idx="5656">13811</cx:pt>
          <cx:pt idx="5657">23517</cx:pt>
          <cx:pt idx="5658">21650</cx:pt>
          <cx:pt idx="5659">11713</cx:pt>
          <cx:pt idx="5660">21219</cx:pt>
          <cx:pt idx="5661">13758</cx:pt>
          <cx:pt idx="5662">10950</cx:pt>
          <cx:pt idx="5663">8442</cx:pt>
          <cx:pt idx="5664">20046</cx:pt>
          <cx:pt idx="5665">19579</cx:pt>
          <cx:pt idx="5666">24820</cx:pt>
          <cx:pt idx="5667">18039</cx:pt>
          <cx:pt idx="5668">20782</cx:pt>
          <cx:pt idx="5669">14825</cx:pt>
          <cx:pt idx="5670">21287</cx:pt>
          <cx:pt idx="5671">21755</cx:pt>
          <cx:pt idx="5672">12291</cx:pt>
          <cx:pt idx="5673">11901</cx:pt>
          <cx:pt idx="5674">20035</cx:pt>
          <cx:pt idx="5675">15378</cx:pt>
          <cx:pt idx="5676">13969</cx:pt>
          <cx:pt idx="5677">13047</cx:pt>
          <cx:pt idx="5678">14116</cx:pt>
          <cx:pt idx="5679">14098</cx:pt>
          <cx:pt idx="5680">19498</cx:pt>
          <cx:pt idx="5681">10158</cx:pt>
          <cx:pt idx="5682">19866</cx:pt>
          <cx:pt idx="5683">9607</cx:pt>
          <cx:pt idx="5684">14464</cx:pt>
          <cx:pt idx="5685">19949</cx:pt>
          <cx:pt idx="5686">10803</cx:pt>
          <cx:pt idx="5687">17639</cx:pt>
          <cx:pt idx="5688">11458</cx:pt>
          <cx:pt idx="5689">8456</cx:pt>
          <cx:pt idx="5690">11189</cx:pt>
          <cx:pt idx="5691">16190</cx:pt>
          <cx:pt idx="5692">10033</cx:pt>
          <cx:pt idx="5693">14517</cx:pt>
          <cx:pt idx="5694">16716</cx:pt>
          <cx:pt idx="5695">10481</cx:pt>
          <cx:pt idx="5696">13904</cx:pt>
          <cx:pt idx="5697">21390</cx:pt>
          <cx:pt idx="5698">13607</cx:pt>
          <cx:pt idx="5699">18876</cx:pt>
          <cx:pt idx="5700">22796</cx:pt>
          <cx:pt idx="5701">19395</cx:pt>
          <cx:pt idx="5702">9684</cx:pt>
          <cx:pt idx="5703">9408</cx:pt>
          <cx:pt idx="5704">15713</cx:pt>
          <cx:pt idx="5705">11426</cx:pt>
          <cx:pt idx="5706">21806</cx:pt>
          <cx:pt idx="5707">17257</cx:pt>
          <cx:pt idx="5708">16728</cx:pt>
          <cx:pt idx="5709">17416</cx:pt>
          <cx:pt idx="5710">17385</cx:pt>
          <cx:pt idx="5711">15943</cx:pt>
          <cx:pt idx="5712">15021</cx:pt>
          <cx:pt idx="5713">10257</cx:pt>
          <cx:pt idx="5714">15231</cx:pt>
          <cx:pt idx="5715">22860</cx:pt>
          <cx:pt idx="5716">24444</cx:pt>
          <cx:pt idx="5717">14970</cx:pt>
          <cx:pt idx="5718">14367</cx:pt>
          <cx:pt idx="5719">19531</cx:pt>
          <cx:pt idx="5720">19141</cx:pt>
          <cx:pt idx="5721">21149</cx:pt>
          <cx:pt idx="5722">19902</cx:pt>
          <cx:pt idx="5723">8651</cx:pt>
          <cx:pt idx="5724">14306</cx:pt>
          <cx:pt idx="5725">19820</cx:pt>
          <cx:pt idx="5726">21833</cx:pt>
          <cx:pt idx="5727">10128</cx:pt>
          <cx:pt idx="5728">12733</cx:pt>
          <cx:pt idx="5729">14291</cx:pt>
          <cx:pt idx="5730">14818</cx:pt>
          <cx:pt idx="5731">8072</cx:pt>
          <cx:pt idx="5732">15417</cx:pt>
          <cx:pt idx="5733">12435</cx:pt>
          <cx:pt idx="5734">16266</cx:pt>
          <cx:pt idx="5735">15760</cx:pt>
          <cx:pt idx="5736">17160</cx:pt>
          <cx:pt idx="5737">11773</cx:pt>
          <cx:pt idx="5738">20050</cx:pt>
          <cx:pt idx="5739">10143</cx:pt>
          <cx:pt idx="5740">12435</cx:pt>
          <cx:pt idx="5741">9150</cx:pt>
          <cx:pt idx="5742">11860</cx:pt>
          <cx:pt idx="5743">12955</cx:pt>
          <cx:pt idx="5744">16822</cx:pt>
          <cx:pt idx="5745">19690</cx:pt>
          <cx:pt idx="5746">18737</cx:pt>
          <cx:pt idx="5747">20285</cx:pt>
          <cx:pt idx="5748">15019</cx:pt>
          <cx:pt idx="5749">13167</cx:pt>
          <cx:pt idx="5750">16020</cx:pt>
          <cx:pt idx="5751">14150</cx:pt>
          <cx:pt idx="5752">9491</cx:pt>
          <cx:pt idx="5753">12820</cx:pt>
          <cx:pt idx="5754">19311</cx:pt>
          <cx:pt idx="5755">20188</cx:pt>
          <cx:pt idx="5756">14100</cx:pt>
          <cx:pt idx="5757">14840</cx:pt>
          <cx:pt idx="5758">14747</cx:pt>
          <cx:pt idx="5759">11608</cx:pt>
          <cx:pt idx="5760">16877</cx:pt>
          <cx:pt idx="5761">18823</cx:pt>
          <cx:pt idx="5762">11770</cx:pt>
          <cx:pt idx="5763">17831</cx:pt>
          <cx:pt idx="5764">14379</cx:pt>
          <cx:pt idx="5765">10741</cx:pt>
          <cx:pt idx="5766">19237</cx:pt>
          <cx:pt idx="5767">19859</cx:pt>
          <cx:pt idx="5768">16300</cx:pt>
          <cx:pt idx="5769">23305</cx:pt>
          <cx:pt idx="5770">16981</cx:pt>
          <cx:pt idx="5771">10119</cx:pt>
          <cx:pt idx="5772">16087</cx:pt>
          <cx:pt idx="5773">15489</cx:pt>
          <cx:pt idx="5774">24082</cx:pt>
          <cx:pt idx="5775">14152</cx:pt>
          <cx:pt idx="5776">16038</cx:pt>
          <cx:pt idx="5777">23738</cx:pt>
          <cx:pt idx="5778">18322</cx:pt>
          <cx:pt idx="5779">22884</cx:pt>
          <cx:pt idx="5780">11657</cx:pt>
          <cx:pt idx="5781">11041</cx:pt>
          <cx:pt idx="5782">18041</cx:pt>
          <cx:pt idx="5783">17918</cx:pt>
          <cx:pt idx="5784">10249</cx:pt>
          <cx:pt idx="5785">14853</cx:pt>
          <cx:pt idx="5786">11457</cx:pt>
          <cx:pt idx="5787">25054</cx:pt>
          <cx:pt idx="5788">18391</cx:pt>
          <cx:pt idx="5789">13840</cx:pt>
          <cx:pt idx="5790">22649</cx:pt>
          <cx:pt idx="5791">21044</cx:pt>
          <cx:pt idx="5792">23768</cx:pt>
          <cx:pt idx="5793">9512</cx:pt>
          <cx:pt idx="5794">16314</cx:pt>
          <cx:pt idx="5795">10727</cx:pt>
          <cx:pt idx="5796">9555</cx:pt>
          <cx:pt idx="5797">19717</cx:pt>
          <cx:pt idx="5798">20762</cx:pt>
          <cx:pt idx="5799">16471</cx:pt>
          <cx:pt idx="5800">13627</cx:pt>
          <cx:pt idx="5801">15919</cx:pt>
          <cx:pt idx="5802">11473</cx:pt>
          <cx:pt idx="5803">24582</cx:pt>
          <cx:pt idx="5804">11565</cx:pt>
          <cx:pt idx="5805">9738</cx:pt>
          <cx:pt idx="5806">13819</cx:pt>
          <cx:pt idx="5807">16980</cx:pt>
          <cx:pt idx="5808">14340</cx:pt>
          <cx:pt idx="5809">19052</cx:pt>
          <cx:pt idx="5810">19096</cx:pt>
          <cx:pt idx="5811">21198</cx:pt>
          <cx:pt idx="5812">12686</cx:pt>
          <cx:pt idx="5813">8544</cx:pt>
          <cx:pt idx="5814">21069</cx:pt>
          <cx:pt idx="5815">11423</cx:pt>
          <cx:pt idx="5816">18447</cx:pt>
          <cx:pt idx="5817">14289</cx:pt>
          <cx:pt idx="5818">13701</cx:pt>
          <cx:pt idx="5819">17411</cx:pt>
          <cx:pt idx="5820">22395</cx:pt>
          <cx:pt idx="5821">11705</cx:pt>
          <cx:pt idx="5822">11224</cx:pt>
          <cx:pt idx="5823">13565</cx:pt>
          <cx:pt idx="5824">10887</cx:pt>
          <cx:pt idx="5825">18983</cx:pt>
          <cx:pt idx="5826">22422</cx:pt>
          <cx:pt idx="5827">19306</cx:pt>
          <cx:pt idx="5828">19493</cx:pt>
          <cx:pt idx="5829">13909</cx:pt>
          <cx:pt idx="5830">17269</cx:pt>
          <cx:pt idx="5831">13080</cx:pt>
          <cx:pt idx="5832">12500</cx:pt>
          <cx:pt idx="5833">8259</cx:pt>
          <cx:pt idx="5834">13385</cx:pt>
          <cx:pt idx="5835">13254</cx:pt>
          <cx:pt idx="5836">16535</cx:pt>
          <cx:pt idx="5837">16274</cx:pt>
          <cx:pt idx="5838">21899</cx:pt>
          <cx:pt idx="5839">14122</cx:pt>
          <cx:pt idx="5840">13625</cx:pt>
          <cx:pt idx="5841">20383</cx:pt>
          <cx:pt idx="5842">18333</cx:pt>
          <cx:pt idx="5843">10010</cx:pt>
          <cx:pt idx="5844">16472</cx:pt>
          <cx:pt idx="5845">13353</cx:pt>
          <cx:pt idx="5846">22391</cx:pt>
          <cx:pt idx="5847">9419</cx:pt>
          <cx:pt idx="5848">15399</cx:pt>
          <cx:pt idx="5849">9112</cx:pt>
          <cx:pt idx="5850">22693</cx:pt>
          <cx:pt idx="5851">19314</cx:pt>
          <cx:pt idx="5852">12925</cx:pt>
          <cx:pt idx="5853">17305</cx:pt>
          <cx:pt idx="5854">21375</cx:pt>
          <cx:pt idx="5855">20872</cx:pt>
          <cx:pt idx="5856">11165</cx:pt>
          <cx:pt idx="5857">17677</cx:pt>
          <cx:pt idx="5858">15616</cx:pt>
          <cx:pt idx="5859">11848</cx:pt>
          <cx:pt idx="5860">18369</cx:pt>
          <cx:pt idx="5861">11336</cx:pt>
          <cx:pt idx="5862">9834</cx:pt>
          <cx:pt idx="5863">23542</cx:pt>
          <cx:pt idx="5864">17780</cx:pt>
          <cx:pt idx="5865">22027</cx:pt>
          <cx:pt idx="5866">16470</cx:pt>
          <cx:pt idx="5867">18345</cx:pt>
          <cx:pt idx="5868">15466</cx:pt>
          <cx:pt idx="5869">21646</cx:pt>
          <cx:pt idx="5870">17317</cx:pt>
          <cx:pt idx="5871">16641</cx:pt>
          <cx:pt idx="5872">19587</cx:pt>
          <cx:pt idx="5873">19374</cx:pt>
          <cx:pt idx="5874">12423</cx:pt>
          <cx:pt idx="5875">19868</cx:pt>
          <cx:pt idx="5876">22161</cx:pt>
          <cx:pt idx="5877">12574</cx:pt>
          <cx:pt idx="5878">14941</cx:pt>
          <cx:pt idx="5879">19123</cx:pt>
          <cx:pt idx="5880">13281</cx:pt>
          <cx:pt idx="5881">10399</cx:pt>
          <cx:pt idx="5882">11375</cx:pt>
          <cx:pt idx="5883">21138</cx:pt>
          <cx:pt idx="5884">12362</cx:pt>
          <cx:pt idx="5885">19435</cx:pt>
          <cx:pt idx="5886">12665</cx:pt>
          <cx:pt idx="5887">17462</cx:pt>
          <cx:pt idx="5888">13497</cx:pt>
          <cx:pt idx="5889">11798</cx:pt>
          <cx:pt idx="5890">20951</cx:pt>
          <cx:pt idx="5891">16223</cx:pt>
          <cx:pt idx="5892">15209</cx:pt>
          <cx:pt idx="5893">17633</cx:pt>
          <cx:pt idx="5894">20455</cx:pt>
          <cx:pt idx="5895">19374</cx:pt>
          <cx:pt idx="5896">13436</cx:pt>
          <cx:pt idx="5897">15571</cx:pt>
          <cx:pt idx="5898">12979</cx:pt>
          <cx:pt idx="5899">15439</cx:pt>
          <cx:pt idx="5900">11250</cx:pt>
          <cx:pt idx="5901">23758</cx:pt>
          <cx:pt idx="5902">18416</cx:pt>
          <cx:pt idx="5903">12498</cx:pt>
          <cx:pt idx="5904">11896</cx:pt>
          <cx:pt idx="5905">15823</cx:pt>
          <cx:pt idx="5906">17153</cx:pt>
          <cx:pt idx="5907">22214</cx:pt>
          <cx:pt idx="5908">14138</cx:pt>
          <cx:pt idx="5909">15820</cx:pt>
          <cx:pt idx="5910">9475</cx:pt>
          <cx:pt idx="5911">11400</cx:pt>
          <cx:pt idx="5912">18516</cx:pt>
          <cx:pt idx="5913">23030</cx:pt>
          <cx:pt idx="5914">10343</cx:pt>
          <cx:pt idx="5915">19581</cx:pt>
          <cx:pt idx="5916">24657</cx:pt>
          <cx:pt idx="5917">11477</cx:pt>
          <cx:pt idx="5918">14979</cx:pt>
          <cx:pt idx="5919">13036</cx:pt>
          <cx:pt idx="5920">22253</cx:pt>
          <cx:pt idx="5921">16434</cx:pt>
          <cx:pt idx="5922">15533</cx:pt>
          <cx:pt idx="5923">21667</cx:pt>
          <cx:pt idx="5924">10295</cx:pt>
          <cx:pt idx="5925">16723</cx:pt>
          <cx:pt idx="5926">12569</cx:pt>
          <cx:pt idx="5927">8642</cx:pt>
          <cx:pt idx="5928">9921</cx:pt>
          <cx:pt idx="5929">19247</cx:pt>
          <cx:pt idx="5930">15984</cx:pt>
          <cx:pt idx="5931">24899</cx:pt>
          <cx:pt idx="5932">23325</cx:pt>
          <cx:pt idx="5933">18817</cx:pt>
          <cx:pt idx="5934">19240</cx:pt>
          <cx:pt idx="5935">18302</cx:pt>
          <cx:pt idx="5936">24014</cx:pt>
          <cx:pt idx="5937">11993</cx:pt>
          <cx:pt idx="5938">8161</cx:pt>
          <cx:pt idx="5939">15280</cx:pt>
          <cx:pt idx="5940">12503</cx:pt>
          <cx:pt idx="5941">14342</cx:pt>
          <cx:pt idx="5942">20481</cx:pt>
          <cx:pt idx="5943">17170</cx:pt>
          <cx:pt idx="5944">13069</cx:pt>
          <cx:pt idx="5945">13719</cx:pt>
          <cx:pt idx="5946">21877</cx:pt>
          <cx:pt idx="5947">23931</cx:pt>
          <cx:pt idx="5948">16997</cx:pt>
          <cx:pt idx="5949">17652</cx:pt>
          <cx:pt idx="5950">10702</cx:pt>
          <cx:pt idx="5951">20434</cx:pt>
          <cx:pt idx="5952">17764</cx:pt>
          <cx:pt idx="5953">18433</cx:pt>
          <cx:pt idx="5954">10448</cx:pt>
          <cx:pt idx="5955">16290</cx:pt>
          <cx:pt idx="5956">19709</cx:pt>
          <cx:pt idx="5957">23006</cx:pt>
          <cx:pt idx="5958">10435</cx:pt>
          <cx:pt idx="5959">19329</cx:pt>
          <cx:pt idx="5960">14118</cx:pt>
          <cx:pt idx="5961">18490</cx:pt>
          <cx:pt idx="5962">13529</cx:pt>
          <cx:pt idx="5963">11177</cx:pt>
          <cx:pt idx="5964">17996</cx:pt>
          <cx:pt idx="5965">20656</cx:pt>
          <cx:pt idx="5966">17229</cx:pt>
          <cx:pt idx="5967">10295</cx:pt>
          <cx:pt idx="5968">13311</cx:pt>
          <cx:pt idx="5969">21333</cx:pt>
          <cx:pt idx="5970">11809</cx:pt>
          <cx:pt idx="5971">9133</cx:pt>
          <cx:pt idx="5972">23865</cx:pt>
          <cx:pt idx="5973">19373</cx:pt>
          <cx:pt idx="5974">23193</cx:pt>
          <cx:pt idx="5975">14124</cx:pt>
          <cx:pt idx="5976">21535</cx:pt>
          <cx:pt idx="5977">13352</cx:pt>
          <cx:pt idx="5978">10585</cx:pt>
          <cx:pt idx="5979">9098</cx:pt>
          <cx:pt idx="5980">19705</cx:pt>
          <cx:pt idx="5981">11873</cx:pt>
          <cx:pt idx="5982">8459</cx:pt>
          <cx:pt idx="5983">21959</cx:pt>
          <cx:pt idx="5984">8609</cx:pt>
          <cx:pt idx="5985">10615</cx:pt>
          <cx:pt idx="5986">18707</cx:pt>
          <cx:pt idx="5987">10009</cx:pt>
          <cx:pt idx="5988">11386</cx:pt>
          <cx:pt idx="5989">11158</cx:pt>
          <cx:pt idx="5990">12351</cx:pt>
          <cx:pt idx="5991">15713</cx:pt>
          <cx:pt idx="5992">14481</cx:pt>
          <cx:pt idx="5993">9730</cx:pt>
          <cx:pt idx="5994">21205</cx:pt>
          <cx:pt idx="5995">9275</cx:pt>
          <cx:pt idx="5996">15328</cx:pt>
          <cx:pt idx="5997">11629</cx:pt>
          <cx:pt idx="5998">22648</cx:pt>
          <cx:pt idx="5999">17959</cx:pt>
          <cx:pt idx="6000">14733</cx:pt>
          <cx:pt idx="6001">19976</cx:pt>
          <cx:pt idx="6002">13646</cx:pt>
          <cx:pt idx="6003">23177</cx:pt>
          <cx:pt idx="6004">19904</cx:pt>
          <cx:pt idx="6005">20024</cx:pt>
          <cx:pt idx="6006">21451</cx:pt>
          <cx:pt idx="6007">14680</cx:pt>
          <cx:pt idx="6008">15745</cx:pt>
          <cx:pt idx="6009">9876</cx:pt>
          <cx:pt idx="6010">16067</cx:pt>
          <cx:pt idx="6011">11195</cx:pt>
          <cx:pt idx="6012">12854</cx:pt>
          <cx:pt idx="6013">19348</cx:pt>
          <cx:pt idx="6014">14383</cx:pt>
          <cx:pt idx="6015">16555</cx:pt>
          <cx:pt idx="6016">16755</cx:pt>
          <cx:pt idx="6017">15704</cx:pt>
          <cx:pt idx="6018">18353</cx:pt>
          <cx:pt idx="6019">18102</cx:pt>
          <cx:pt idx="6020">12633</cx:pt>
          <cx:pt idx="6021">18440</cx:pt>
          <cx:pt idx="6022">9396</cx:pt>
          <cx:pt idx="6023">18885</cx:pt>
          <cx:pt idx="6024">10060</cx:pt>
          <cx:pt idx="6025">16089</cx:pt>
          <cx:pt idx="6026">16365</cx:pt>
          <cx:pt idx="6027">12433</cx:pt>
          <cx:pt idx="6028">20203</cx:pt>
          <cx:pt idx="6029">16647</cx:pt>
          <cx:pt idx="6030">15898</cx:pt>
          <cx:pt idx="6031">16511</cx:pt>
          <cx:pt idx="6032">12718</cx:pt>
          <cx:pt idx="6033">10091</cx:pt>
          <cx:pt idx="6034">14588</cx:pt>
          <cx:pt idx="6035">12393</cx:pt>
          <cx:pt idx="6036">11319</cx:pt>
          <cx:pt idx="6037">13826</cx:pt>
          <cx:pt idx="6038">13139</cx:pt>
          <cx:pt idx="6039">18789</cx:pt>
          <cx:pt idx="6040">14102</cx:pt>
          <cx:pt idx="6041">21997</cx:pt>
          <cx:pt idx="6042">15453</cx:pt>
          <cx:pt idx="6043">20615</cx:pt>
          <cx:pt idx="6044">13795</cx:pt>
          <cx:pt idx="6045">15740</cx:pt>
          <cx:pt idx="6046">16053</cx:pt>
          <cx:pt idx="6047">11355</cx:pt>
          <cx:pt idx="6048">14365</cx:pt>
          <cx:pt idx="6049">17655</cx:pt>
          <cx:pt idx="6050">12891</cx:pt>
          <cx:pt idx="6051">15804</cx:pt>
          <cx:pt idx="6052">23587</cx:pt>
          <cx:pt idx="6053">18347</cx:pt>
          <cx:pt idx="6054">16489</cx:pt>
          <cx:pt idx="6055">21222</cx:pt>
          <cx:pt idx="6056">11223</cx:pt>
          <cx:pt idx="6057">12694</cx:pt>
          <cx:pt idx="6058">9560</cx:pt>
          <cx:pt idx="6059">21243</cx:pt>
          <cx:pt idx="6060">15177</cx:pt>
          <cx:pt idx="6061">21653</cx:pt>
          <cx:pt idx="6062">16922</cx:pt>
          <cx:pt idx="6063">12249</cx:pt>
          <cx:pt idx="6064">9896</cx:pt>
          <cx:pt idx="6065">19617</cx:pt>
          <cx:pt idx="6066">11716</cx:pt>
          <cx:pt idx="6067">19796</cx:pt>
          <cx:pt idx="6068">12831</cx:pt>
          <cx:pt idx="6069">12713</cx:pt>
          <cx:pt idx="6070">10948</cx:pt>
          <cx:pt idx="6071">19068</cx:pt>
          <cx:pt idx="6072">20859</cx:pt>
          <cx:pt idx="6073">18556</cx:pt>
          <cx:pt idx="6074">9373</cx:pt>
          <cx:pt idx="6075">17968</cx:pt>
          <cx:pt idx="6076">12327</cx:pt>
          <cx:pt idx="6077">14686</cx:pt>
          <cx:pt idx="6078">22706</cx:pt>
          <cx:pt idx="6079">17626</cx:pt>
          <cx:pt idx="6080">19478</cx:pt>
          <cx:pt idx="6081">16482</cx:pt>
          <cx:pt idx="6082">10767</cx:pt>
          <cx:pt idx="6083">13758</cx:pt>
          <cx:pt idx="6084">18333</cx:pt>
          <cx:pt idx="6085">18863</cx:pt>
          <cx:pt idx="6086">12157</cx:pt>
          <cx:pt idx="6087">19359</cx:pt>
          <cx:pt idx="6088">11608</cx:pt>
          <cx:pt idx="6089">17335</cx:pt>
          <cx:pt idx="6090">14093</cx:pt>
          <cx:pt idx="6091">13576</cx:pt>
          <cx:pt idx="6092">15174</cx:pt>
          <cx:pt idx="6093">12812</cx:pt>
          <cx:pt idx="6094">11819</cx:pt>
          <cx:pt idx="6095">24113</cx:pt>
          <cx:pt idx="6096">11495</cx:pt>
          <cx:pt idx="6097">13426</cx:pt>
          <cx:pt idx="6098">12194</cx:pt>
          <cx:pt idx="6099">11084</cx:pt>
          <cx:pt idx="6100">11154</cx:pt>
          <cx:pt idx="6101">19353</cx:pt>
          <cx:pt idx="6102">15568</cx:pt>
          <cx:pt idx="6103">14825</cx:pt>
          <cx:pt idx="6104">11981</cx:pt>
          <cx:pt idx="6105">10116</cx:pt>
          <cx:pt idx="6106">9273</cx:pt>
          <cx:pt idx="6107">19459</cx:pt>
          <cx:pt idx="6108">14724</cx:pt>
          <cx:pt idx="6109">8754</cx:pt>
          <cx:pt idx="6110">17258</cx:pt>
          <cx:pt idx="6111">23610</cx:pt>
          <cx:pt idx="6112">8986</cx:pt>
          <cx:pt idx="6113">20189</cx:pt>
          <cx:pt idx="6114">13519</cx:pt>
          <cx:pt idx="6115">17905</cx:pt>
          <cx:pt idx="6116">16038</cx:pt>
          <cx:pt idx="6117">16582</cx:pt>
          <cx:pt idx="6118">17567</cx:pt>
          <cx:pt idx="6119">16388</cx:pt>
          <cx:pt idx="6120">8445</cx:pt>
          <cx:pt idx="6121">11555</cx:pt>
          <cx:pt idx="6122">19037</cx:pt>
          <cx:pt idx="6123">19537</cx:pt>
          <cx:pt idx="6124">18706</cx:pt>
          <cx:pt idx="6125">14699</cx:pt>
          <cx:pt idx="6126">23301</cx:pt>
          <cx:pt idx="6127">10355</cx:pt>
          <cx:pt idx="6128">18628</cx:pt>
          <cx:pt idx="6129">23053</cx:pt>
          <cx:pt idx="6130">18607</cx:pt>
          <cx:pt idx="6131">14504</cx:pt>
          <cx:pt idx="6132">8549</cx:pt>
          <cx:pt idx="6133">11301</cx:pt>
          <cx:pt idx="6134">18173</cx:pt>
          <cx:pt idx="6135">8769</cx:pt>
          <cx:pt idx="6136">22476</cx:pt>
          <cx:pt idx="6137">17403</cx:pt>
          <cx:pt idx="6138">22378</cx:pt>
          <cx:pt idx="6139">22353</cx:pt>
          <cx:pt idx="6140">14683</cx:pt>
          <cx:pt idx="6141">18885</cx:pt>
          <cx:pt idx="6142">15440</cx:pt>
          <cx:pt idx="6143">13598</cx:pt>
          <cx:pt idx="6144">23655</cx:pt>
          <cx:pt idx="6145">8803</cx:pt>
          <cx:pt idx="6146">15693</cx:pt>
          <cx:pt idx="6147">12853</cx:pt>
          <cx:pt idx="6148">16079</cx:pt>
          <cx:pt idx="6149">18758</cx:pt>
          <cx:pt idx="6150">10278</cx:pt>
          <cx:pt idx="6151">14780</cx:pt>
          <cx:pt idx="6152">20145</cx:pt>
          <cx:pt idx="6153">7847</cx:pt>
          <cx:pt idx="6154">14272</cx:pt>
          <cx:pt idx="6155">13719</cx:pt>
          <cx:pt idx="6156">21861</cx:pt>
          <cx:pt idx="6157">20283</cx:pt>
          <cx:pt idx="6158">8623</cx:pt>
          <cx:pt idx="6159">11477</cx:pt>
          <cx:pt idx="6160">15901</cx:pt>
          <cx:pt idx="6161">18497</cx:pt>
          <cx:pt idx="6162">9599</cx:pt>
          <cx:pt idx="6163">15267</cx:pt>
          <cx:pt idx="6164">23198</cx:pt>
          <cx:pt idx="6165">21963</cx:pt>
          <cx:pt idx="6166">23722</cx:pt>
          <cx:pt idx="6167">14010</cx:pt>
          <cx:pt idx="6168">20526</cx:pt>
          <cx:pt idx="6169">11358</cx:pt>
          <cx:pt idx="6170">13983</cx:pt>
          <cx:pt idx="6171">19863</cx:pt>
          <cx:pt idx="6172">17605</cx:pt>
          <cx:pt idx="6173">23862</cx:pt>
          <cx:pt idx="6174">13968</cx:pt>
          <cx:pt idx="6175">23705</cx:pt>
          <cx:pt idx="6176">12311</cx:pt>
          <cx:pt idx="6177">11852</cx:pt>
          <cx:pt idx="6178">18991</cx:pt>
          <cx:pt idx="6179">9323</cx:pt>
          <cx:pt idx="6180">13426</cx:pt>
          <cx:pt idx="6181">15564</cx:pt>
          <cx:pt idx="6182">10967</cx:pt>
          <cx:pt idx="6183">24162</cx:pt>
          <cx:pt idx="6184">12114</cx:pt>
          <cx:pt idx="6185">16058</cx:pt>
          <cx:pt idx="6186">14521</cx:pt>
          <cx:pt idx="6187">13154</cx:pt>
          <cx:pt idx="6188">13006</cx:pt>
          <cx:pt idx="6189">21888</cx:pt>
          <cx:pt idx="6190">8864</cx:pt>
          <cx:pt idx="6191">11473</cx:pt>
          <cx:pt idx="6192">13465</cx:pt>
          <cx:pt idx="6193">18140</cx:pt>
          <cx:pt idx="6194">17142</cx:pt>
          <cx:pt idx="6195">11796</cx:pt>
          <cx:pt idx="6196">18099</cx:pt>
          <cx:pt idx="6197">20660</cx:pt>
          <cx:pt idx="6198">22900</cx:pt>
          <cx:pt idx="6199">22387</cx:pt>
          <cx:pt idx="6200">20459</cx:pt>
          <cx:pt idx="6201">11124</cx:pt>
          <cx:pt idx="6202">16228</cx:pt>
          <cx:pt idx="6203">20062</cx:pt>
          <cx:pt idx="6204">17578</cx:pt>
          <cx:pt idx="6205">22002</cx:pt>
          <cx:pt idx="6206">18373</cx:pt>
          <cx:pt idx="6207">21003</cx:pt>
          <cx:pt idx="6208">15058</cx:pt>
          <cx:pt idx="6209">21227</cx:pt>
          <cx:pt idx="6210">18015</cx:pt>
          <cx:pt idx="6211">10949</cx:pt>
          <cx:pt idx="6212">22860</cx:pt>
          <cx:pt idx="6213">10465</cx:pt>
          <cx:pt idx="6214">16743</cx:pt>
          <cx:pt idx="6215">16969</cx:pt>
          <cx:pt idx="6216">12434</cx:pt>
          <cx:pt idx="6217">11546</cx:pt>
          <cx:pt idx="6218">23468</cx:pt>
          <cx:pt idx="6219">20079</cx:pt>
          <cx:pt idx="6220">12417</cx:pt>
          <cx:pt idx="6221">19047</cx:pt>
          <cx:pt idx="6222">23794</cx:pt>
          <cx:pt idx="6223">21528</cx:pt>
          <cx:pt idx="6224">12627</cx:pt>
          <cx:pt idx="6225">18256</cx:pt>
          <cx:pt idx="6226">19323</cx:pt>
          <cx:pt idx="6227">11957</cx:pt>
          <cx:pt idx="6228">14978</cx:pt>
          <cx:pt idx="6229">20744</cx:pt>
          <cx:pt idx="6230">20835</cx:pt>
          <cx:pt idx="6231">9082</cx:pt>
          <cx:pt idx="6232">17474</cx:pt>
          <cx:pt idx="6233">19356</cx:pt>
          <cx:pt idx="6234">8762</cx:pt>
          <cx:pt idx="6235">11953</cx:pt>
          <cx:pt idx="6236">16514</cx:pt>
          <cx:pt idx="6237">8126</cx:pt>
          <cx:pt idx="6238">10582</cx:pt>
          <cx:pt idx="6239">23210</cx:pt>
          <cx:pt idx="6240">17226</cx:pt>
          <cx:pt idx="6241">23875</cx:pt>
          <cx:pt idx="6242">11874</cx:pt>
          <cx:pt idx="6243">12669</cx:pt>
          <cx:pt idx="6244">13074</cx:pt>
          <cx:pt idx="6245">8229</cx:pt>
          <cx:pt idx="6246">10001</cx:pt>
          <cx:pt idx="6247">12241</cx:pt>
          <cx:pt idx="6248">13481</cx:pt>
          <cx:pt idx="6249">16708</cx:pt>
          <cx:pt idx="6250">14610</cx:pt>
          <cx:pt idx="6251">18895</cx:pt>
          <cx:pt idx="6252">23438</cx:pt>
          <cx:pt idx="6253">19993</cx:pt>
          <cx:pt idx="6254">10269</cx:pt>
          <cx:pt idx="6255">14849</cx:pt>
          <cx:pt idx="6256">10300</cx:pt>
          <cx:pt idx="6257">9634</cx:pt>
          <cx:pt idx="6258">18222</cx:pt>
          <cx:pt idx="6259">12163</cx:pt>
          <cx:pt idx="6260">8428</cx:pt>
          <cx:pt idx="6261">19034</cx:pt>
          <cx:pt idx="6262">16157</cx:pt>
          <cx:pt idx="6263">17849</cx:pt>
          <cx:pt idx="6264">11827</cx:pt>
          <cx:pt idx="6265">8159</cx:pt>
          <cx:pt idx="6266">20787</cx:pt>
          <cx:pt idx="6267">20066</cx:pt>
          <cx:pt idx="6268">17264</cx:pt>
          <cx:pt idx="6269">10505</cx:pt>
          <cx:pt idx="6270">17881</cx:pt>
          <cx:pt idx="6271">11382</cx:pt>
          <cx:pt idx="6272">16902</cx:pt>
          <cx:pt idx="6273">16586</cx:pt>
          <cx:pt idx="6274">19543</cx:pt>
          <cx:pt idx="6275">14125</cx:pt>
          <cx:pt idx="6276">8931</cx:pt>
          <cx:pt idx="6277">18857</cx:pt>
          <cx:pt idx="6278">20176</cx:pt>
          <cx:pt idx="6279">11117</cx:pt>
          <cx:pt idx="6280">11581</cx:pt>
          <cx:pt idx="6281">8211</cx:pt>
          <cx:pt idx="6282">12711</cx:pt>
          <cx:pt idx="6283">15153</cx:pt>
          <cx:pt idx="6284">21883</cx:pt>
          <cx:pt idx="6285">9192</cx:pt>
          <cx:pt idx="6286">24755</cx:pt>
          <cx:pt idx="6287">19820</cx:pt>
          <cx:pt idx="6288">17860</cx:pt>
          <cx:pt idx="6289">10202</cx:pt>
          <cx:pt idx="6290">17434</cx:pt>
          <cx:pt idx="6291">23751</cx:pt>
          <cx:pt idx="6292">15696</cx:pt>
          <cx:pt idx="6293">17670</cx:pt>
          <cx:pt idx="6294">16270</cx:pt>
          <cx:pt idx="6295">20850</cx:pt>
          <cx:pt idx="6296">13127</cx:pt>
          <cx:pt idx="6297">17742</cx:pt>
          <cx:pt idx="6298">13294</cx:pt>
          <cx:pt idx="6299">14430</cx:pt>
          <cx:pt idx="6300">19288</cx:pt>
          <cx:pt idx="6301">21990</cx:pt>
          <cx:pt idx="6302">15420</cx:pt>
          <cx:pt idx="6303">20467</cx:pt>
          <cx:pt idx="6304">23442</cx:pt>
          <cx:pt idx="6305">15073</cx:pt>
          <cx:pt idx="6306">12661</cx:pt>
          <cx:pt idx="6307">10917</cx:pt>
          <cx:pt idx="6308">18941</cx:pt>
          <cx:pt idx="6309">11476</cx:pt>
          <cx:pt idx="6310">24132</cx:pt>
          <cx:pt idx="6311">8743</cx:pt>
          <cx:pt idx="6312">16827</cx:pt>
          <cx:pt idx="6313">20513</cx:pt>
          <cx:pt idx="6314">20776</cx:pt>
          <cx:pt idx="6315">8611</cx:pt>
          <cx:pt idx="6316">12396</cx:pt>
          <cx:pt idx="6317">22467</cx:pt>
          <cx:pt idx="6318">17426</cx:pt>
          <cx:pt idx="6319">15372</cx:pt>
          <cx:pt idx="6320">10596</cx:pt>
          <cx:pt idx="6321">22146</cx:pt>
          <cx:pt idx="6322">13407</cx:pt>
          <cx:pt idx="6323">22087</cx:pt>
          <cx:pt idx="6324">14279</cx:pt>
          <cx:pt idx="6325">12636</cx:pt>
          <cx:pt idx="6326">16250</cx:pt>
          <cx:pt idx="6327">15443</cx:pt>
          <cx:pt idx="6328">9035</cx:pt>
          <cx:pt idx="6329">23512</cx:pt>
          <cx:pt idx="6330">23196</cx:pt>
          <cx:pt idx="6331">21714</cx:pt>
          <cx:pt idx="6332">8065</cx:pt>
          <cx:pt idx="6333">10176</cx:pt>
          <cx:pt idx="6334">18607</cx:pt>
          <cx:pt idx="6335">11412</cx:pt>
          <cx:pt idx="6336">18276</cx:pt>
          <cx:pt idx="6337">17506</cx:pt>
          <cx:pt idx="6338">14844</cx:pt>
          <cx:pt idx="6339">10150</cx:pt>
          <cx:pt idx="6340">12902</cx:pt>
          <cx:pt idx="6341">20740</cx:pt>
          <cx:pt idx="6342">15708</cx:pt>
          <cx:pt idx="6343">16830</cx:pt>
          <cx:pt idx="6344">10510</cx:pt>
          <cx:pt idx="6345">11357</cx:pt>
          <cx:pt idx="6346">17734</cx:pt>
          <cx:pt idx="6347">20963</cx:pt>
          <cx:pt idx="6348">14119</cx:pt>
          <cx:pt idx="6349">20790</cx:pt>
          <cx:pt idx="6350">15132</cx:pt>
          <cx:pt idx="6351">23062</cx:pt>
          <cx:pt idx="6352">20931</cx:pt>
          <cx:pt idx="6353">13852</cx:pt>
          <cx:pt idx="6354">20299</cx:pt>
          <cx:pt idx="6355">9065</cx:pt>
          <cx:pt idx="6356">17543</cx:pt>
          <cx:pt idx="6357">12488</cx:pt>
          <cx:pt idx="6358">14196</cx:pt>
          <cx:pt idx="6359">17770</cx:pt>
          <cx:pt idx="6360">11166</cx:pt>
          <cx:pt idx="6361">17037</cx:pt>
          <cx:pt idx="6362">15138</cx:pt>
          <cx:pt idx="6363">16846</cx:pt>
          <cx:pt idx="6364">16175</cx:pt>
          <cx:pt idx="6365">9666</cx:pt>
          <cx:pt idx="6366">17646</cx:pt>
          <cx:pt idx="6367">17756</cx:pt>
          <cx:pt idx="6368">10467</cx:pt>
          <cx:pt idx="6369">16649</cx:pt>
          <cx:pt idx="6370">15380</cx:pt>
          <cx:pt idx="6371">23340</cx:pt>
          <cx:pt idx="6372">13331</cx:pt>
          <cx:pt idx="6373">19827</cx:pt>
          <cx:pt idx="6374">23909</cx:pt>
          <cx:pt idx="6375">9839</cx:pt>
          <cx:pt idx="6376">15729</cx:pt>
          <cx:pt idx="6377">21098</cx:pt>
          <cx:pt idx="6378">21194</cx:pt>
          <cx:pt idx="6379">14804</cx:pt>
          <cx:pt idx="6380">16581</cx:pt>
          <cx:pt idx="6381">7925</cx:pt>
          <cx:pt idx="6382">14012</cx:pt>
          <cx:pt idx="6383">23735</cx:pt>
          <cx:pt idx="6384">9837</cx:pt>
          <cx:pt idx="6385">21053</cx:pt>
          <cx:pt idx="6386">12656</cx:pt>
          <cx:pt idx="6387">12462</cx:pt>
          <cx:pt idx="6388">18293</cx:pt>
          <cx:pt idx="6389">13366</cx:pt>
          <cx:pt idx="6390">12200</cx:pt>
          <cx:pt idx="6391">21048</cx:pt>
          <cx:pt idx="6392">23270</cx:pt>
          <cx:pt idx="6393">13237</cx:pt>
          <cx:pt idx="6394">14948</cx:pt>
          <cx:pt idx="6395">20973</cx:pt>
          <cx:pt idx="6396">17078</cx:pt>
          <cx:pt idx="6397">22999</cx:pt>
          <cx:pt idx="6398">13021</cx:pt>
          <cx:pt idx="6399">19499</cx:pt>
          <cx:pt idx="6400">11860</cx:pt>
          <cx:pt idx="6401">19767</cx:pt>
          <cx:pt idx="6402">15073</cx:pt>
          <cx:pt idx="6403">12519</cx:pt>
          <cx:pt idx="6404">20070</cx:pt>
          <cx:pt idx="6405">11571</cx:pt>
          <cx:pt idx="6406">18398</cx:pt>
          <cx:pt idx="6407">16963</cx:pt>
          <cx:pt idx="6408">19937</cx:pt>
          <cx:pt idx="6409">21841</cx:pt>
          <cx:pt idx="6410">13555</cx:pt>
          <cx:pt idx="6411">12423</cx:pt>
          <cx:pt idx="6412">20271</cx:pt>
          <cx:pt idx="6413">9486</cx:pt>
          <cx:pt idx="6414">13819</cx:pt>
          <cx:pt idx="6415">15310</cx:pt>
          <cx:pt idx="6416">10463</cx:pt>
          <cx:pt idx="6417">21422</cx:pt>
          <cx:pt idx="6418">15465</cx:pt>
          <cx:pt idx="6419">13876</cx:pt>
          <cx:pt idx="6420">14156</cx:pt>
          <cx:pt idx="6421">12746</cx:pt>
          <cx:pt idx="6422">14403</cx:pt>
          <cx:pt idx="6423">21152</cx:pt>
          <cx:pt idx="6424">19645</cx:pt>
          <cx:pt idx="6425">9727</cx:pt>
          <cx:pt idx="6426">17038</cx:pt>
          <cx:pt idx="6427">9971</cx:pt>
          <cx:pt idx="6428">10143</cx:pt>
          <cx:pt idx="6429">19738</cx:pt>
          <cx:pt idx="6430">23231</cx:pt>
          <cx:pt idx="6431">19410</cx:pt>
          <cx:pt idx="6432">11238</cx:pt>
          <cx:pt idx="6433">9883</cx:pt>
          <cx:pt idx="6434">9991</cx:pt>
          <cx:pt idx="6435">13247</cx:pt>
          <cx:pt idx="6436">14598</cx:pt>
          <cx:pt idx="6437">14328</cx:pt>
          <cx:pt idx="6438">20807</cx:pt>
          <cx:pt idx="6439">14513</cx:pt>
          <cx:pt idx="6440">22773</cx:pt>
          <cx:pt idx="6441">12028</cx:pt>
          <cx:pt idx="6442">15407</cx:pt>
          <cx:pt idx="6443">18128</cx:pt>
          <cx:pt idx="6444">14384</cx:pt>
          <cx:pt idx="6445">9302</cx:pt>
          <cx:pt idx="6446">19197</cx:pt>
          <cx:pt idx="6447">15215</cx:pt>
          <cx:pt idx="6448">23652</cx:pt>
          <cx:pt idx="6449">23713</cx:pt>
          <cx:pt idx="6450">23043</cx:pt>
          <cx:pt idx="6451">24643</cx:pt>
          <cx:pt idx="6452">21225</cx:pt>
          <cx:pt idx="6453">12712</cx:pt>
          <cx:pt idx="6454">10985</cx:pt>
          <cx:pt idx="6455">9515</cx:pt>
          <cx:pt idx="6456">11344</cx:pt>
          <cx:pt idx="6457">23108</cx:pt>
          <cx:pt idx="6458">16732</cx:pt>
          <cx:pt idx="6459">10775</cx:pt>
          <cx:pt idx="6460">15615</cx:pt>
          <cx:pt idx="6461">14735</cx:pt>
          <cx:pt idx="6462">10568</cx:pt>
          <cx:pt idx="6463">12836</cx:pt>
          <cx:pt idx="6464">14844</cx:pt>
          <cx:pt idx="6465">12719</cx:pt>
          <cx:pt idx="6466">18765</cx:pt>
          <cx:pt idx="6467">16854</cx:pt>
          <cx:pt idx="6468">19732</cx:pt>
          <cx:pt idx="6469">21665</cx:pt>
          <cx:pt idx="6470">22565</cx:pt>
          <cx:pt idx="6471">13034</cx:pt>
          <cx:pt idx="6472">22258</cx:pt>
          <cx:pt idx="6473">15671</cx:pt>
          <cx:pt idx="6474">9491</cx:pt>
          <cx:pt idx="6475">9098</cx:pt>
          <cx:pt idx="6476">11666</cx:pt>
          <cx:pt idx="6477">22714</cx:pt>
          <cx:pt idx="6478">12850</cx:pt>
          <cx:pt idx="6479">8922</cx:pt>
          <cx:pt idx="6480">15762</cx:pt>
          <cx:pt idx="6481">8198</cx:pt>
          <cx:pt idx="6482">13498</cx:pt>
          <cx:pt idx="6483">20340</cx:pt>
          <cx:pt idx="6484">14548</cx:pt>
          <cx:pt idx="6485">12109</cx:pt>
          <cx:pt idx="6486">8902</cx:pt>
          <cx:pt idx="6487">11175</cx:pt>
          <cx:pt idx="6488">20929</cx:pt>
          <cx:pt idx="6489">16227</cx:pt>
          <cx:pt idx="6490">17983</cx:pt>
          <cx:pt idx="6491">12121</cx:pt>
          <cx:pt idx="6492">11805</cx:pt>
          <cx:pt idx="6493">18369</cx:pt>
          <cx:pt idx="6494">16900</cx:pt>
          <cx:pt idx="6495">14162</cx:pt>
          <cx:pt idx="6496">20163</cx:pt>
          <cx:pt idx="6497">18138</cx:pt>
          <cx:pt idx="6498">20997</cx:pt>
          <cx:pt idx="6499">11544</cx:pt>
          <cx:pt idx="6500">16539</cx:pt>
          <cx:pt idx="6501">16933</cx:pt>
          <cx:pt idx="6502">11506</cx:pt>
          <cx:pt idx="6503">16361</cx:pt>
          <cx:pt idx="6504">23607</cx:pt>
          <cx:pt idx="6505">12632</cx:pt>
          <cx:pt idx="6506">12537</cx:pt>
          <cx:pt idx="6507">20521</cx:pt>
          <cx:pt idx="6508">13746</cx:pt>
          <cx:pt idx="6509">10891</cx:pt>
          <cx:pt idx="6510">21240</cx:pt>
          <cx:pt idx="6511">10307</cx:pt>
          <cx:pt idx="6512">21172</cx:pt>
          <cx:pt idx="6513">20496</cx:pt>
          <cx:pt idx="6514">20067</cx:pt>
          <cx:pt idx="6515">12597</cx:pt>
          <cx:pt idx="6516">12913</cx:pt>
          <cx:pt idx="6517">10035</cx:pt>
          <cx:pt idx="6518">18812</cx:pt>
          <cx:pt idx="6519">17751</cx:pt>
          <cx:pt idx="6520">20608</cx:pt>
          <cx:pt idx="6521">10728</cx:pt>
          <cx:pt idx="6522">16178</cx:pt>
          <cx:pt idx="6523">14798</cx:pt>
          <cx:pt idx="6524">16759</cx:pt>
          <cx:pt idx="6525">14066</cx:pt>
          <cx:pt idx="6526">14918</cx:pt>
          <cx:pt idx="6527">16895</cx:pt>
          <cx:pt idx="6528">13242</cx:pt>
          <cx:pt idx="6529">18224</cx:pt>
          <cx:pt idx="6530">11710</cx:pt>
          <cx:pt idx="6531">12346</cx:pt>
          <cx:pt idx="6532">13287</cx:pt>
          <cx:pt idx="6533">20512</cx:pt>
          <cx:pt idx="6534">15398</cx:pt>
          <cx:pt idx="6535">23105</cx:pt>
          <cx:pt idx="6536">19905</cx:pt>
          <cx:pt idx="6537">14658</cx:pt>
          <cx:pt idx="6538">11166</cx:pt>
          <cx:pt idx="6539">15177</cx:pt>
          <cx:pt idx="6540">16256</cx:pt>
          <cx:pt idx="6541">14655</cx:pt>
          <cx:pt idx="6542">20490</cx:pt>
          <cx:pt idx="6543">19094</cx:pt>
          <cx:pt idx="6544">21020</cx:pt>
          <cx:pt idx="6545">17758</cx:pt>
          <cx:pt idx="6546">10841</cx:pt>
          <cx:pt idx="6547">17584</cx:pt>
          <cx:pt idx="6548">11674</cx:pt>
          <cx:pt idx="6549">17933</cx:pt>
          <cx:pt idx="6550">21199</cx:pt>
          <cx:pt idx="6551">21493</cx:pt>
          <cx:pt idx="6552">17103</cx:pt>
          <cx:pt idx="6553">24658</cx:pt>
          <cx:pt idx="6554">18121</cx:pt>
          <cx:pt idx="6555">8496</cx:pt>
          <cx:pt idx="6556">20291</cx:pt>
          <cx:pt idx="6557">16308</cx:pt>
          <cx:pt idx="6558">15497</cx:pt>
          <cx:pt idx="6559">16382</cx:pt>
          <cx:pt idx="6560">13402</cx:pt>
          <cx:pt idx="6561">10885</cx:pt>
          <cx:pt idx="6562">19054</cx:pt>
          <cx:pt idx="6563">14816</cx:pt>
          <cx:pt idx="6564">19032</cx:pt>
          <cx:pt idx="6565">19599</cx:pt>
          <cx:pt idx="6566">22929</cx:pt>
          <cx:pt idx="6567">13018</cx:pt>
          <cx:pt idx="6568">8844</cx:pt>
          <cx:pt idx="6569">19059</cx:pt>
          <cx:pt idx="6570">8546</cx:pt>
          <cx:pt idx="6571">20459</cx:pt>
          <cx:pt idx="6572">19814</cx:pt>
          <cx:pt idx="6573">12334</cx:pt>
          <cx:pt idx="6574">14369</cx:pt>
          <cx:pt idx="6575">19971</cx:pt>
          <cx:pt idx="6576">19338</cx:pt>
          <cx:pt idx="6577">15113</cx:pt>
          <cx:pt idx="6578">10170</cx:pt>
          <cx:pt idx="6579">20981</cx:pt>
          <cx:pt idx="6580">19605</cx:pt>
          <cx:pt idx="6581">19076</cx:pt>
          <cx:pt idx="6582">20488</cx:pt>
          <cx:pt idx="6583">8959</cx:pt>
          <cx:pt idx="6584">12607</cx:pt>
          <cx:pt idx="6585">11283</cx:pt>
          <cx:pt idx="6586">17482</cx:pt>
          <cx:pt idx="6587">10553</cx:pt>
          <cx:pt idx="6588">17623</cx:pt>
          <cx:pt idx="6589">14574</cx:pt>
          <cx:pt idx="6590">9519</cx:pt>
          <cx:pt idx="6591">15894</cx:pt>
          <cx:pt idx="6592">10310</cx:pt>
          <cx:pt idx="6593">14587</cx:pt>
          <cx:pt idx="6594">21910</cx:pt>
          <cx:pt idx="6595">10444</cx:pt>
          <cx:pt idx="6596">8738</cx:pt>
          <cx:pt idx="6597">13829</cx:pt>
          <cx:pt idx="6598">16313</cx:pt>
          <cx:pt idx="6599">17423</cx:pt>
          <cx:pt idx="6600">19113</cx:pt>
          <cx:pt idx="6601">9873</cx:pt>
          <cx:pt idx="6602">21539</cx:pt>
          <cx:pt idx="6603">23125</cx:pt>
          <cx:pt idx="6604">22426</cx:pt>
          <cx:pt idx="6605">10124</cx:pt>
          <cx:pt idx="6606">16207</cx:pt>
          <cx:pt idx="6607">12263</cx:pt>
          <cx:pt idx="6608">11050</cx:pt>
          <cx:pt idx="6609">21716</cx:pt>
          <cx:pt idx="6610">22435</cx:pt>
          <cx:pt idx="6611">17002</cx:pt>
          <cx:pt idx="6612">10324</cx:pt>
          <cx:pt idx="6613">20003</cx:pt>
          <cx:pt idx="6614">11941</cx:pt>
          <cx:pt idx="6615">22866</cx:pt>
          <cx:pt idx="6616">17213</cx:pt>
          <cx:pt idx="6617">12247</cx:pt>
          <cx:pt idx="6618">11396</cx:pt>
          <cx:pt idx="6619">14106</cx:pt>
          <cx:pt idx="6620">10010</cx:pt>
          <cx:pt idx="6621">20285</cx:pt>
          <cx:pt idx="6622">13865</cx:pt>
          <cx:pt idx="6623">9772</cx:pt>
          <cx:pt idx="6624">19982</cx:pt>
          <cx:pt idx="6625">15245</cx:pt>
          <cx:pt idx="6626">12188</cx:pt>
          <cx:pt idx="6627">24273</cx:pt>
          <cx:pt idx="6628">9673</cx:pt>
          <cx:pt idx="6629">20232</cx:pt>
          <cx:pt idx="6630">10317</cx:pt>
          <cx:pt idx="6631">12069</cx:pt>
          <cx:pt idx="6632">12218</cx:pt>
          <cx:pt idx="6633">13517</cx:pt>
          <cx:pt idx="6634">20861</cx:pt>
          <cx:pt idx="6635">15657</cx:pt>
          <cx:pt idx="6636">16544</cx:pt>
          <cx:pt idx="6637">15208</cx:pt>
          <cx:pt idx="6638">12703</cx:pt>
          <cx:pt idx="6639">21116</cx:pt>
          <cx:pt idx="6640">16131</cx:pt>
          <cx:pt idx="6641">15213</cx:pt>
          <cx:pt idx="6642">16270</cx:pt>
          <cx:pt idx="6643">16333</cx:pt>
          <cx:pt idx="6644">21481</cx:pt>
          <cx:pt idx="6645">17696</cx:pt>
          <cx:pt idx="6646">14642</cx:pt>
          <cx:pt idx="6647">19303</cx:pt>
          <cx:pt idx="6648">15395</cx:pt>
          <cx:pt idx="6649">20047</cx:pt>
          <cx:pt idx="6650">12358</cx:pt>
          <cx:pt idx="6651">22195</cx:pt>
          <cx:pt idx="6652">10754</cx:pt>
          <cx:pt idx="6653">18219</cx:pt>
          <cx:pt idx="6654">21914</cx:pt>
          <cx:pt idx="6655">18285</cx:pt>
          <cx:pt idx="6656">16259</cx:pt>
          <cx:pt idx="6657">18554</cx:pt>
          <cx:pt idx="6658">14770</cx:pt>
          <cx:pt idx="6659">22350</cx:pt>
          <cx:pt idx="6660">19356</cx:pt>
          <cx:pt idx="6661">12613</cx:pt>
          <cx:pt idx="6662">13387</cx:pt>
          <cx:pt idx="6663">11753</cx:pt>
          <cx:pt idx="6664">19203</cx:pt>
          <cx:pt idx="6665">14772</cx:pt>
          <cx:pt idx="6666">13962</cx:pt>
          <cx:pt idx="6667">16780</cx:pt>
          <cx:pt idx="6668">22382</cx:pt>
          <cx:pt idx="6669">14450</cx:pt>
          <cx:pt idx="6670">19687</cx:pt>
          <cx:pt idx="6671">12738</cx:pt>
          <cx:pt idx="6672">20612</cx:pt>
          <cx:pt idx="6673">23406</cx:pt>
          <cx:pt idx="6674">20827</cx:pt>
          <cx:pt idx="6675">17019</cx:pt>
          <cx:pt idx="6676">23564</cx:pt>
          <cx:pt idx="6677">17784</cx:pt>
          <cx:pt idx="6678">15681</cx:pt>
          <cx:pt idx="6679">7864</cx:pt>
          <cx:pt idx="6680">20146</cx:pt>
          <cx:pt idx="6681">8747</cx:pt>
          <cx:pt idx="6682">18330</cx:pt>
          <cx:pt idx="6683">13422</cx:pt>
          <cx:pt idx="6684">9123</cx:pt>
          <cx:pt idx="6685">10051</cx:pt>
          <cx:pt idx="6686">23605</cx:pt>
          <cx:pt idx="6687">13044</cx:pt>
          <cx:pt idx="6688">8576</cx:pt>
          <cx:pt idx="6689">15707</cx:pt>
          <cx:pt idx="6690">20023</cx:pt>
          <cx:pt idx="6691">22707</cx:pt>
          <cx:pt idx="6692">12849</cx:pt>
          <cx:pt idx="6693">8915</cx:pt>
          <cx:pt idx="6694">9338</cx:pt>
          <cx:pt idx="6695">11305</cx:pt>
          <cx:pt idx="6696">10837</cx:pt>
          <cx:pt idx="6697">19033</cx:pt>
          <cx:pt idx="6698">21296</cx:pt>
          <cx:pt idx="6699">10084</cx:pt>
          <cx:pt idx="6700">12841</cx:pt>
          <cx:pt idx="6701">21073</cx:pt>
          <cx:pt idx="6702">15300</cx:pt>
          <cx:pt idx="6703">11079</cx:pt>
          <cx:pt idx="6704">21021</cx:pt>
          <cx:pt idx="6705">9169</cx:pt>
          <cx:pt idx="6706">13868</cx:pt>
          <cx:pt idx="6707">9388</cx:pt>
          <cx:pt idx="6708">19467</cx:pt>
          <cx:pt idx="6709">15456</cx:pt>
          <cx:pt idx="6710">14416</cx:pt>
          <cx:pt idx="6711">13118</cx:pt>
          <cx:pt idx="6712">19861</cx:pt>
          <cx:pt idx="6713">23483</cx:pt>
          <cx:pt idx="6714">15715</cx:pt>
          <cx:pt idx="6715">23290</cx:pt>
          <cx:pt idx="6716">21124</cx:pt>
          <cx:pt idx="6717">8674</cx:pt>
          <cx:pt idx="6718">11505</cx:pt>
          <cx:pt idx="6719">8727</cx:pt>
          <cx:pt idx="6720">9358</cx:pt>
          <cx:pt idx="6721">12038</cx:pt>
          <cx:pt idx="6722">22397</cx:pt>
          <cx:pt idx="6723">18244</cx:pt>
          <cx:pt idx="6724">20757</cx:pt>
          <cx:pt idx="6725">19590</cx:pt>
          <cx:pt idx="6726">15831</cx:pt>
          <cx:pt idx="6727">23721</cx:pt>
          <cx:pt idx="6728">19328</cx:pt>
          <cx:pt idx="6729">11761</cx:pt>
          <cx:pt idx="6730">23567</cx:pt>
          <cx:pt idx="6731">15701</cx:pt>
          <cx:pt idx="6732">10178</cx:pt>
          <cx:pt idx="6733">12632</cx:pt>
          <cx:pt idx="6734">22268</cx:pt>
          <cx:pt idx="6735">19748</cx:pt>
          <cx:pt idx="6736">15869</cx:pt>
          <cx:pt idx="6737">17503</cx:pt>
          <cx:pt idx="6738">17049</cx:pt>
          <cx:pt idx="6739">22979</cx:pt>
          <cx:pt idx="6740">11964</cx:pt>
          <cx:pt idx="6741">16198</cx:pt>
          <cx:pt idx="6742">15120</cx:pt>
          <cx:pt idx="6743">16499</cx:pt>
          <cx:pt idx="6744">11957</cx:pt>
          <cx:pt idx="6745">13513</cx:pt>
          <cx:pt idx="6746">9034</cx:pt>
          <cx:pt idx="6747">21490</cx:pt>
          <cx:pt idx="6748">21278</cx:pt>
          <cx:pt idx="6749">10586</cx:pt>
          <cx:pt idx="6750">10405</cx:pt>
          <cx:pt idx="6751">16814</cx:pt>
          <cx:pt idx="6752">8166</cx:pt>
          <cx:pt idx="6753">24629</cx:pt>
          <cx:pt idx="6754">16637</cx:pt>
          <cx:pt idx="6755">22244</cx:pt>
          <cx:pt idx="6756">11625</cx:pt>
          <cx:pt idx="6757">21724</cx:pt>
          <cx:pt idx="6758">20842</cx:pt>
          <cx:pt idx="6759">16572</cx:pt>
          <cx:pt idx="6760">17285</cx:pt>
          <cx:pt idx="6761">11569</cx:pt>
          <cx:pt idx="6762">10032</cx:pt>
          <cx:pt idx="6763">22006</cx:pt>
          <cx:pt idx="6764">10119</cx:pt>
          <cx:pt idx="6765">17492</cx:pt>
          <cx:pt idx="6766">12663</cx:pt>
          <cx:pt idx="6767">8643</cx:pt>
          <cx:pt idx="6768">12674</cx:pt>
          <cx:pt idx="6769">22695</cx:pt>
          <cx:pt idx="6770">16457</cx:pt>
          <cx:pt idx="6771">13271</cx:pt>
          <cx:pt idx="6772">13222</cx:pt>
          <cx:pt idx="6773">21349</cx:pt>
          <cx:pt idx="6774">13496</cx:pt>
          <cx:pt idx="6775">15436</cx:pt>
          <cx:pt idx="6776">13822</cx:pt>
          <cx:pt idx="6777">14211</cx:pt>
          <cx:pt idx="6778">21938</cx:pt>
          <cx:pt idx="6779">24829</cx:pt>
          <cx:pt idx="6780">13435</cx:pt>
          <cx:pt idx="6781">11839</cx:pt>
          <cx:pt idx="6782">11444</cx:pt>
          <cx:pt idx="6783">16677</cx:pt>
          <cx:pt idx="6784">18218</cx:pt>
          <cx:pt idx="6785">9796</cx:pt>
          <cx:pt idx="6786">11471</cx:pt>
          <cx:pt idx="6787">17568</cx:pt>
          <cx:pt idx="6788">15689</cx:pt>
          <cx:pt idx="6789">9827</cx:pt>
          <cx:pt idx="6790">19160</cx:pt>
          <cx:pt idx="6791">12279</cx:pt>
          <cx:pt idx="6792">22753</cx:pt>
          <cx:pt idx="6793">23195</cx:pt>
          <cx:pt idx="6794">24866</cx:pt>
          <cx:pt idx="6795">17359</cx:pt>
          <cx:pt idx="6796">12333</cx:pt>
          <cx:pt idx="6797">17764</cx:pt>
          <cx:pt idx="6798">12907</cx:pt>
          <cx:pt idx="6799">13021</cx:pt>
          <cx:pt idx="6800">21738</cx:pt>
          <cx:pt idx="6801">19843</cx:pt>
          <cx:pt idx="6802">9071</cx:pt>
          <cx:pt idx="6803">22334</cx:pt>
          <cx:pt idx="6804">17319</cx:pt>
          <cx:pt idx="6805">11073</cx:pt>
          <cx:pt idx="6806">13555</cx:pt>
          <cx:pt idx="6807">13491</cx:pt>
          <cx:pt idx="6808">22418</cx:pt>
          <cx:pt idx="6809">17218</cx:pt>
          <cx:pt idx="6810">8203</cx:pt>
          <cx:pt idx="6811">18719</cx:pt>
          <cx:pt idx="6812">14292</cx:pt>
          <cx:pt idx="6813">14601</cx:pt>
          <cx:pt idx="6814">17283</cx:pt>
          <cx:pt idx="6815">10815</cx:pt>
          <cx:pt idx="6816">11082</cx:pt>
          <cx:pt idx="6817">15156</cx:pt>
          <cx:pt idx="6818">15299</cx:pt>
          <cx:pt idx="6819">21936</cx:pt>
          <cx:pt idx="6820">16373</cx:pt>
          <cx:pt idx="6821">23786</cx:pt>
          <cx:pt idx="6822">8357</cx:pt>
          <cx:pt idx="6823">19667</cx:pt>
          <cx:pt idx="6824">22629</cx:pt>
          <cx:pt idx="6825">15142</cx:pt>
          <cx:pt idx="6826">19414</cx:pt>
          <cx:pt idx="6827">19765</cx:pt>
          <cx:pt idx="6828">18212</cx:pt>
          <cx:pt idx="6829">24426</cx:pt>
          <cx:pt idx="6830">13803</cx:pt>
          <cx:pt idx="6831">21974</cx:pt>
          <cx:pt idx="6832">13132</cx:pt>
          <cx:pt idx="6833">20524</cx:pt>
          <cx:pt idx="6834">22012</cx:pt>
          <cx:pt idx="6835">18543</cx:pt>
          <cx:pt idx="6836">9154</cx:pt>
          <cx:pt idx="6837">10391</cx:pt>
          <cx:pt idx="6838">21965</cx:pt>
          <cx:pt idx="6839">20539</cx:pt>
          <cx:pt idx="6840">18511</cx:pt>
          <cx:pt idx="6841">15654</cx:pt>
          <cx:pt idx="6842">15243</cx:pt>
          <cx:pt idx="6843">11807</cx:pt>
          <cx:pt idx="6844">24502</cx:pt>
          <cx:pt idx="6845">22955</cx:pt>
          <cx:pt idx="6846">11515</cx:pt>
          <cx:pt idx="6847">22379</cx:pt>
          <cx:pt idx="6848">16137</cx:pt>
          <cx:pt idx="6849">17500</cx:pt>
          <cx:pt idx="6850">15930</cx:pt>
          <cx:pt idx="6851">17753</cx:pt>
          <cx:pt idx="6852">12016</cx:pt>
          <cx:pt idx="6853">18659</cx:pt>
          <cx:pt idx="6854">14177</cx:pt>
          <cx:pt idx="6855">22310</cx:pt>
          <cx:pt idx="6856">12228</cx:pt>
          <cx:pt idx="6857">20832</cx:pt>
          <cx:pt idx="6858">18557</cx:pt>
          <cx:pt idx="6859">15786</cx:pt>
          <cx:pt idx="6860">16627</cx:pt>
          <cx:pt idx="6861">19885</cx:pt>
          <cx:pt idx="6862">9646</cx:pt>
          <cx:pt idx="6863">10957</cx:pt>
          <cx:pt idx="6864">14128</cx:pt>
          <cx:pt idx="6865">8977</cx:pt>
          <cx:pt idx="6866">22466</cx:pt>
          <cx:pt idx="6867">9763</cx:pt>
          <cx:pt idx="6868">20042</cx:pt>
          <cx:pt idx="6869">10980</cx:pt>
          <cx:pt idx="6870">11363</cx:pt>
          <cx:pt idx="6871">12952</cx:pt>
          <cx:pt idx="6872">23209</cx:pt>
          <cx:pt idx="6873">21631</cx:pt>
          <cx:pt idx="6874">15710</cx:pt>
          <cx:pt idx="6875">10585</cx:pt>
          <cx:pt idx="6876">12783</cx:pt>
          <cx:pt idx="6877">15754</cx:pt>
          <cx:pt idx="6878">20561</cx:pt>
          <cx:pt idx="6879">19172</cx:pt>
          <cx:pt idx="6880">22742</cx:pt>
          <cx:pt idx="6881">11843</cx:pt>
          <cx:pt idx="6882">23370</cx:pt>
          <cx:pt idx="6883">18147</cx:pt>
          <cx:pt idx="6884">24678</cx:pt>
          <cx:pt idx="6885">18977</cx:pt>
          <cx:pt idx="6886">12294</cx:pt>
          <cx:pt idx="6887">19384</cx:pt>
          <cx:pt idx="6888">15578</cx:pt>
          <cx:pt idx="6889">10164</cx:pt>
          <cx:pt idx="6890">15994</cx:pt>
          <cx:pt idx="6891">16334</cx:pt>
          <cx:pt idx="6892">18669</cx:pt>
          <cx:pt idx="6893">12239</cx:pt>
          <cx:pt idx="6894">13171</cx:pt>
          <cx:pt idx="6895">12843</cx:pt>
          <cx:pt idx="6896">23873</cx:pt>
          <cx:pt idx="6897">22438</cx:pt>
          <cx:pt idx="6898">24191</cx:pt>
          <cx:pt idx="6899">11365</cx:pt>
          <cx:pt idx="6900">11071</cx:pt>
          <cx:pt idx="6901">14094</cx:pt>
          <cx:pt idx="6902">8531</cx:pt>
          <cx:pt idx="6903">21074</cx:pt>
          <cx:pt idx="6904">11583</cx:pt>
          <cx:pt idx="6905">21552</cx:pt>
          <cx:pt idx="6906">11496</cx:pt>
          <cx:pt idx="6907">21552</cx:pt>
          <cx:pt idx="6908">11533</cx:pt>
          <cx:pt idx="6909">24594</cx:pt>
          <cx:pt idx="6910">21176</cx:pt>
          <cx:pt idx="6911">18766</cx:pt>
          <cx:pt idx="6912">15844</cx:pt>
          <cx:pt idx="6913">16623</cx:pt>
          <cx:pt idx="6914">17711</cx:pt>
          <cx:pt idx="6915">23547</cx:pt>
          <cx:pt idx="6916">18839</cx:pt>
          <cx:pt idx="6917">17143</cx:pt>
          <cx:pt idx="6918">11718</cx:pt>
          <cx:pt idx="6919">10544</cx:pt>
          <cx:pt idx="6920">11343</cx:pt>
          <cx:pt idx="6921">21543</cx:pt>
          <cx:pt idx="6922">11605</cx:pt>
          <cx:pt idx="6923">11741</cx:pt>
          <cx:pt idx="6924">19494</cx:pt>
          <cx:pt idx="6925">20240</cx:pt>
          <cx:pt idx="6926">16247</cx:pt>
          <cx:pt idx="6927">18179</cx:pt>
          <cx:pt idx="6928">19568</cx:pt>
          <cx:pt idx="6929">18350</cx:pt>
          <cx:pt idx="6930">18011</cx:pt>
          <cx:pt idx="6931">12839</cx:pt>
          <cx:pt idx="6932">11891</cx:pt>
          <cx:pt idx="6933">22436</cx:pt>
          <cx:pt idx="6934">11549</cx:pt>
          <cx:pt idx="6935">12941</cx:pt>
          <cx:pt idx="6936">16124</cx:pt>
          <cx:pt idx="6937">16684</cx:pt>
          <cx:pt idx="6938">13719</cx:pt>
          <cx:pt idx="6939">18733</cx:pt>
          <cx:pt idx="6940">17849</cx:pt>
          <cx:pt idx="6941">11408</cx:pt>
          <cx:pt idx="6942">21643</cx:pt>
          <cx:pt idx="6943">14330</cx:pt>
          <cx:pt idx="6944">18429</cx:pt>
          <cx:pt idx="6945">17595</cx:pt>
          <cx:pt idx="6946">19469</cx:pt>
          <cx:pt idx="6947">24705</cx:pt>
          <cx:pt idx="6948">19739</cx:pt>
          <cx:pt idx="6949">13368</cx:pt>
          <cx:pt idx="6950">10074</cx:pt>
          <cx:pt idx="6951">18124</cx:pt>
          <cx:pt idx="6952">21314</cx:pt>
          <cx:pt idx="6953">11562</cx:pt>
          <cx:pt idx="6954">15283</cx:pt>
          <cx:pt idx="6955">17530</cx:pt>
          <cx:pt idx="6956">11356</cx:pt>
          <cx:pt idx="6957">19568</cx:pt>
          <cx:pt idx="6958">23343</cx:pt>
          <cx:pt idx="6959">20794</cx:pt>
          <cx:pt idx="6960">17371</cx:pt>
          <cx:pt idx="6961">20579</cx:pt>
          <cx:pt idx="6962">12758</cx:pt>
          <cx:pt idx="6963">19878</cx:pt>
          <cx:pt idx="6964">8112</cx:pt>
          <cx:pt idx="6965">11956</cx:pt>
          <cx:pt idx="6966">18562</cx:pt>
          <cx:pt idx="6967">22691</cx:pt>
          <cx:pt idx="6968">13975</cx:pt>
          <cx:pt idx="6969">11916</cx:pt>
          <cx:pt idx="6970">12356</cx:pt>
          <cx:pt idx="6971">12477</cx:pt>
          <cx:pt idx="6972">16594</cx:pt>
          <cx:pt idx="6973">20669</cx:pt>
          <cx:pt idx="6974">15546</cx:pt>
          <cx:pt idx="6975">18064</cx:pt>
          <cx:pt idx="6976">10734</cx:pt>
          <cx:pt idx="6977">12394</cx:pt>
          <cx:pt idx="6978">18393</cx:pt>
          <cx:pt idx="6979">21335</cx:pt>
          <cx:pt idx="6980">8034</cx:pt>
          <cx:pt idx="6981">22936</cx:pt>
          <cx:pt idx="6982">15399</cx:pt>
          <cx:pt idx="6983">14855</cx:pt>
          <cx:pt idx="6984">18701</cx:pt>
          <cx:pt idx="6985">21546</cx:pt>
          <cx:pt idx="6986">17697</cx:pt>
          <cx:pt idx="6987">24190</cx:pt>
          <cx:pt idx="6988">22864</cx:pt>
          <cx:pt idx="6989">13557</cx:pt>
          <cx:pt idx="6990">15281</cx:pt>
          <cx:pt idx="6991">10478</cx:pt>
          <cx:pt idx="6992">10277</cx:pt>
          <cx:pt idx="6993">21437</cx:pt>
          <cx:pt idx="6994">14768</cx:pt>
          <cx:pt idx="6995">11858</cx:pt>
          <cx:pt idx="6996">16384</cx:pt>
          <cx:pt idx="6997">20022</cx:pt>
          <cx:pt idx="6998">23710</cx:pt>
          <cx:pt idx="6999">14413</cx:pt>
          <cx:pt idx="7000">7912</cx:pt>
          <cx:pt idx="7001">15456</cx:pt>
          <cx:pt idx="7002">10340</cx:pt>
          <cx:pt idx="7003">13734</cx:pt>
          <cx:pt idx="7004">20051</cx:pt>
          <cx:pt idx="7005">10250</cx:pt>
          <cx:pt idx="7006">18807</cx:pt>
          <cx:pt idx="7007">15690</cx:pt>
          <cx:pt idx="7008">20944</cx:pt>
          <cx:pt idx="7009">23218</cx:pt>
          <cx:pt idx="7010">17170</cx:pt>
          <cx:pt idx="7011">11574</cx:pt>
          <cx:pt idx="7012">12019</cx:pt>
          <cx:pt idx="7013">17129</cx:pt>
          <cx:pt idx="7014">21714</cx:pt>
          <cx:pt idx="7015">18896</cx:pt>
          <cx:pt idx="7016">10187</cx:pt>
          <cx:pt idx="7017">20771</cx:pt>
          <cx:pt idx="7018">22148</cx:pt>
          <cx:pt idx="7019">10192</cx:pt>
          <cx:pt idx="7020">12802</cx:pt>
          <cx:pt idx="7021">14030</cx:pt>
          <cx:pt idx="7022">11301</cx:pt>
          <cx:pt idx="7023">10703</cx:pt>
          <cx:pt idx="7024">19548</cx:pt>
          <cx:pt idx="7025">16056</cx:pt>
          <cx:pt idx="7026">14097</cx:pt>
          <cx:pt idx="7027">20874</cx:pt>
          <cx:pt idx="7028">11632</cx:pt>
          <cx:pt idx="7029">8587</cx:pt>
          <cx:pt idx="7030">15926</cx:pt>
          <cx:pt idx="7031">16274</cx:pt>
          <cx:pt idx="7032">8762</cx:pt>
          <cx:pt idx="7033">11900</cx:pt>
          <cx:pt idx="7034">16299</cx:pt>
          <cx:pt idx="7035">13898</cx:pt>
          <cx:pt idx="7036">19209</cx:pt>
          <cx:pt idx="7037">13088</cx:pt>
          <cx:pt idx="7038">18635</cx:pt>
          <cx:pt idx="7039">17904</cx:pt>
          <cx:pt idx="7040">12565</cx:pt>
          <cx:pt idx="7041">22416</cx:pt>
          <cx:pt idx="7042">21019</cx:pt>
          <cx:pt idx="7043">13114</cx:pt>
          <cx:pt idx="7044">10563</cx:pt>
          <cx:pt idx="7045">8775</cx:pt>
          <cx:pt idx="7046">13026</cx:pt>
          <cx:pt idx="7047">11324</cx:pt>
          <cx:pt idx="7048">14246</cx:pt>
          <cx:pt idx="7049">23509</cx:pt>
          <cx:pt idx="7050">22479</cx:pt>
          <cx:pt idx="7051">19777</cx:pt>
          <cx:pt idx="7052">21138</cx:pt>
          <cx:pt idx="7053">15436</cx:pt>
          <cx:pt idx="7054">10941</cx:pt>
          <cx:pt idx="7055">16503</cx:pt>
          <cx:pt idx="7056">21809</cx:pt>
          <cx:pt idx="7057">14084</cx:pt>
          <cx:pt idx="7058">7917</cx:pt>
          <cx:pt idx="7059">10710</cx:pt>
          <cx:pt idx="7060">22837</cx:pt>
          <cx:pt idx="7061">10871</cx:pt>
          <cx:pt idx="7062">19871</cx:pt>
          <cx:pt idx="7063">13490</cx:pt>
          <cx:pt idx="7064">12054</cx:pt>
          <cx:pt idx="7065">11518</cx:pt>
          <cx:pt idx="7066">19550</cx:pt>
          <cx:pt idx="7067">15975</cx:pt>
          <cx:pt idx="7068">20767</cx:pt>
          <cx:pt idx="7069">15081</cx:pt>
          <cx:pt idx="7070">14683</cx:pt>
          <cx:pt idx="7071">16319</cx:pt>
          <cx:pt idx="7072">15022</cx:pt>
          <cx:pt idx="7073">15661</cx:pt>
          <cx:pt idx="7074">11144</cx:pt>
          <cx:pt idx="7075">14203</cx:pt>
          <cx:pt idx="7076">20938</cx:pt>
          <cx:pt idx="7077">18854</cx:pt>
          <cx:pt idx="7078">13267</cx:pt>
          <cx:pt idx="7079">14306</cx:pt>
          <cx:pt idx="7080">22039</cx:pt>
          <cx:pt idx="7081">23168</cx:pt>
          <cx:pt idx="7082">8531</cx:pt>
          <cx:pt idx="7083">22298</cx:pt>
          <cx:pt idx="7084">15296</cx:pt>
          <cx:pt idx="7085">11462</cx:pt>
          <cx:pt idx="7086">12335</cx:pt>
          <cx:pt idx="7087">10997</cx:pt>
          <cx:pt idx="7088">11562</cx:pt>
          <cx:pt idx="7089">14027</cx:pt>
          <cx:pt idx="7090">18910</cx:pt>
          <cx:pt idx="7091">12873</cx:pt>
          <cx:pt idx="7092">12074</cx:pt>
          <cx:pt idx="7093">11359</cx:pt>
          <cx:pt idx="7094">23365</cx:pt>
          <cx:pt idx="7095">22887</cx:pt>
          <cx:pt idx="7096">22407</cx:pt>
          <cx:pt idx="7097">10707</cx:pt>
          <cx:pt idx="7098">23993</cx:pt>
          <cx:pt idx="7099">22408</cx:pt>
          <cx:pt idx="7100">20259</cx:pt>
          <cx:pt idx="7101">16136</cx:pt>
          <cx:pt idx="7102">11121</cx:pt>
          <cx:pt idx="7103">11989</cx:pt>
          <cx:pt idx="7104">22137</cx:pt>
          <cx:pt idx="7105">18860</cx:pt>
          <cx:pt idx="7106">11639</cx:pt>
          <cx:pt idx="7107">17362</cx:pt>
          <cx:pt idx="7108">24084</cx:pt>
          <cx:pt idx="7109">10104</cx:pt>
          <cx:pt idx="7110">20596</cx:pt>
          <cx:pt idx="7111">15194</cx:pt>
          <cx:pt idx="7112">16935</cx:pt>
          <cx:pt idx="7113">12276</cx:pt>
          <cx:pt idx="7114">8459</cx:pt>
          <cx:pt idx="7115">22904</cx:pt>
          <cx:pt idx="7116">8813</cx:pt>
          <cx:pt idx="7117">14115</cx:pt>
          <cx:pt idx="7118">15154</cx:pt>
          <cx:pt idx="7119">16522</cx:pt>
          <cx:pt idx="7120">21142</cx:pt>
          <cx:pt idx="7121">15317</cx:pt>
          <cx:pt idx="7122">22954</cx:pt>
          <cx:pt idx="7123">10946</cx:pt>
          <cx:pt idx="7124">21660</cx:pt>
          <cx:pt idx="7125">18186</cx:pt>
          <cx:pt idx="7126">12883</cx:pt>
          <cx:pt idx="7127">18237</cx:pt>
          <cx:pt idx="7128">9417</cx:pt>
          <cx:pt idx="7129">11802</cx:pt>
          <cx:pt idx="7130">22923</cx:pt>
          <cx:pt idx="7131">10223</cx:pt>
          <cx:pt idx="7132">19629</cx:pt>
          <cx:pt idx="7133">11107</cx:pt>
          <cx:pt idx="7134">22814</cx:pt>
          <cx:pt idx="7135">21496</cx:pt>
          <cx:pt idx="7136">8054</cx:pt>
          <cx:pt idx="7137">23630</cx:pt>
          <cx:pt idx="7138">16030</cx:pt>
          <cx:pt idx="7139">11552</cx:pt>
          <cx:pt idx="7140">15461</cx:pt>
          <cx:pt idx="7141">14253</cx:pt>
          <cx:pt idx="7142">14041</cx:pt>
          <cx:pt idx="7143">19702</cx:pt>
          <cx:pt idx="7144">22359</cx:pt>
          <cx:pt idx="7145">12305</cx:pt>
          <cx:pt idx="7146">14948</cx:pt>
          <cx:pt idx="7147">18084</cx:pt>
          <cx:pt idx="7148">14660</cx:pt>
          <cx:pt idx="7149">10211</cx:pt>
          <cx:pt idx="7150">23649</cx:pt>
          <cx:pt idx="7151">23629</cx:pt>
          <cx:pt idx="7152">14625</cx:pt>
          <cx:pt idx="7153">16864</cx:pt>
          <cx:pt idx="7154">23247</cx:pt>
          <cx:pt idx="7155">11032</cx:pt>
          <cx:pt idx="7156">17903</cx:pt>
          <cx:pt idx="7157">12059</cx:pt>
          <cx:pt idx="7158">23155</cx:pt>
          <cx:pt idx="7159">13227</cx:pt>
          <cx:pt idx="7160">17602</cx:pt>
          <cx:pt idx="7161">22605</cx:pt>
          <cx:pt idx="7162">18366</cx:pt>
          <cx:pt idx="7163">11868</cx:pt>
          <cx:pt idx="7164">15346</cx:pt>
          <cx:pt idx="7165">9743</cx:pt>
          <cx:pt idx="7166">23188</cx:pt>
          <cx:pt idx="7167">10069</cx:pt>
          <cx:pt idx="7168">13171</cx:pt>
          <cx:pt idx="7169">20376</cx:pt>
          <cx:pt idx="7170">18103</cx:pt>
          <cx:pt idx="7171">23975</cx:pt>
          <cx:pt idx="7172">16376</cx:pt>
          <cx:pt idx="7173">15638</cx:pt>
          <cx:pt idx="7174">17606</cx:pt>
          <cx:pt idx="7175">14989</cx:pt>
          <cx:pt idx="7176">18537</cx:pt>
          <cx:pt idx="7177">14998</cx:pt>
          <cx:pt idx="7178">11960</cx:pt>
          <cx:pt idx="7179">14996</cx:pt>
          <cx:pt idx="7180">10058</cx:pt>
          <cx:pt idx="7181">25075</cx:pt>
          <cx:pt idx="7182">14221</cx:pt>
          <cx:pt idx="7183">21482</cx:pt>
          <cx:pt idx="7184">10247</cx:pt>
          <cx:pt idx="7185">18945</cx:pt>
          <cx:pt idx="7186">20770</cx:pt>
          <cx:pt idx="7187">23474</cx:pt>
          <cx:pt idx="7188">16496</cx:pt>
          <cx:pt idx="7189">21576</cx:pt>
          <cx:pt idx="7190">22769</cx:pt>
          <cx:pt idx="7191">15886</cx:pt>
          <cx:pt idx="7192">17436</cx:pt>
          <cx:pt idx="7193">16704</cx:pt>
          <cx:pt idx="7194">11848</cx:pt>
          <cx:pt idx="7195">18543</cx:pt>
          <cx:pt idx="7196">18834</cx:pt>
          <cx:pt idx="7197">14697</cx:pt>
          <cx:pt idx="7198">13124</cx:pt>
          <cx:pt idx="7199">14558</cx:pt>
          <cx:pt idx="7200">21366</cx:pt>
          <cx:pt idx="7201">9128</cx:pt>
          <cx:pt idx="7202">14211</cx:pt>
          <cx:pt idx="7203">16279</cx:pt>
          <cx:pt idx="7204">14946</cx:pt>
          <cx:pt idx="7205">23053</cx:pt>
          <cx:pt idx="7206">17654</cx:pt>
          <cx:pt idx="7207">19666</cx:pt>
          <cx:pt idx="7208">15938</cx:pt>
          <cx:pt idx="7209">19789</cx:pt>
          <cx:pt idx="7210">10654</cx:pt>
          <cx:pt idx="7211">16793</cx:pt>
          <cx:pt idx="7212">15279</cx:pt>
          <cx:pt idx="7213">13494</cx:pt>
          <cx:pt idx="7214">14848</cx:pt>
          <cx:pt idx="7215">10761</cx:pt>
          <cx:pt idx="7216">23677</cx:pt>
          <cx:pt idx="7217">16532</cx:pt>
          <cx:pt idx="7218">16562</cx:pt>
          <cx:pt idx="7219">11458</cx:pt>
          <cx:pt idx="7220">8738</cx:pt>
          <cx:pt idx="7221">23501</cx:pt>
          <cx:pt idx="7222">15372</cx:pt>
          <cx:pt idx="7223">14518</cx:pt>
          <cx:pt idx="7224">20246</cx:pt>
          <cx:pt idx="7225">18897</cx:pt>
          <cx:pt idx="7226">15011</cx:pt>
          <cx:pt idx="7227">10113</cx:pt>
          <cx:pt idx="7228">11765</cx:pt>
          <cx:pt idx="7229">11393</cx:pt>
          <cx:pt idx="7230">22448</cx:pt>
          <cx:pt idx="7231">24079</cx:pt>
          <cx:pt idx="7232">14914</cx:pt>
          <cx:pt idx="7233">24468</cx:pt>
          <cx:pt idx="7234">17258</cx:pt>
          <cx:pt idx="7235">17126</cx:pt>
          <cx:pt idx="7236">21158</cx:pt>
          <cx:pt idx="7237">22704</cx:pt>
          <cx:pt idx="7238">11896</cx:pt>
          <cx:pt idx="7239">10329</cx:pt>
          <cx:pt idx="7240">12502</cx:pt>
          <cx:pt idx="7241">22430</cx:pt>
          <cx:pt idx="7242">19433</cx:pt>
          <cx:pt idx="7243">19935</cx:pt>
          <cx:pt idx="7244">21723</cx:pt>
          <cx:pt idx="7245">24908</cx:pt>
          <cx:pt idx="7246">11048</cx:pt>
          <cx:pt idx="7247">14947</cx:pt>
          <cx:pt idx="7248">24376</cx:pt>
          <cx:pt idx="7249">20172</cx:pt>
          <cx:pt idx="7250">12342</cx:pt>
          <cx:pt idx="7251">13582</cx:pt>
          <cx:pt idx="7252">9958</cx:pt>
          <cx:pt idx="7253">24323</cx:pt>
          <cx:pt idx="7254">15030</cx:pt>
          <cx:pt idx="7255">18769</cx:pt>
          <cx:pt idx="7256">9410</cx:pt>
          <cx:pt idx="7257">12640</cx:pt>
          <cx:pt idx="7258">13981</cx:pt>
          <cx:pt idx="7259">17488</cx:pt>
          <cx:pt idx="7260">16849</cx:pt>
          <cx:pt idx="7261">20608</cx:pt>
          <cx:pt idx="7262">18944</cx:pt>
          <cx:pt idx="7263">20299</cx:pt>
          <cx:pt idx="7264">11383</cx:pt>
          <cx:pt idx="7265">18053</cx:pt>
          <cx:pt idx="7266">10315</cx:pt>
          <cx:pt idx="7267">11091</cx:pt>
          <cx:pt idx="7268">14053</cx:pt>
          <cx:pt idx="7269">10494</cx:pt>
          <cx:pt idx="7270">16393</cx:pt>
          <cx:pt idx="7271">12254</cx:pt>
          <cx:pt idx="7272">12842</cx:pt>
          <cx:pt idx="7273">14384</cx:pt>
          <cx:pt idx="7274">15659</cx:pt>
          <cx:pt idx="7275">17154</cx:pt>
          <cx:pt idx="7276">15145</cx:pt>
          <cx:pt idx="7277">11433</cx:pt>
          <cx:pt idx="7278">18906</cx:pt>
          <cx:pt idx="7279">10764</cx:pt>
          <cx:pt idx="7280">20919</cx:pt>
          <cx:pt idx="7281">16616</cx:pt>
          <cx:pt idx="7282">23347</cx:pt>
          <cx:pt idx="7283">20563</cx:pt>
          <cx:pt idx="7284">18155</cx:pt>
          <cx:pt idx="7285">19188</cx:pt>
          <cx:pt idx="7286">8490</cx:pt>
          <cx:pt idx="7287">14311</cx:pt>
          <cx:pt idx="7288">9621</cx:pt>
          <cx:pt idx="7289">16219</cx:pt>
          <cx:pt idx="7290">18007</cx:pt>
          <cx:pt idx="7291">13649</cx:pt>
          <cx:pt idx="7292">10624</cx:pt>
          <cx:pt idx="7293">11220</cx:pt>
          <cx:pt idx="7294">15817</cx:pt>
          <cx:pt idx="7295">17677</cx:pt>
          <cx:pt idx="7296">11736</cx:pt>
          <cx:pt idx="7297">12109</cx:pt>
          <cx:pt idx="7298">10975</cx:pt>
          <cx:pt idx="7299">17842</cx:pt>
          <cx:pt idx="7300">11347</cx:pt>
          <cx:pt idx="7301">23468</cx:pt>
          <cx:pt idx="7302">18254</cx:pt>
          <cx:pt idx="7303">22349</cx:pt>
          <cx:pt idx="7304">11115</cx:pt>
          <cx:pt idx="7305">16186</cx:pt>
          <cx:pt idx="7306">10097</cx:pt>
          <cx:pt idx="7307">17246</cx:pt>
          <cx:pt idx="7308">16139</cx:pt>
          <cx:pt idx="7309">10523</cx:pt>
          <cx:pt idx="7310">9937</cx:pt>
          <cx:pt idx="7311">10518</cx:pt>
          <cx:pt idx="7312">13104</cx:pt>
          <cx:pt idx="7313">18418</cx:pt>
          <cx:pt idx="7314">19227</cx:pt>
          <cx:pt idx="7315">14062</cx:pt>
          <cx:pt idx="7316">22179</cx:pt>
          <cx:pt idx="7317">13541</cx:pt>
          <cx:pt idx="7318">18151</cx:pt>
          <cx:pt idx="7319">16643</cx:pt>
          <cx:pt idx="7320">22126</cx:pt>
          <cx:pt idx="7321">13478</cx:pt>
          <cx:pt idx="7322">22689</cx:pt>
          <cx:pt idx="7323">13608</cx:pt>
          <cx:pt idx="7324">19872</cx:pt>
          <cx:pt idx="7325">17651</cx:pt>
          <cx:pt idx="7326">22240</cx:pt>
          <cx:pt idx="7327">20068</cx:pt>
          <cx:pt idx="7328">17905</cx:pt>
          <cx:pt idx="7329">11707</cx:pt>
          <cx:pt idx="7330">21293</cx:pt>
          <cx:pt idx="7331">18417</cx:pt>
          <cx:pt idx="7332">20635</cx:pt>
          <cx:pt idx="7333">13411</cx:pt>
          <cx:pt idx="7334">21657</cx:pt>
          <cx:pt idx="7335">21736</cx:pt>
          <cx:pt idx="7336">22079</cx:pt>
          <cx:pt idx="7337">12711</cx:pt>
          <cx:pt idx="7338">18860</cx:pt>
          <cx:pt idx="7339">21782</cx:pt>
          <cx:pt idx="7340">20405</cx:pt>
          <cx:pt idx="7341">15468</cx:pt>
          <cx:pt idx="7342">21442</cx:pt>
          <cx:pt idx="7343">12470</cx:pt>
          <cx:pt idx="7344">17735</cx:pt>
          <cx:pt idx="7345">11470</cx:pt>
          <cx:pt idx="7346">13609</cx:pt>
          <cx:pt idx="7347">12569</cx:pt>
          <cx:pt idx="7348">19230</cx:pt>
          <cx:pt idx="7349">10299</cx:pt>
          <cx:pt idx="7350">20806</cx:pt>
          <cx:pt idx="7351">13935</cx:pt>
          <cx:pt idx="7352">19833</cx:pt>
          <cx:pt idx="7353">19190</cx:pt>
          <cx:pt idx="7354">19125</cx:pt>
          <cx:pt idx="7355">18231</cx:pt>
          <cx:pt idx="7356">8408</cx:pt>
          <cx:pt idx="7357">18775</cx:pt>
          <cx:pt idx="7358">8992</cx:pt>
          <cx:pt idx="7359">15729</cx:pt>
          <cx:pt idx="7360">11996</cx:pt>
          <cx:pt idx="7361">9084</cx:pt>
          <cx:pt idx="7362">13171</cx:pt>
          <cx:pt idx="7363">22003</cx:pt>
          <cx:pt idx="7364">22154</cx:pt>
          <cx:pt idx="7365">22482</cx:pt>
          <cx:pt idx="7366">13785</cx:pt>
          <cx:pt idx="7367">9045</cx:pt>
          <cx:pt idx="7368">9364</cx:pt>
          <cx:pt idx="7369">15081</cx:pt>
          <cx:pt idx="7370">16714</cx:pt>
          <cx:pt idx="7371">11590</cx:pt>
          <cx:pt idx="7372">17175</cx:pt>
          <cx:pt idx="7373">10964</cx:pt>
          <cx:pt idx="7374">13788</cx:pt>
          <cx:pt idx="7375">10942</cx:pt>
          <cx:pt idx="7376">16346</cx:pt>
          <cx:pt idx="7377">19127</cx:pt>
          <cx:pt idx="7378">10405</cx:pt>
          <cx:pt idx="7379">11559</cx:pt>
          <cx:pt idx="7380">16764</cx:pt>
          <cx:pt idx="7381">12172</cx:pt>
          <cx:pt idx="7382">19091</cx:pt>
          <cx:pt idx="7383">18469</cx:pt>
          <cx:pt idx="7384">17313</cx:pt>
          <cx:pt idx="7385">12976</cx:pt>
          <cx:pt idx="7386">17469</cx:pt>
          <cx:pt idx="7387">14880</cx:pt>
          <cx:pt idx="7388">17318</cx:pt>
          <cx:pt idx="7389">16057</cx:pt>
          <cx:pt idx="7390">14838</cx:pt>
          <cx:pt idx="7391">11722</cx:pt>
          <cx:pt idx="7392">7925</cx:pt>
          <cx:pt idx="7393">11113</cx:pt>
          <cx:pt idx="7394">15927</cx:pt>
          <cx:pt idx="7395">8863</cx:pt>
          <cx:pt idx="7396">14322</cx:pt>
          <cx:pt idx="7397">12895</cx:pt>
          <cx:pt idx="7398">19269</cx:pt>
          <cx:pt idx="7399">12584</cx:pt>
          <cx:pt idx="7400">23698</cx:pt>
          <cx:pt idx="7401">14141</cx:pt>
          <cx:pt idx="7402">17290</cx:pt>
          <cx:pt idx="7403">14559</cx:pt>
          <cx:pt idx="7404">20877</cx:pt>
          <cx:pt idx="7405">12934</cx:pt>
          <cx:pt idx="7406">9469</cx:pt>
          <cx:pt idx="7407">13193</cx:pt>
          <cx:pt idx="7408">13423</cx:pt>
          <cx:pt idx="7409">15726</cx:pt>
          <cx:pt idx="7410">24081</cx:pt>
          <cx:pt idx="7411">19142</cx:pt>
          <cx:pt idx="7412">18729</cx:pt>
          <cx:pt idx="7413">23236</cx:pt>
          <cx:pt idx="7414">16690</cx:pt>
          <cx:pt idx="7415">13067</cx:pt>
          <cx:pt idx="7416">14611</cx:pt>
          <cx:pt idx="7417">15647</cx:pt>
          <cx:pt idx="7418">15083</cx:pt>
          <cx:pt idx="7419">14725</cx:pt>
          <cx:pt idx="7420">15519</cx:pt>
          <cx:pt idx="7421">13315</cx:pt>
          <cx:pt idx="7422">16604</cx:pt>
          <cx:pt idx="7423">10830</cx:pt>
          <cx:pt idx="7424">13395</cx:pt>
          <cx:pt idx="7425">12093</cx:pt>
          <cx:pt idx="7426">14768</cx:pt>
          <cx:pt idx="7427">12264</cx:pt>
          <cx:pt idx="7428">19703</cx:pt>
          <cx:pt idx="7429">20838</cx:pt>
          <cx:pt idx="7430">12849</cx:pt>
          <cx:pt idx="7431">16780</cx:pt>
          <cx:pt idx="7432">11416</cx:pt>
          <cx:pt idx="7433">12084</cx:pt>
          <cx:pt idx="7434">21073</cx:pt>
          <cx:pt idx="7435">22468</cx:pt>
          <cx:pt idx="7436">22348</cx:pt>
          <cx:pt idx="7437">19559</cx:pt>
          <cx:pt idx="7438">13209</cx:pt>
          <cx:pt idx="7439">10062</cx:pt>
          <cx:pt idx="7440">20634</cx:pt>
          <cx:pt idx="7441">11427</cx:pt>
          <cx:pt idx="7442">14144</cx:pt>
          <cx:pt idx="7443">17712</cx:pt>
          <cx:pt idx="7444">16433</cx:pt>
          <cx:pt idx="7445">13797</cx:pt>
          <cx:pt idx="7446">11916</cx:pt>
          <cx:pt idx="7447">12402</cx:pt>
          <cx:pt idx="7448">15307</cx:pt>
          <cx:pt idx="7449">10647</cx:pt>
          <cx:pt idx="7450">17798</cx:pt>
          <cx:pt idx="7451">15506</cx:pt>
          <cx:pt idx="7452">8608</cx:pt>
          <cx:pt idx="7453">20852</cx:pt>
          <cx:pt idx="7454">11458</cx:pt>
          <cx:pt idx="7455">12047</cx:pt>
          <cx:pt idx="7456">9993</cx:pt>
          <cx:pt idx="7457">18096</cx:pt>
          <cx:pt idx="7458">14949</cx:pt>
          <cx:pt idx="7459">19559</cx:pt>
          <cx:pt idx="7460">19191</cx:pt>
          <cx:pt idx="7461">23722</cx:pt>
          <cx:pt idx="7462">17340</cx:pt>
          <cx:pt idx="7463">24674</cx:pt>
          <cx:pt idx="7464">17357</cx:pt>
          <cx:pt idx="7465">10644</cx:pt>
          <cx:pt idx="7466">11585</cx:pt>
          <cx:pt idx="7467">24983</cx:pt>
          <cx:pt idx="7468">20539</cx:pt>
          <cx:pt idx="7469">20543</cx:pt>
          <cx:pt idx="7470">14926</cx:pt>
          <cx:pt idx="7471">11271</cx:pt>
          <cx:pt idx="7472">20653</cx:pt>
          <cx:pt idx="7473">8602</cx:pt>
          <cx:pt idx="7474">11604</cx:pt>
          <cx:pt idx="7475">12215</cx:pt>
          <cx:pt idx="7476">18399</cx:pt>
          <cx:pt idx="7477">11394</cx:pt>
          <cx:pt idx="7478">9726</cx:pt>
          <cx:pt idx="7479">10582</cx:pt>
          <cx:pt idx="7480">17210</cx:pt>
          <cx:pt idx="7481">16700</cx:pt>
          <cx:pt idx="7482">9008</cx:pt>
          <cx:pt idx="7483">18786</cx:pt>
          <cx:pt idx="7484">20706</cx:pt>
          <cx:pt idx="7485">17201</cx:pt>
          <cx:pt idx="7486">15485</cx:pt>
          <cx:pt idx="7487">24903</cx:pt>
          <cx:pt idx="7488">21517</cx:pt>
          <cx:pt idx="7489">20084</cx:pt>
          <cx:pt idx="7490">9354</cx:pt>
          <cx:pt idx="7491">10395</cx:pt>
          <cx:pt idx="7492">19007</cx:pt>
          <cx:pt idx="7493">21170</cx:pt>
          <cx:pt idx="7494">22191</cx:pt>
          <cx:pt idx="7495">16404</cx:pt>
          <cx:pt idx="7496">14888</cx:pt>
          <cx:pt idx="7497">12518</cx:pt>
          <cx:pt idx="7498">17489</cx:pt>
          <cx:pt idx="7499">17834</cx:pt>
          <cx:pt idx="7500">10218</cx:pt>
          <cx:pt idx="7501">15561</cx:pt>
          <cx:pt idx="7502">10604</cx:pt>
          <cx:pt idx="7503">23067</cx:pt>
          <cx:pt idx="7504">15245</cx:pt>
          <cx:pt idx="7505">9744</cx:pt>
          <cx:pt idx="7506">10785</cx:pt>
          <cx:pt idx="7507">11782</cx:pt>
          <cx:pt idx="7508">23733</cx:pt>
          <cx:pt idx="7509">14842</cx:pt>
          <cx:pt idx="7510">9459</cx:pt>
          <cx:pt idx="7511">18108</cx:pt>
          <cx:pt idx="7512">10622</cx:pt>
          <cx:pt idx="7513">17274</cx:pt>
          <cx:pt idx="7514">7738</cx:pt>
          <cx:pt idx="7515">8846</cx:pt>
          <cx:pt idx="7516">10642</cx:pt>
          <cx:pt idx="7517">12473</cx:pt>
          <cx:pt idx="7518">16656</cx:pt>
          <cx:pt idx="7519">15441</cx:pt>
          <cx:pt idx="7520">10590</cx:pt>
          <cx:pt idx="7521">12604</cx:pt>
          <cx:pt idx="7522">13612</cx:pt>
          <cx:pt idx="7523">14238</cx:pt>
          <cx:pt idx="7524">20897</cx:pt>
          <cx:pt idx="7525">19512</cx:pt>
          <cx:pt idx="7526">19895</cx:pt>
          <cx:pt idx="7527">21862</cx:pt>
          <cx:pt idx="7528">16499</cx:pt>
          <cx:pt idx="7529">22427</cx:pt>
          <cx:pt idx="7530">15122</cx:pt>
          <cx:pt idx="7531">16502</cx:pt>
          <cx:pt idx="7532">11032</cx:pt>
          <cx:pt idx="7533">11867</cx:pt>
          <cx:pt idx="7534">19444</cx:pt>
          <cx:pt idx="7535">14568</cx:pt>
          <cx:pt idx="7536">20183</cx:pt>
          <cx:pt idx="7537">16166</cx:pt>
          <cx:pt idx="7538">10271</cx:pt>
          <cx:pt idx="7539">8108</cx:pt>
          <cx:pt idx="7540">12747</cx:pt>
          <cx:pt idx="7541">20278</cx:pt>
          <cx:pt idx="7542">19787</cx:pt>
          <cx:pt idx="7543">11315</cx:pt>
          <cx:pt idx="7544">18598</cx:pt>
          <cx:pt idx="7545">16221</cx:pt>
          <cx:pt idx="7546">13857</cx:pt>
          <cx:pt idx="7547">12378</cx:pt>
          <cx:pt idx="7548">21332</cx:pt>
          <cx:pt idx="7549">16075</cx:pt>
          <cx:pt idx="7550">15674</cx:pt>
          <cx:pt idx="7551">23152</cx:pt>
          <cx:pt idx="7552">22350</cx:pt>
          <cx:pt idx="7553">11085</cx:pt>
          <cx:pt idx="7554">15017</cx:pt>
          <cx:pt idx="7555">8323</cx:pt>
          <cx:pt idx="7556">19765</cx:pt>
          <cx:pt idx="7557">12638</cx:pt>
          <cx:pt idx="7558">15166</cx:pt>
          <cx:pt idx="7559">14883</cx:pt>
          <cx:pt idx="7560">11276</cx:pt>
          <cx:pt idx="7561">16815</cx:pt>
          <cx:pt idx="7562">13886</cx:pt>
          <cx:pt idx="7563">23259</cx:pt>
          <cx:pt idx="7564">10881</cx:pt>
          <cx:pt idx="7565">18481</cx:pt>
          <cx:pt idx="7566">19951</cx:pt>
          <cx:pt idx="7567">12342</cx:pt>
          <cx:pt idx="7568">17946</cx:pt>
          <cx:pt idx="7569">15742</cx:pt>
          <cx:pt idx="7570">23427</cx:pt>
          <cx:pt idx="7571">16345</cx:pt>
          <cx:pt idx="7572">18715</cx:pt>
          <cx:pt idx="7573">13014</cx:pt>
          <cx:pt idx="7574">11277</cx:pt>
          <cx:pt idx="7575">21295</cx:pt>
          <cx:pt idx="7576">17805</cx:pt>
          <cx:pt idx="7577">19813</cx:pt>
          <cx:pt idx="7578">12701</cx:pt>
          <cx:pt idx="7579">22799</cx:pt>
          <cx:pt idx="7580">13443</cx:pt>
          <cx:pt idx="7581">17187</cx:pt>
          <cx:pt idx="7582">17414</cx:pt>
          <cx:pt idx="7583">14644</cx:pt>
          <cx:pt idx="7584">23213</cx:pt>
          <cx:pt idx="7585">24633</cx:pt>
          <cx:pt idx="7586">9164</cx:pt>
          <cx:pt idx="7587">14838</cx:pt>
          <cx:pt idx="7588">17270</cx:pt>
          <cx:pt idx="7589">15969</cx:pt>
          <cx:pt idx="7590">19986</cx:pt>
          <cx:pt idx="7591">19797</cx:pt>
          <cx:pt idx="7592">23649</cx:pt>
          <cx:pt idx="7593">10028</cx:pt>
          <cx:pt idx="7594">10872</cx:pt>
          <cx:pt idx="7595">15059</cx:pt>
          <cx:pt idx="7596">12326</cx:pt>
          <cx:pt idx="7597">15539</cx:pt>
          <cx:pt idx="7598">17082</cx:pt>
          <cx:pt idx="7599">20871</cx:pt>
          <cx:pt idx="7600">23157</cx:pt>
          <cx:pt idx="7601">14267</cx:pt>
          <cx:pt idx="7602">19645</cx:pt>
          <cx:pt idx="7603">19192</cx:pt>
          <cx:pt idx="7604">18818</cx:pt>
          <cx:pt idx="7605">19095</cx:pt>
          <cx:pt idx="7606">11746</cx:pt>
          <cx:pt idx="7607">23122</cx:pt>
          <cx:pt idx="7608">20733</cx:pt>
          <cx:pt idx="7609">14052</cx:pt>
          <cx:pt idx="7610">21390</cx:pt>
          <cx:pt idx="7611">11605</cx:pt>
          <cx:pt idx="7612">13217</cx:pt>
          <cx:pt idx="7613">18255</cx:pt>
          <cx:pt idx="7614">12632</cx:pt>
          <cx:pt idx="7615">13441</cx:pt>
          <cx:pt idx="7616">16192</cx:pt>
          <cx:pt idx="7617">24722</cx:pt>
          <cx:pt idx="7618">17911</cx:pt>
          <cx:pt idx="7619">8381</cx:pt>
          <cx:pt idx="7620">19751</cx:pt>
          <cx:pt idx="7621">16920</cx:pt>
          <cx:pt idx="7622">13552</cx:pt>
          <cx:pt idx="7623">17541</cx:pt>
          <cx:pt idx="7624">10177</cx:pt>
          <cx:pt idx="7625">22691</cx:pt>
          <cx:pt idx="7626">13209</cx:pt>
          <cx:pt idx="7627">13155</cx:pt>
          <cx:pt idx="7628">14062</cx:pt>
          <cx:pt idx="7629">15561</cx:pt>
          <cx:pt idx="7630">14627</cx:pt>
          <cx:pt idx="7631">17499</cx:pt>
          <cx:pt idx="7632">23981</cx:pt>
          <cx:pt idx="7633">15730</cx:pt>
          <cx:pt idx="7634">15047</cx:pt>
          <cx:pt idx="7635">19568</cx:pt>
          <cx:pt idx="7636">15600</cx:pt>
          <cx:pt idx="7637">21158</cx:pt>
          <cx:pt idx="7638">10448</cx:pt>
          <cx:pt idx="7639">21188</cx:pt>
          <cx:pt idx="7640">17365</cx:pt>
          <cx:pt idx="7641">14875</cx:pt>
          <cx:pt idx="7642">15752</cx:pt>
          <cx:pt idx="7643">22156</cx:pt>
          <cx:pt idx="7644">8140</cx:pt>
          <cx:pt idx="7645">13075</cx:pt>
          <cx:pt idx="7646">18383</cx:pt>
          <cx:pt idx="7647">9986</cx:pt>
          <cx:pt idx="7648">14680</cx:pt>
          <cx:pt idx="7649">23237</cx:pt>
          <cx:pt idx="7650">18195</cx:pt>
          <cx:pt idx="7651">18650</cx:pt>
          <cx:pt idx="7652">16576</cx:pt>
          <cx:pt idx="7653">21562</cx:pt>
          <cx:pt idx="7654">20054</cx:pt>
          <cx:pt idx="7655">14481</cx:pt>
          <cx:pt idx="7656">21245</cx:pt>
          <cx:pt idx="7657">16496</cx:pt>
          <cx:pt idx="7658">20684</cx:pt>
          <cx:pt idx="7659">14199</cx:pt>
          <cx:pt idx="7660">12293</cx:pt>
          <cx:pt idx="7661">21304</cx:pt>
          <cx:pt idx="7662">10291</cx:pt>
          <cx:pt idx="7663">15105</cx:pt>
          <cx:pt idx="7664">11228</cx:pt>
          <cx:pt idx="7665">25080</cx:pt>
          <cx:pt idx="7666">11160</cx:pt>
          <cx:pt idx="7667">12927</cx:pt>
          <cx:pt idx="7668">12881</cx:pt>
          <cx:pt idx="7669">12006</cx:pt>
          <cx:pt idx="7670">16957</cx:pt>
          <cx:pt idx="7671">23080</cx:pt>
          <cx:pt idx="7672">21421</cx:pt>
          <cx:pt idx="7673">10049</cx:pt>
          <cx:pt idx="7674">8563</cx:pt>
          <cx:pt idx="7675">22394</cx:pt>
          <cx:pt idx="7676">10032</cx:pt>
          <cx:pt idx="7677">9685</cx:pt>
          <cx:pt idx="7678">22465</cx:pt>
          <cx:pt idx="7679">10880</cx:pt>
          <cx:pt idx="7680">12667</cx:pt>
          <cx:pt idx="7681">19542</cx:pt>
          <cx:pt idx="7682">21740</cx:pt>
          <cx:pt idx="7683">10866</cx:pt>
          <cx:pt idx="7684">13067</cx:pt>
          <cx:pt idx="7685">22945</cx:pt>
          <cx:pt idx="7686">11141</cx:pt>
          <cx:pt idx="7687">22480</cx:pt>
          <cx:pt idx="7688">14332</cx:pt>
          <cx:pt idx="7689">10571</cx:pt>
          <cx:pt idx="7690">14216</cx:pt>
          <cx:pt idx="7691">13446</cx:pt>
          <cx:pt idx="7692">14433</cx:pt>
          <cx:pt idx="7693">15150</cx:pt>
          <cx:pt idx="7694">19363</cx:pt>
          <cx:pt idx="7695">16828</cx:pt>
          <cx:pt idx="7696">13909</cx:pt>
          <cx:pt idx="7697">13378</cx:pt>
          <cx:pt idx="7698">19487</cx:pt>
          <cx:pt idx="7699">19464</cx:pt>
          <cx:pt idx="7700">20734</cx:pt>
          <cx:pt idx="7701">13631</cx:pt>
          <cx:pt idx="7702">16605</cx:pt>
          <cx:pt idx="7703">15097</cx:pt>
          <cx:pt idx="7704">21969</cx:pt>
          <cx:pt idx="7705">19356</cx:pt>
          <cx:pt idx="7706">17291</cx:pt>
          <cx:pt idx="7707">15909</cx:pt>
          <cx:pt idx="7708">13760</cx:pt>
          <cx:pt idx="7709">15181</cx:pt>
          <cx:pt idx="7710">13009</cx:pt>
          <cx:pt idx="7711">20398</cx:pt>
          <cx:pt idx="7712">22609</cx:pt>
          <cx:pt idx="7713">14544</cx:pt>
          <cx:pt idx="7714">13542</cx:pt>
          <cx:pt idx="7715">18080</cx:pt>
          <cx:pt idx="7716">19305</cx:pt>
          <cx:pt idx="7717">14371</cx:pt>
          <cx:pt idx="7718">19658</cx:pt>
          <cx:pt idx="7719">11972</cx:pt>
          <cx:pt idx="7720">15238</cx:pt>
          <cx:pt idx="7721">13642</cx:pt>
          <cx:pt idx="7722">13348</cx:pt>
          <cx:pt idx="7723">13095</cx:pt>
          <cx:pt idx="7724">20322</cx:pt>
          <cx:pt idx="7725">15899</cx:pt>
          <cx:pt idx="7726">13602</cx:pt>
          <cx:pt idx="7727">17814</cx:pt>
          <cx:pt idx="7728">14767</cx:pt>
          <cx:pt idx="7729">13896</cx:pt>
          <cx:pt idx="7730">23445</cx:pt>
          <cx:pt idx="7731">19372</cx:pt>
          <cx:pt idx="7732">13185</cx:pt>
          <cx:pt idx="7733">14115</cx:pt>
          <cx:pt idx="7734">13151</cx:pt>
          <cx:pt idx="7735">12646</cx:pt>
          <cx:pt idx="7736">19386</cx:pt>
          <cx:pt idx="7737">17603</cx:pt>
          <cx:pt idx="7738">15769</cx:pt>
          <cx:pt idx="7739">17584</cx:pt>
          <cx:pt idx="7740">10609</cx:pt>
          <cx:pt idx="7741">21885</cx:pt>
          <cx:pt idx="7742">14159</cx:pt>
          <cx:pt idx="7743">14286</cx:pt>
          <cx:pt idx="7744">13635</cx:pt>
          <cx:pt idx="7745">22064</cx:pt>
          <cx:pt idx="7746">20888</cx:pt>
          <cx:pt idx="7747">16258</cx:pt>
          <cx:pt idx="7748">8748</cx:pt>
          <cx:pt idx="7749">11447</cx:pt>
          <cx:pt idx="7750">17572</cx:pt>
          <cx:pt idx="7751">12172</cx:pt>
          <cx:pt idx="7752">23292</cx:pt>
          <cx:pt idx="7753">15519</cx:pt>
          <cx:pt idx="7754">22482</cx:pt>
          <cx:pt idx="7755">14301</cx:pt>
          <cx:pt idx="7756">21879</cx:pt>
          <cx:pt idx="7757">19974</cx:pt>
          <cx:pt idx="7758">15790</cx:pt>
          <cx:pt idx="7759">10647</cx:pt>
          <cx:pt idx="7760">21812</cx:pt>
          <cx:pt idx="7761">22658</cx:pt>
          <cx:pt idx="7762">22543</cx:pt>
          <cx:pt idx="7763">15307</cx:pt>
          <cx:pt idx="7764">20925</cx:pt>
          <cx:pt idx="7765">15569</cx:pt>
          <cx:pt idx="7766">11053</cx:pt>
          <cx:pt idx="7767">17129</cx:pt>
          <cx:pt idx="7768">22748</cx:pt>
          <cx:pt idx="7769">19693</cx:pt>
          <cx:pt idx="7770">15641</cx:pt>
          <cx:pt idx="7771">19343</cx:pt>
          <cx:pt idx="7772">9328</cx:pt>
          <cx:pt idx="7773">19402</cx:pt>
          <cx:pt idx="7774">10203</cx:pt>
          <cx:pt idx="7775">20899</cx:pt>
          <cx:pt idx="7776">14401</cx:pt>
          <cx:pt idx="7777">19754</cx:pt>
          <cx:pt idx="7778">15766</cx:pt>
          <cx:pt idx="7779">18478</cx:pt>
          <cx:pt idx="7780">9710</cx:pt>
          <cx:pt idx="7781">15565</cx:pt>
          <cx:pt idx="7782">19182</cx:pt>
          <cx:pt idx="7783">20247</cx:pt>
          <cx:pt idx="7784">14708</cx:pt>
          <cx:pt idx="7785">11034</cx:pt>
          <cx:pt idx="7786">14627</cx:pt>
          <cx:pt idx="7787">16340</cx:pt>
          <cx:pt idx="7788">18783</cx:pt>
          <cx:pt idx="7789">10579</cx:pt>
          <cx:pt idx="7790">23866</cx:pt>
          <cx:pt idx="7791">15067</cx:pt>
          <cx:pt idx="7792">19189</cx:pt>
          <cx:pt idx="7793">13562</cx:pt>
          <cx:pt idx="7794">11830</cx:pt>
          <cx:pt idx="7795">19874</cx:pt>
          <cx:pt idx="7796">16895</cx:pt>
          <cx:pt idx="7797">19918</cx:pt>
          <cx:pt idx="7798">12918</cx:pt>
          <cx:pt idx="7799">13613</cx:pt>
          <cx:pt idx="7800">17022</cx:pt>
          <cx:pt idx="7801">13357</cx:pt>
          <cx:pt idx="7802">14172</cx:pt>
          <cx:pt idx="7803">15222</cx:pt>
          <cx:pt idx="7804">21913</cx:pt>
          <cx:pt idx="7805">17277</cx:pt>
          <cx:pt idx="7806">15967</cx:pt>
          <cx:pt idx="7807">18683</cx:pt>
          <cx:pt idx="7808">10087</cx:pt>
          <cx:pt idx="7809">21113</cx:pt>
          <cx:pt idx="7810">16125</cx:pt>
          <cx:pt idx="7811">9139</cx:pt>
          <cx:pt idx="7812">20304</cx:pt>
          <cx:pt idx="7813">20757</cx:pt>
          <cx:pt idx="7814">19855</cx:pt>
          <cx:pt idx="7815">16499</cx:pt>
          <cx:pt idx="7816">11028</cx:pt>
          <cx:pt idx="7817">16684</cx:pt>
          <cx:pt idx="7818">23679</cx:pt>
          <cx:pt idx="7819">22329</cx:pt>
          <cx:pt idx="7820">8152</cx:pt>
          <cx:pt idx="7821">24155</cx:pt>
          <cx:pt idx="7822">11635</cx:pt>
          <cx:pt idx="7823">16951</cx:pt>
          <cx:pt idx="7824">20030</cx:pt>
          <cx:pt idx="7825">17340</cx:pt>
          <cx:pt idx="7826">10101</cx:pt>
          <cx:pt idx="7827">14654</cx:pt>
          <cx:pt idx="7828">10069</cx:pt>
          <cx:pt idx="7829">11963</cx:pt>
          <cx:pt idx="7830">21414</cx:pt>
          <cx:pt idx="7831">19351</cx:pt>
          <cx:pt idx="7832">21602</cx:pt>
          <cx:pt idx="7833">13596</cx:pt>
          <cx:pt idx="7834">21937</cx:pt>
          <cx:pt idx="7835">12490</cx:pt>
          <cx:pt idx="7836">12430</cx:pt>
          <cx:pt idx="7837">19970</cx:pt>
          <cx:pt idx="7838">16675</cx:pt>
          <cx:pt idx="7839">18825</cx:pt>
          <cx:pt idx="7840">13429</cx:pt>
          <cx:pt idx="7841">16614</cx:pt>
          <cx:pt idx="7842">20532</cx:pt>
          <cx:pt idx="7843">19404</cx:pt>
          <cx:pt idx="7844">11851</cx:pt>
          <cx:pt idx="7845">10044</cx:pt>
          <cx:pt idx="7846">10106</cx:pt>
          <cx:pt idx="7847">12565</cx:pt>
          <cx:pt idx="7848">17405</cx:pt>
          <cx:pt idx="7849">10862</cx:pt>
          <cx:pt idx="7850">8096</cx:pt>
          <cx:pt idx="7851">22735</cx:pt>
          <cx:pt idx="7852">8639</cx:pt>
          <cx:pt idx="7853">11373</cx:pt>
          <cx:pt idx="7854">9075</cx:pt>
          <cx:pt idx="7855">18341</cx:pt>
          <cx:pt idx="7856">17747</cx:pt>
          <cx:pt idx="7857">10911</cx:pt>
          <cx:pt idx="7858">21438</cx:pt>
          <cx:pt idx="7859">12955</cx:pt>
          <cx:pt idx="7860">16067</cx:pt>
          <cx:pt idx="7861">16119</cx:pt>
          <cx:pt idx="7862">11990</cx:pt>
          <cx:pt idx="7863">15876</cx:pt>
          <cx:pt idx="7864">17061</cx:pt>
          <cx:pt idx="7865">18308</cx:pt>
          <cx:pt idx="7866">13956</cx:pt>
          <cx:pt idx="7867">11411</cx:pt>
          <cx:pt idx="7868">18806</cx:pt>
          <cx:pt idx="7869">12513</cx:pt>
          <cx:pt idx="7870">21588</cx:pt>
          <cx:pt idx="7871">10353</cx:pt>
          <cx:pt idx="7872">20525</cx:pt>
          <cx:pt idx="7873">14270</cx:pt>
          <cx:pt idx="7874">13907</cx:pt>
          <cx:pt idx="7875">12306</cx:pt>
          <cx:pt idx="7876">16077</cx:pt>
          <cx:pt idx="7877">20810</cx:pt>
          <cx:pt idx="7878">12484</cx:pt>
          <cx:pt idx="7879">9083</cx:pt>
          <cx:pt idx="7880">12390</cx:pt>
          <cx:pt idx="7881">15323</cx:pt>
          <cx:pt idx="7882">23052</cx:pt>
          <cx:pt idx="7883">23465</cx:pt>
          <cx:pt idx="7884">9374</cx:pt>
          <cx:pt idx="7885">21324</cx:pt>
          <cx:pt idx="7886">15285</cx:pt>
          <cx:pt idx="7887">10523</cx:pt>
          <cx:pt idx="7888">8488</cx:pt>
          <cx:pt idx="7889">13935</cx:pt>
          <cx:pt idx="7890">17699</cx:pt>
          <cx:pt idx="7891">16220</cx:pt>
          <cx:pt idx="7892">15973</cx:pt>
          <cx:pt idx="7893">8317</cx:pt>
          <cx:pt idx="7894">13611</cx:pt>
          <cx:pt idx="7895">22367</cx:pt>
          <cx:pt idx="7896">15787</cx:pt>
          <cx:pt idx="7897">17051</cx:pt>
          <cx:pt idx="7898">19684</cx:pt>
          <cx:pt idx="7899">16282</cx:pt>
          <cx:pt idx="7900">13469</cx:pt>
          <cx:pt idx="7901">20036</cx:pt>
          <cx:pt idx="7902">13626</cx:pt>
          <cx:pt idx="7903">8263</cx:pt>
          <cx:pt idx="7904">14877</cx:pt>
          <cx:pt idx="7905">11578</cx:pt>
          <cx:pt idx="7906">20590</cx:pt>
          <cx:pt idx="7907">15589</cx:pt>
          <cx:pt idx="7908">20744</cx:pt>
          <cx:pt idx="7909">17567</cx:pt>
          <cx:pt idx="7910">18521</cx:pt>
          <cx:pt idx="7911">10956</cx:pt>
          <cx:pt idx="7912">11168</cx:pt>
          <cx:pt idx="7913">12648</cx:pt>
          <cx:pt idx="7914">13860</cx:pt>
          <cx:pt idx="7915">20414</cx:pt>
          <cx:pt idx="7916">22838</cx:pt>
          <cx:pt idx="7917">10348</cx:pt>
          <cx:pt idx="7918">21794</cx:pt>
          <cx:pt idx="7919">13775</cx:pt>
          <cx:pt idx="7920">20201</cx:pt>
          <cx:pt idx="7921">9957</cx:pt>
          <cx:pt idx="7922">12325</cx:pt>
          <cx:pt idx="7923">13690</cx:pt>
          <cx:pt idx="7924">17644</cx:pt>
          <cx:pt idx="7925">18692</cx:pt>
          <cx:pt idx="7926">17444</cx:pt>
          <cx:pt idx="7927">16516</cx:pt>
          <cx:pt idx="7928">12318</cx:pt>
          <cx:pt idx="7929">15834</cx:pt>
          <cx:pt idx="7930">20688</cx:pt>
          <cx:pt idx="7931">19762</cx:pt>
          <cx:pt idx="7932">9343</cx:pt>
          <cx:pt idx="7933">19126</cx:pt>
          <cx:pt idx="7934">22192</cx:pt>
          <cx:pt idx="7935">10908</cx:pt>
          <cx:pt idx="7936">11889</cx:pt>
          <cx:pt idx="7937">19803</cx:pt>
          <cx:pt idx="7938">20961</cx:pt>
          <cx:pt idx="7939">21616</cx:pt>
          <cx:pt idx="7940">17538</cx:pt>
          <cx:pt idx="7941">15945</cx:pt>
          <cx:pt idx="7942">14519</cx:pt>
          <cx:pt idx="7943">9042</cx:pt>
          <cx:pt idx="7944">10369</cx:pt>
          <cx:pt idx="7945">12764</cx:pt>
          <cx:pt idx="7946">19642</cx:pt>
          <cx:pt idx="7947">12854</cx:pt>
          <cx:pt idx="7948">9216</cx:pt>
          <cx:pt idx="7949">18836</cx:pt>
          <cx:pt idx="7950">10453</cx:pt>
          <cx:pt idx="7951">9434</cx:pt>
          <cx:pt idx="7952">21535</cx:pt>
          <cx:pt idx="7953">20921</cx:pt>
          <cx:pt idx="7954">15392</cx:pt>
          <cx:pt idx="7955">24525</cx:pt>
          <cx:pt idx="7956">18932</cx:pt>
          <cx:pt idx="7957">10062</cx:pt>
          <cx:pt idx="7958">22117</cx:pt>
          <cx:pt idx="7959">17855</cx:pt>
          <cx:pt idx="7960">16698</cx:pt>
          <cx:pt idx="7961">12830</cx:pt>
          <cx:pt idx="7962">18811</cx:pt>
          <cx:pt idx="7963">12949</cx:pt>
          <cx:pt idx="7964">23676</cx:pt>
          <cx:pt idx="7965">11359</cx:pt>
          <cx:pt idx="7966">11728</cx:pt>
          <cx:pt idx="7967">8512</cx:pt>
          <cx:pt idx="7968">25038</cx:pt>
          <cx:pt idx="7969">17921</cx:pt>
          <cx:pt idx="7970">16718</cx:pt>
          <cx:pt idx="7971">12303</cx:pt>
          <cx:pt idx="7972">15734</cx:pt>
          <cx:pt idx="7973">17592</cx:pt>
          <cx:pt idx="7974">12944</cx:pt>
          <cx:pt idx="7975">14686</cx:pt>
          <cx:pt idx="7976">17184</cx:pt>
          <cx:pt idx="7977">19069</cx:pt>
          <cx:pt idx="7978">16382</cx:pt>
          <cx:pt idx="7979">21724</cx:pt>
          <cx:pt idx="7980">14829</cx:pt>
          <cx:pt idx="7981">12967</cx:pt>
          <cx:pt idx="7982">14184</cx:pt>
          <cx:pt idx="7983">12240</cx:pt>
          <cx:pt idx="7984">17384</cx:pt>
          <cx:pt idx="7985">19440</cx:pt>
          <cx:pt idx="7986">13593</cx:pt>
          <cx:pt idx="7987">18139</cx:pt>
          <cx:pt idx="7988">22196</cx:pt>
          <cx:pt idx="7989">18409</cx:pt>
          <cx:pt idx="7990">22897</cx:pt>
          <cx:pt idx="7991">10329</cx:pt>
          <cx:pt idx="7992">12497</cx:pt>
          <cx:pt idx="7993">8546</cx:pt>
          <cx:pt idx="7994">15312</cx:pt>
          <cx:pt idx="7995">12420</cx:pt>
          <cx:pt idx="7996">13780</cx:pt>
          <cx:pt idx="7997">17407</cx:pt>
          <cx:pt idx="7998">14786</cx:pt>
          <cx:pt idx="7999">21502</cx:pt>
          <cx:pt idx="8000">23274</cx:pt>
          <cx:pt idx="8001">12901</cx:pt>
          <cx:pt idx="8002">10396</cx:pt>
          <cx:pt idx="8003">17258</cx:pt>
          <cx:pt idx="8004">10430</cx:pt>
          <cx:pt idx="8005">10197</cx:pt>
          <cx:pt idx="8006">20026</cx:pt>
          <cx:pt idx="8007">18722</cx:pt>
          <cx:pt idx="8008">19830</cx:pt>
          <cx:pt idx="8009">9877</cx:pt>
          <cx:pt idx="8010">9001</cx:pt>
          <cx:pt idx="8011">21805</cx:pt>
          <cx:pt idx="8012">14647</cx:pt>
          <cx:pt idx="8013">20788</cx:pt>
          <cx:pt idx="8014">12825</cx:pt>
          <cx:pt idx="8015">21682</cx:pt>
          <cx:pt idx="8016">22137</cx:pt>
          <cx:pt idx="8017">14451</cx:pt>
          <cx:pt idx="8018">9298</cx:pt>
          <cx:pt idx="8019">20319</cx:pt>
          <cx:pt idx="8020">8934</cx:pt>
          <cx:pt idx="8021">14639</cx:pt>
          <cx:pt idx="8022">17526</cx:pt>
          <cx:pt idx="8023">20864</cx:pt>
          <cx:pt idx="8024">20041</cx:pt>
          <cx:pt idx="8025">12285</cx:pt>
          <cx:pt idx="8026">23058</cx:pt>
          <cx:pt idx="8027">20479</cx:pt>
          <cx:pt idx="8028">18650</cx:pt>
          <cx:pt idx="8029">20112</cx:pt>
          <cx:pt idx="8030">21275</cx:pt>
          <cx:pt idx="8031">13169</cx:pt>
          <cx:pt idx="8032">15159</cx:pt>
          <cx:pt idx="8033">11907</cx:pt>
          <cx:pt idx="8034">24761</cx:pt>
          <cx:pt idx="8035">22268</cx:pt>
          <cx:pt idx="8036">10153</cx:pt>
          <cx:pt idx="8037">12468</cx:pt>
          <cx:pt idx="8038">13529</cx:pt>
          <cx:pt idx="8039">24098</cx:pt>
          <cx:pt idx="8040">14922</cx:pt>
          <cx:pt idx="8041">11012</cx:pt>
          <cx:pt idx="8042">23455</cx:pt>
          <cx:pt idx="8043">21525</cx:pt>
          <cx:pt idx="8044">14947</cx:pt>
          <cx:pt idx="8045">22123</cx:pt>
          <cx:pt idx="8046">21574</cx:pt>
          <cx:pt idx="8047">14647</cx:pt>
          <cx:pt idx="8048">16040</cx:pt>
          <cx:pt idx="8049">13601</cx:pt>
          <cx:pt idx="8050">10779</cx:pt>
          <cx:pt idx="8051">20566</cx:pt>
          <cx:pt idx="8052">19089</cx:pt>
          <cx:pt idx="8053">11625</cx:pt>
          <cx:pt idx="8054">19148</cx:pt>
          <cx:pt idx="8055">18162</cx:pt>
          <cx:pt idx="8056">13271</cx:pt>
          <cx:pt idx="8057">20123</cx:pt>
          <cx:pt idx="8058">19949</cx:pt>
          <cx:pt idx="8059">11293</cx:pt>
          <cx:pt idx="8060">15680</cx:pt>
          <cx:pt idx="8061">24599</cx:pt>
          <cx:pt idx="8062">22483</cx:pt>
          <cx:pt idx="8063">15756</cx:pt>
          <cx:pt idx="8064">18392</cx:pt>
          <cx:pt idx="8065">19613</cx:pt>
          <cx:pt idx="8066">19403</cx:pt>
          <cx:pt idx="8067">14271</cx:pt>
          <cx:pt idx="8068">22142</cx:pt>
          <cx:pt idx="8069">9764</cx:pt>
          <cx:pt idx="8070">17470</cx:pt>
          <cx:pt idx="8071">23788</cx:pt>
          <cx:pt idx="8072">16942</cx:pt>
          <cx:pt idx="8073">10958</cx:pt>
          <cx:pt idx="8074">14720</cx:pt>
          <cx:pt idx="8075">13110</cx:pt>
          <cx:pt idx="8076">11911</cx:pt>
          <cx:pt idx="8077">11878</cx:pt>
          <cx:pt idx="8078">11142</cx:pt>
          <cx:pt idx="8079">8830</cx:pt>
          <cx:pt idx="8080">13108</cx:pt>
          <cx:pt idx="8081">17430</cx:pt>
          <cx:pt idx="8082">8776</cx:pt>
          <cx:pt idx="8083">21486</cx:pt>
          <cx:pt idx="8084">24559</cx:pt>
          <cx:pt idx="8085">15598</cx:pt>
          <cx:pt idx="8086">17209</cx:pt>
          <cx:pt idx="8087">13031</cx:pt>
          <cx:pt idx="8088">15290</cx:pt>
          <cx:pt idx="8089">12521</cx:pt>
          <cx:pt idx="8090">24364</cx:pt>
          <cx:pt idx="8091">9329</cx:pt>
          <cx:pt idx="8092">21248</cx:pt>
          <cx:pt idx="8093">19213</cx:pt>
          <cx:pt idx="8094">16255</cx:pt>
          <cx:pt idx="8095">8654</cx:pt>
          <cx:pt idx="8096">20129</cx:pt>
          <cx:pt idx="8097">17409</cx:pt>
          <cx:pt idx="8098">22946</cx:pt>
          <cx:pt idx="8099">24630</cx:pt>
          <cx:pt idx="8100">18914</cx:pt>
          <cx:pt idx="8101">18273</cx:pt>
          <cx:pt idx="8102">16864</cx:pt>
          <cx:pt idx="8103">20439</cx:pt>
          <cx:pt idx="8104">8763</cx:pt>
          <cx:pt idx="8105">20191</cx:pt>
          <cx:pt idx="8106">13038</cx:pt>
          <cx:pt idx="8107">12529</cx:pt>
          <cx:pt idx="8108">21177</cx:pt>
          <cx:pt idx="8109">17212</cx:pt>
          <cx:pt idx="8110">24447</cx:pt>
          <cx:pt idx="8111">21159</cx:pt>
          <cx:pt idx="8112">19502</cx:pt>
          <cx:pt idx="8113">13585</cx:pt>
          <cx:pt idx="8114">19288</cx:pt>
          <cx:pt idx="8115">24760</cx:pt>
          <cx:pt idx="8116">13236</cx:pt>
          <cx:pt idx="8117">13876</cx:pt>
          <cx:pt idx="8118">14621</cx:pt>
          <cx:pt idx="8119">10815</cx:pt>
          <cx:pt idx="8120">23183</cx:pt>
          <cx:pt idx="8121">16802</cx:pt>
          <cx:pt idx="8122">9915</cx:pt>
          <cx:pt idx="8123">23264</cx:pt>
          <cx:pt idx="8124">22068</cx:pt>
          <cx:pt idx="8125">11290</cx:pt>
          <cx:pt idx="8126">22759</cx:pt>
          <cx:pt idx="8127">18813</cx:pt>
          <cx:pt idx="8128">8131</cx:pt>
          <cx:pt idx="8129">9281</cx:pt>
          <cx:pt idx="8130">10893</cx:pt>
          <cx:pt idx="8131">18065</cx:pt>
          <cx:pt idx="8132">16117</cx:pt>
          <cx:pt idx="8133">19699</cx:pt>
          <cx:pt idx="8134">17820</cx:pt>
          <cx:pt idx="8135">13685</cx:pt>
          <cx:pt idx="8136">8434</cx:pt>
          <cx:pt idx="8137">14900</cx:pt>
          <cx:pt idx="8138">19251</cx:pt>
          <cx:pt idx="8139">20624</cx:pt>
          <cx:pt idx="8140">14831</cx:pt>
          <cx:pt idx="8141">21068</cx:pt>
          <cx:pt idx="8142">18948</cx:pt>
          <cx:pt idx="8143">16488</cx:pt>
          <cx:pt idx="8144">22835</cx:pt>
          <cx:pt idx="8145">20650</cx:pt>
          <cx:pt idx="8146">16292</cx:pt>
          <cx:pt idx="8147">22545</cx:pt>
          <cx:pt idx="8148">11204</cx:pt>
          <cx:pt idx="8149">11558</cx:pt>
          <cx:pt idx="8150">13191</cx:pt>
          <cx:pt idx="8151">14261</cx:pt>
          <cx:pt idx="8152">12983</cx:pt>
          <cx:pt idx="8153">19646</cx:pt>
          <cx:pt idx="8154">21035</cx:pt>
          <cx:pt idx="8155">22579</cx:pt>
          <cx:pt idx="8156">19636</cx:pt>
          <cx:pt idx="8157">19187</cx:pt>
          <cx:pt idx="8158">13012</cx:pt>
          <cx:pt idx="8159">20306</cx:pt>
          <cx:pt idx="8160">18280</cx:pt>
          <cx:pt idx="8161">8527</cx:pt>
          <cx:pt idx="8162">17804</cx:pt>
          <cx:pt idx="8163">12320</cx:pt>
          <cx:pt idx="8164">15538</cx:pt>
          <cx:pt idx="8165">10328</cx:pt>
          <cx:pt idx="8166">15196</cx:pt>
          <cx:pt idx="8167">18912</cx:pt>
          <cx:pt idx="8168">21844</cx:pt>
          <cx:pt idx="8169">22766</cx:pt>
          <cx:pt idx="8170">18829</cx:pt>
          <cx:pt idx="8171">20038</cx:pt>
          <cx:pt idx="8172">8147</cx:pt>
          <cx:pt idx="8173">14856</cx:pt>
          <cx:pt idx="8174">15008</cx:pt>
          <cx:pt idx="8175">11478</cx:pt>
          <cx:pt idx="8176">16326</cx:pt>
          <cx:pt idx="8177">18444</cx:pt>
          <cx:pt idx="8178">13875</cx:pt>
          <cx:pt idx="8179">19790</cx:pt>
          <cx:pt idx="8180">11396</cx:pt>
          <cx:pt idx="8181">10310</cx:pt>
          <cx:pt idx="8182">18342</cx:pt>
          <cx:pt idx="8183">14230</cx:pt>
          <cx:pt idx="8184">8862</cx:pt>
          <cx:pt idx="8185">13990</cx:pt>
          <cx:pt idx="8186">15781</cx:pt>
          <cx:pt idx="8187">12802</cx:pt>
          <cx:pt idx="8188">12592</cx:pt>
          <cx:pt idx="8189">16798</cx:pt>
          <cx:pt idx="8190">23707</cx:pt>
          <cx:pt idx="8191">19742</cx:pt>
          <cx:pt idx="8192">12905</cx:pt>
          <cx:pt idx="8193">19968</cx:pt>
          <cx:pt idx="8194">19983</cx:pt>
          <cx:pt idx="8195">14312</cx:pt>
          <cx:pt idx="8196">12211</cx:pt>
          <cx:pt idx="8197">21698</cx:pt>
          <cx:pt idx="8198">11622</cx:pt>
          <cx:pt idx="8199">15788</cx:pt>
          <cx:pt idx="8200">9198</cx:pt>
          <cx:pt idx="8201">18152</cx:pt>
          <cx:pt idx="8202">16585</cx:pt>
          <cx:pt idx="8203">13443</cx:pt>
          <cx:pt idx="8204">10381</cx:pt>
          <cx:pt idx="8205">18057</cx:pt>
          <cx:pt idx="8206">11788</cx:pt>
          <cx:pt idx="8207">15244</cx:pt>
          <cx:pt idx="8208">7813</cx:pt>
          <cx:pt idx="8209">24555</cx:pt>
          <cx:pt idx="8210">22201</cx:pt>
          <cx:pt idx="8211">9842</cx:pt>
          <cx:pt idx="8212">22816</cx:pt>
          <cx:pt idx="8213">16716</cx:pt>
          <cx:pt idx="8214">14943</cx:pt>
          <cx:pt idx="8215">13848</cx:pt>
          <cx:pt idx="8216">12725</cx:pt>
          <cx:pt idx="8217">11201</cx:pt>
          <cx:pt idx="8218">15997</cx:pt>
          <cx:pt idx="8219">21980</cx:pt>
          <cx:pt idx="8220">15571</cx:pt>
          <cx:pt idx="8221">13781</cx:pt>
          <cx:pt idx="8222">20851</cx:pt>
          <cx:pt idx="8223">10949</cx:pt>
          <cx:pt idx="8224">20677</cx:pt>
          <cx:pt idx="8225">21032</cx:pt>
          <cx:pt idx="8226">10643</cx:pt>
          <cx:pt idx="8227">10628</cx:pt>
          <cx:pt idx="8228">13954</cx:pt>
          <cx:pt idx="8229">20092</cx:pt>
          <cx:pt idx="8230">9547</cx:pt>
          <cx:pt idx="8231">15547</cx:pt>
          <cx:pt idx="8232">17605</cx:pt>
          <cx:pt idx="8233">10905</cx:pt>
          <cx:pt idx="8234">12973</cx:pt>
          <cx:pt idx="8235">19353</cx:pt>
          <cx:pt idx="8236">18362</cx:pt>
          <cx:pt idx="8237">12730</cx:pt>
          <cx:pt idx="8238">14285</cx:pt>
          <cx:pt idx="8239">14528</cx:pt>
          <cx:pt idx="8240">21766</cx:pt>
          <cx:pt idx="8241">17123</cx:pt>
          <cx:pt idx="8242">20976</cx:pt>
          <cx:pt idx="8243">17697</cx:pt>
          <cx:pt idx="8244">19672</cx:pt>
          <cx:pt idx="8245">8298</cx:pt>
          <cx:pt idx="8246">18523</cx:pt>
          <cx:pt idx="8247">10145</cx:pt>
          <cx:pt idx="8248">18409</cx:pt>
          <cx:pt idx="8249">23454</cx:pt>
          <cx:pt idx="8250">11671</cx:pt>
          <cx:pt idx="8251">22809</cx:pt>
          <cx:pt idx="8252">13101</cx:pt>
          <cx:pt idx="8253">10828</cx:pt>
          <cx:pt idx="8254">16801</cx:pt>
          <cx:pt idx="8255">18349</cx:pt>
          <cx:pt idx="8256">24177</cx:pt>
          <cx:pt idx="8257">12228</cx:pt>
          <cx:pt idx="8258">16057</cx:pt>
          <cx:pt idx="8259">9680</cx:pt>
          <cx:pt idx="8260">9959</cx:pt>
          <cx:pt idx="8261">23189</cx:pt>
          <cx:pt idx="8262">23028</cx:pt>
          <cx:pt idx="8263">23090</cx:pt>
          <cx:pt idx="8264">14167</cx:pt>
          <cx:pt idx="8265">12194</cx:pt>
          <cx:pt idx="8266">10428</cx:pt>
          <cx:pt idx="8267">11844</cx:pt>
          <cx:pt idx="8268">11115</cx:pt>
          <cx:pt idx="8269">14523</cx:pt>
          <cx:pt idx="8270">16944</cx:pt>
          <cx:pt idx="8271">21356</cx:pt>
          <cx:pt idx="8272">13401</cx:pt>
          <cx:pt idx="8273">23681</cx:pt>
          <cx:pt idx="8274">14058</cx:pt>
          <cx:pt idx="8275">10108</cx:pt>
          <cx:pt idx="8276">19885</cx:pt>
          <cx:pt idx="8277">8220</cx:pt>
          <cx:pt idx="8278">12282</cx:pt>
          <cx:pt idx="8279">21104</cx:pt>
          <cx:pt idx="8280">20543</cx:pt>
          <cx:pt idx="8281">24828</cx:pt>
          <cx:pt idx="8282">20338</cx:pt>
          <cx:pt idx="8283">18363</cx:pt>
          <cx:pt idx="8284">21228</cx:pt>
          <cx:pt idx="8285">15744</cx:pt>
          <cx:pt idx="8286">16670</cx:pt>
          <cx:pt idx="8287">23017</cx:pt>
          <cx:pt idx="8288">16818</cx:pt>
          <cx:pt idx="8289">20926</cx:pt>
          <cx:pt idx="8290">18747</cx:pt>
          <cx:pt idx="8291">20935</cx:pt>
          <cx:pt idx="8292">8619</cx:pt>
          <cx:pt idx="8293">13845</cx:pt>
          <cx:pt idx="8294">8837</cx:pt>
          <cx:pt idx="8295">12529</cx:pt>
          <cx:pt idx="8296">18870</cx:pt>
          <cx:pt idx="8297">17257</cx:pt>
          <cx:pt idx="8298">13335</cx:pt>
          <cx:pt idx="8299">24107</cx:pt>
          <cx:pt idx="8300">18175</cx:pt>
          <cx:pt idx="8301">14040</cx:pt>
          <cx:pt idx="8302">15879</cx:pt>
          <cx:pt idx="8303">12322</cx:pt>
          <cx:pt idx="8304">13946</cx:pt>
          <cx:pt idx="8305">24816</cx:pt>
          <cx:pt idx="8306">16617</cx:pt>
          <cx:pt idx="8307">19797</cx:pt>
          <cx:pt idx="8308">20452</cx:pt>
          <cx:pt idx="8309">16282</cx:pt>
          <cx:pt idx="8310">23339</cx:pt>
          <cx:pt idx="8311">14052</cx:pt>
          <cx:pt idx="8312">19853</cx:pt>
          <cx:pt idx="8313">17979</cx:pt>
          <cx:pt idx="8314">19507</cx:pt>
          <cx:pt idx="8315">16874</cx:pt>
          <cx:pt idx="8316">16985</cx:pt>
          <cx:pt idx="8317">21083</cx:pt>
          <cx:pt idx="8318">20078</cx:pt>
          <cx:pt idx="8319">17494</cx:pt>
          <cx:pt idx="8320">18922</cx:pt>
          <cx:pt idx="8321">8524</cx:pt>
          <cx:pt idx="8322">18775</cx:pt>
          <cx:pt idx="8323">11340</cx:pt>
          <cx:pt idx="8324">10478</cx:pt>
          <cx:pt idx="8325">14494</cx:pt>
          <cx:pt idx="8326">15404</cx:pt>
          <cx:pt idx="8327">20045</cx:pt>
          <cx:pt idx="8328">12248</cx:pt>
          <cx:pt idx="8329">19396</cx:pt>
          <cx:pt idx="8330">14239</cx:pt>
          <cx:pt idx="8331">19234</cx:pt>
          <cx:pt idx="8332">14020</cx:pt>
          <cx:pt idx="8333">13606</cx:pt>
          <cx:pt idx="8334">19892</cx:pt>
          <cx:pt idx="8335">12354</cx:pt>
          <cx:pt idx="8336">11734</cx:pt>
          <cx:pt idx="8337">21430</cx:pt>
          <cx:pt idx="8338">21292</cx:pt>
          <cx:pt idx="8339">14859</cx:pt>
          <cx:pt idx="8340">15486</cx:pt>
          <cx:pt idx="8341">20149</cx:pt>
          <cx:pt idx="8342">13877</cx:pt>
          <cx:pt idx="8343">15749</cx:pt>
          <cx:pt idx="8344">21760</cx:pt>
          <cx:pt idx="8345">21001</cx:pt>
          <cx:pt idx="8346">23066</cx:pt>
          <cx:pt idx="8347">14556</cx:pt>
          <cx:pt idx="8348">15803</cx:pt>
          <cx:pt idx="8349">13076</cx:pt>
          <cx:pt idx="8350">11123</cx:pt>
          <cx:pt idx="8351">12298</cx:pt>
          <cx:pt idx="8352">18316</cx:pt>
          <cx:pt idx="8353">10960</cx:pt>
          <cx:pt idx="8354">13382</cx:pt>
          <cx:pt idx="8355">19068</cx:pt>
          <cx:pt idx="8356">15836</cx:pt>
          <cx:pt idx="8357">19346</cx:pt>
          <cx:pt idx="8358">10545</cx:pt>
          <cx:pt idx="8359">18669</cx:pt>
          <cx:pt idx="8360">23104</cx:pt>
          <cx:pt idx="8361">16702</cx:pt>
          <cx:pt idx="8362">12871</cx:pt>
          <cx:pt idx="8363">16517</cx:pt>
          <cx:pt idx="8364">19435</cx:pt>
          <cx:pt idx="8365">15819</cx:pt>
          <cx:pt idx="8366">8179</cx:pt>
          <cx:pt idx="8367">18203</cx:pt>
          <cx:pt idx="8368">21413</cx:pt>
          <cx:pt idx="8369">18490</cx:pt>
          <cx:pt idx="8370">19189</cx:pt>
          <cx:pt idx="8371">15032</cx:pt>
          <cx:pt idx="8372">10974</cx:pt>
          <cx:pt idx="8373">14017</cx:pt>
          <cx:pt idx="8374">20281</cx:pt>
          <cx:pt idx="8375">11263</cx:pt>
          <cx:pt idx="8376">22601</cx:pt>
          <cx:pt idx="8377">10669</cx:pt>
          <cx:pt idx="8378">21393</cx:pt>
          <cx:pt idx="8379">13138</cx:pt>
          <cx:pt idx="8380">16250</cx:pt>
          <cx:pt idx="8381">18504</cx:pt>
          <cx:pt idx="8382">13716</cx:pt>
          <cx:pt idx="8383">22316</cx:pt>
          <cx:pt idx="8384">16684</cx:pt>
          <cx:pt idx="8385">14772</cx:pt>
          <cx:pt idx="8386">13615</cx:pt>
          <cx:pt idx="8387">14091</cx:pt>
          <cx:pt idx="8388">17686</cx:pt>
          <cx:pt idx="8389">16773</cx:pt>
          <cx:pt idx="8390">15056</cx:pt>
          <cx:pt idx="8391">17915</cx:pt>
          <cx:pt idx="8392">16328</cx:pt>
          <cx:pt idx="8393">16888</cx:pt>
          <cx:pt idx="8394">18398</cx:pt>
          <cx:pt idx="8395">22219</cx:pt>
          <cx:pt idx="8396">16999</cx:pt>
          <cx:pt idx="8397">13973</cx:pt>
          <cx:pt idx="8398">12923</cx:pt>
          <cx:pt idx="8399">22521</cx:pt>
          <cx:pt idx="8400">23356</cx:pt>
          <cx:pt idx="8401">20634</cx:pt>
          <cx:pt idx="8402">11756</cx:pt>
          <cx:pt idx="8403">11612</cx:pt>
          <cx:pt idx="8404">18729</cx:pt>
          <cx:pt idx="8405">23088</cx:pt>
          <cx:pt idx="8406">22221</cx:pt>
          <cx:pt idx="8407">20092</cx:pt>
          <cx:pt idx="8408">18602</cx:pt>
          <cx:pt idx="8409">14220</cx:pt>
          <cx:pt idx="8410">21652</cx:pt>
          <cx:pt idx="8411">11607</cx:pt>
          <cx:pt idx="8412">20298</cx:pt>
          <cx:pt idx="8413">10444</cx:pt>
          <cx:pt idx="8414">20763</cx:pt>
          <cx:pt idx="8415">11580</cx:pt>
          <cx:pt idx="8416">15909</cx:pt>
          <cx:pt idx="8417">11485</cx:pt>
          <cx:pt idx="8418">23058</cx:pt>
          <cx:pt idx="8419">10356</cx:pt>
          <cx:pt idx="8420">15069</cx:pt>
          <cx:pt idx="8421">14562</cx:pt>
          <cx:pt idx="8422">22242</cx:pt>
          <cx:pt idx="8423">9418</cx:pt>
          <cx:pt idx="8424">11911</cx:pt>
          <cx:pt idx="8425">19100</cx:pt>
          <cx:pt idx="8426">14337</cx:pt>
          <cx:pt idx="8427">10365</cx:pt>
          <cx:pt idx="8428">7955</cx:pt>
          <cx:pt idx="8429">13930</cx:pt>
          <cx:pt idx="8430">17325</cx:pt>
          <cx:pt idx="8431">13762</cx:pt>
          <cx:pt idx="8432">14047</cx:pt>
          <cx:pt idx="8433">10572</cx:pt>
          <cx:pt idx="8434">22064</cx:pt>
          <cx:pt idx="8435">19047</cx:pt>
          <cx:pt idx="8436">14763</cx:pt>
          <cx:pt idx="8437">20773</cx:pt>
          <cx:pt idx="8438">22766</cx:pt>
          <cx:pt idx="8439">22833</cx:pt>
          <cx:pt idx="8440">10419</cx:pt>
          <cx:pt idx="8441">9906</cx:pt>
          <cx:pt idx="8442">17313</cx:pt>
          <cx:pt idx="8443">20063</cx:pt>
          <cx:pt idx="8444">18610</cx:pt>
          <cx:pt idx="8445">17648</cx:pt>
          <cx:pt idx="8446">16943</cx:pt>
          <cx:pt idx="8447">8881</cx:pt>
          <cx:pt idx="8448">14381</cx:pt>
          <cx:pt idx="8449">22775</cx:pt>
          <cx:pt idx="8450">9871</cx:pt>
          <cx:pt idx="8451">16732</cx:pt>
          <cx:pt idx="8452">23144</cx:pt>
          <cx:pt idx="8453">12072</cx:pt>
          <cx:pt idx="8454">22597</cx:pt>
          <cx:pt idx="8455">22019</cx:pt>
          <cx:pt idx="8456">15287</cx:pt>
          <cx:pt idx="8457">16237</cx:pt>
          <cx:pt idx="8458">11515</cx:pt>
          <cx:pt idx="8459">13309</cx:pt>
          <cx:pt idx="8460">16993</cx:pt>
          <cx:pt idx="8461">16723</cx:pt>
          <cx:pt idx="8462">10737</cx:pt>
          <cx:pt idx="8463">22456</cx:pt>
          <cx:pt idx="8464">24048</cx:pt>
          <cx:pt idx="8465">19680</cx:pt>
          <cx:pt idx="8466">16779</cx:pt>
          <cx:pt idx="8467">21064</cx:pt>
          <cx:pt idx="8468">10163</cx:pt>
          <cx:pt idx="8469">18586</cx:pt>
          <cx:pt idx="8470">11657</cx:pt>
          <cx:pt idx="8471">15280</cx:pt>
          <cx:pt idx="8472">19705</cx:pt>
          <cx:pt idx="8473">11390</cx:pt>
          <cx:pt idx="8474">23228</cx:pt>
          <cx:pt idx="8475">20642</cx:pt>
          <cx:pt idx="8476">11243</cx:pt>
          <cx:pt idx="8477">11498</cx:pt>
          <cx:pt idx="8478">22977</cx:pt>
          <cx:pt idx="8479">13767</cx:pt>
          <cx:pt idx="8480">15147</cx:pt>
          <cx:pt idx="8481">14713</cx:pt>
          <cx:pt idx="8482">14890</cx:pt>
          <cx:pt idx="8483">13379</cx:pt>
          <cx:pt idx="8484">15478</cx:pt>
          <cx:pt idx="8485">8133</cx:pt>
          <cx:pt idx="8486">23229</cx:pt>
          <cx:pt idx="8487">11450</cx:pt>
          <cx:pt idx="8488">10441</cx:pt>
          <cx:pt idx="8489">12069</cx:pt>
          <cx:pt idx="8490">19035</cx:pt>
          <cx:pt idx="8491">9520</cx:pt>
          <cx:pt idx="8492">16861</cx:pt>
          <cx:pt idx="8493">16248</cx:pt>
          <cx:pt idx="8494">18494</cx:pt>
          <cx:pt idx="8495">16141</cx:pt>
          <cx:pt idx="8496">10917</cx:pt>
          <cx:pt idx="8497">21011</cx:pt>
          <cx:pt idx="8498">11263</cx:pt>
          <cx:pt idx="8499">9614</cx:pt>
          <cx:pt idx="8500">18914</cx:pt>
          <cx:pt idx="8501">20383</cx:pt>
          <cx:pt idx="8502">19166</cx:pt>
          <cx:pt idx="8503">10183</cx:pt>
          <cx:pt idx="8504">17234</cx:pt>
          <cx:pt idx="8505">14829</cx:pt>
          <cx:pt idx="8506">10213</cx:pt>
          <cx:pt idx="8507">16130</cx:pt>
          <cx:pt idx="8508">10185</cx:pt>
          <cx:pt idx="8509">15770</cx:pt>
          <cx:pt idx="8510">24885</cx:pt>
          <cx:pt idx="8511">15373</cx:pt>
          <cx:pt idx="8512">9313</cx:pt>
          <cx:pt idx="8513">16524</cx:pt>
          <cx:pt idx="8514">22728</cx:pt>
          <cx:pt idx="8515">22165</cx:pt>
          <cx:pt idx="8516">15762</cx:pt>
          <cx:pt idx="8517">24100</cx:pt>
          <cx:pt idx="8518">13237</cx:pt>
          <cx:pt idx="8519">14934</cx:pt>
          <cx:pt idx="8520">16387</cx:pt>
          <cx:pt idx="8521">23396</cx:pt>
          <cx:pt idx="8522">15849</cx:pt>
          <cx:pt idx="8523">19075</cx:pt>
          <cx:pt idx="8524">11173</cx:pt>
          <cx:pt idx="8525">19031</cx:pt>
          <cx:pt idx="8526">11971</cx:pt>
          <cx:pt idx="8527">10235</cx:pt>
          <cx:pt idx="8528">14559</cx:pt>
          <cx:pt idx="8529">11480</cx:pt>
          <cx:pt idx="8530">11070</cx:pt>
          <cx:pt idx="8531">24636</cx:pt>
          <cx:pt idx="8532">23267</cx:pt>
          <cx:pt idx="8533">16165</cx:pt>
          <cx:pt idx="8534">9793</cx:pt>
          <cx:pt idx="8535">23029</cx:pt>
          <cx:pt idx="8536">14200</cx:pt>
          <cx:pt idx="8537">18045</cx:pt>
          <cx:pt idx="8538">15436</cx:pt>
          <cx:pt idx="8539">15866</cx:pt>
          <cx:pt idx="8540">22201</cx:pt>
          <cx:pt idx="8541">14879</cx:pt>
          <cx:pt idx="8542">21404</cx:pt>
          <cx:pt idx="8543">18340</cx:pt>
          <cx:pt idx="8544">14717</cx:pt>
          <cx:pt idx="8545">20070</cx:pt>
          <cx:pt idx="8546">22363</cx:pt>
          <cx:pt idx="8547">21695</cx:pt>
          <cx:pt idx="8548">11194</cx:pt>
          <cx:pt idx="8549">19514</cx:pt>
          <cx:pt idx="8550">15265</cx:pt>
          <cx:pt idx="8551">20888</cx:pt>
          <cx:pt idx="8552">16302</cx:pt>
          <cx:pt idx="8553">12634</cx:pt>
          <cx:pt idx="8554">9913</cx:pt>
          <cx:pt idx="8555">13584</cx:pt>
          <cx:pt idx="8556">13462</cx:pt>
          <cx:pt idx="8557">10276</cx:pt>
          <cx:pt idx="8558">10849</cx:pt>
          <cx:pt idx="8559">14317</cx:pt>
          <cx:pt idx="8560">22118</cx:pt>
          <cx:pt idx="8561">14372</cx:pt>
          <cx:pt idx="8562">18737</cx:pt>
          <cx:pt idx="8563">15362</cx:pt>
          <cx:pt idx="8564">14345</cx:pt>
          <cx:pt idx="8565">22540</cx:pt>
          <cx:pt idx="8566">10798</cx:pt>
          <cx:pt idx="8567">17078</cx:pt>
          <cx:pt idx="8568">19430</cx:pt>
          <cx:pt idx="8569">9232</cx:pt>
          <cx:pt idx="8570">12874</cx:pt>
          <cx:pt idx="8571">15627</cx:pt>
          <cx:pt idx="8572">11066</cx:pt>
          <cx:pt idx="8573">24047</cx:pt>
          <cx:pt idx="8574">21386</cx:pt>
          <cx:pt idx="8575">9700</cx:pt>
          <cx:pt idx="8576">15699</cx:pt>
          <cx:pt idx="8577">13101</cx:pt>
          <cx:pt idx="8578">11491</cx:pt>
          <cx:pt idx="8579">10683</cx:pt>
          <cx:pt idx="8580">12003</cx:pt>
          <cx:pt idx="8581">11246</cx:pt>
          <cx:pt idx="8582">20071</cx:pt>
          <cx:pt idx="8583">10119</cx:pt>
          <cx:pt idx="8584">20585</cx:pt>
          <cx:pt idx="8585">11498</cx:pt>
          <cx:pt idx="8586">19398</cx:pt>
          <cx:pt idx="8587">19392</cx:pt>
          <cx:pt idx="8588">18395</cx:pt>
          <cx:pt idx="8589">20125</cx:pt>
          <cx:pt idx="8590">10064</cx:pt>
          <cx:pt idx="8591">14274</cx:pt>
          <cx:pt idx="8592">16986</cx:pt>
          <cx:pt idx="8593">13498</cx:pt>
          <cx:pt idx="8594">8532</cx:pt>
          <cx:pt idx="8595">15763</cx:pt>
          <cx:pt idx="8596">11952</cx:pt>
          <cx:pt idx="8597">15998</cx:pt>
          <cx:pt idx="8598">21049</cx:pt>
          <cx:pt idx="8599">22174</cx:pt>
          <cx:pt idx="8600">19503</cx:pt>
          <cx:pt idx="8601">13910</cx:pt>
          <cx:pt idx="8602">11687</cx:pt>
          <cx:pt idx="8603">15595</cx:pt>
          <cx:pt idx="8604">11415</cx:pt>
          <cx:pt idx="8605">20795</cx:pt>
          <cx:pt idx="8606">13829</cx:pt>
          <cx:pt idx="8607">13156</cx:pt>
          <cx:pt idx="8608">17741</cx:pt>
          <cx:pt idx="8609">19128</cx:pt>
          <cx:pt idx="8610">23312</cx:pt>
          <cx:pt idx="8611">13568</cx:pt>
          <cx:pt idx="8612">10746</cx:pt>
          <cx:pt idx="8613">14781</cx:pt>
          <cx:pt idx="8614">15647</cx:pt>
          <cx:pt idx="8615">15061</cx:pt>
          <cx:pt idx="8616">13445</cx:pt>
          <cx:pt idx="8617">20274</cx:pt>
          <cx:pt idx="8618">13852</cx:pt>
          <cx:pt idx="8619">14411</cx:pt>
          <cx:pt idx="8620">19049</cx:pt>
          <cx:pt idx="8621">19076</cx:pt>
          <cx:pt idx="8622">15890</cx:pt>
          <cx:pt idx="8623">23646</cx:pt>
          <cx:pt idx="8624">12103</cx:pt>
          <cx:pt idx="8625">13077</cx:pt>
          <cx:pt idx="8626">13428</cx:pt>
          <cx:pt idx="8627">10726</cx:pt>
          <cx:pt idx="8628">15919</cx:pt>
          <cx:pt idx="8629">20273</cx:pt>
          <cx:pt idx="8630">16794</cx:pt>
          <cx:pt idx="8631">23092</cx:pt>
          <cx:pt idx="8632">19002</cx:pt>
          <cx:pt idx="8633">11462</cx:pt>
          <cx:pt idx="8634">13069</cx:pt>
          <cx:pt idx="8635">13616</cx:pt>
          <cx:pt idx="8636">16665</cx:pt>
          <cx:pt idx="8637">17272</cx:pt>
          <cx:pt idx="8638">15433</cx:pt>
          <cx:pt idx="8639">13046</cx:pt>
          <cx:pt idx="8640">14580</cx:pt>
          <cx:pt idx="8641">22117</cx:pt>
          <cx:pt idx="8642">14856</cx:pt>
          <cx:pt idx="8643">21624</cx:pt>
          <cx:pt idx="8644">12001</cx:pt>
          <cx:pt idx="8645">14926</cx:pt>
          <cx:pt idx="8646">9551</cx:pt>
          <cx:pt idx="8647">12927</cx:pt>
          <cx:pt idx="8648">22091</cx:pt>
          <cx:pt idx="8649">8239</cx:pt>
          <cx:pt idx="8650">10184</cx:pt>
          <cx:pt idx="8651">19203</cx:pt>
          <cx:pt idx="8652">21017</cx:pt>
          <cx:pt idx="8653">14441</cx:pt>
          <cx:pt idx="8654">18875</cx:pt>
          <cx:pt idx="8655">12728</cx:pt>
          <cx:pt idx="8656">8678</cx:pt>
          <cx:pt idx="8657">20033</cx:pt>
          <cx:pt idx="8658">13904</cx:pt>
          <cx:pt idx="8659">14776</cx:pt>
          <cx:pt idx="8660">11771</cx:pt>
          <cx:pt idx="8661">12169</cx:pt>
          <cx:pt idx="8662">16999</cx:pt>
          <cx:pt idx="8663">21359</cx:pt>
          <cx:pt idx="8664">13618</cx:pt>
          <cx:pt idx="8665">12031</cx:pt>
          <cx:pt idx="8666">18880</cx:pt>
          <cx:pt idx="8667">16176</cx:pt>
          <cx:pt idx="8668">14052</cx:pt>
          <cx:pt idx="8669">10102</cx:pt>
          <cx:pt idx="8670">13032</cx:pt>
          <cx:pt idx="8671">15879</cx:pt>
          <cx:pt idx="8672">8980</cx:pt>
          <cx:pt idx="8673">16652</cx:pt>
          <cx:pt idx="8674">16163</cx:pt>
          <cx:pt idx="8675">15032</cx:pt>
          <cx:pt idx="8676">21807</cx:pt>
          <cx:pt idx="8677">14454</cx:pt>
          <cx:pt idx="8678">15540</cx:pt>
          <cx:pt idx="8679">17747</cx:pt>
          <cx:pt idx="8680">15243</cx:pt>
          <cx:pt idx="8681">23471</cx:pt>
          <cx:pt idx="8682">16689</cx:pt>
          <cx:pt idx="8683">17014</cx:pt>
          <cx:pt idx="8684">10643</cx:pt>
          <cx:pt idx="8685">18885</cx:pt>
          <cx:pt idx="8686">16087</cx:pt>
          <cx:pt idx="8687">20554</cx:pt>
          <cx:pt idx="8688">22130</cx:pt>
          <cx:pt idx="8689">15166</cx:pt>
          <cx:pt idx="8690">20948</cx:pt>
          <cx:pt idx="8691">23096</cx:pt>
          <cx:pt idx="8692">11067</cx:pt>
          <cx:pt idx="8693">9249</cx:pt>
          <cx:pt idx="8694">13645</cx:pt>
          <cx:pt idx="8695">14730</cx:pt>
          <cx:pt idx="8696">15508</cx:pt>
          <cx:pt idx="8697">14079</cx:pt>
          <cx:pt idx="8698">12600</cx:pt>
          <cx:pt idx="8699">10452</cx:pt>
          <cx:pt idx="8700">10036</cx:pt>
          <cx:pt idx="8701">15478</cx:pt>
          <cx:pt idx="8702">20292</cx:pt>
          <cx:pt idx="8703">20131</cx:pt>
          <cx:pt idx="8704">14223</cx:pt>
          <cx:pt idx="8705">20635</cx:pt>
          <cx:pt idx="8706">23657</cx:pt>
          <cx:pt idx="8707">11044</cx:pt>
          <cx:pt idx="8708">9008</cx:pt>
          <cx:pt idx="8709">13528</cx:pt>
          <cx:pt idx="8710">14623</cx:pt>
          <cx:pt idx="8711">20105</cx:pt>
          <cx:pt idx="8712">24543</cx:pt>
          <cx:pt idx="8713">14314</cx:pt>
          <cx:pt idx="8714">15404</cx:pt>
          <cx:pt idx="8715">14192</cx:pt>
          <cx:pt idx="8716">13562</cx:pt>
          <cx:pt idx="8717">21283</cx:pt>
          <cx:pt idx="8718">20484</cx:pt>
          <cx:pt idx="8719">11948</cx:pt>
          <cx:pt idx="8720">20844</cx:pt>
          <cx:pt idx="8721">12830</cx:pt>
          <cx:pt idx="8722">11836</cx:pt>
          <cx:pt idx="8723">21363</cx:pt>
          <cx:pt idx="8724">20778</cx:pt>
          <cx:pt idx="8725">7711</cx:pt>
          <cx:pt idx="8726">24796</cx:pt>
          <cx:pt idx="8727">22139</cx:pt>
          <cx:pt idx="8728">23199</cx:pt>
          <cx:pt idx="8729">15452</cx:pt>
          <cx:pt idx="8730">10851</cx:pt>
          <cx:pt idx="8731">10137</cx:pt>
          <cx:pt idx="8732">15578</cx:pt>
          <cx:pt idx="8733">14834</cx:pt>
          <cx:pt idx="8734">19025</cx:pt>
          <cx:pt idx="8735">23248</cx:pt>
          <cx:pt idx="8736">16771</cx:pt>
          <cx:pt idx="8737">21049</cx:pt>
          <cx:pt idx="8738">17765</cx:pt>
          <cx:pt idx="8739">17024</cx:pt>
          <cx:pt idx="8740">11117</cx:pt>
          <cx:pt idx="8741">9435</cx:pt>
          <cx:pt idx="8742">10059</cx:pt>
          <cx:pt idx="8743">17126</cx:pt>
          <cx:pt idx="8744">21344</cx:pt>
          <cx:pt idx="8745">15547</cx:pt>
          <cx:pt idx="8746">16168</cx:pt>
          <cx:pt idx="8747">15364</cx:pt>
          <cx:pt idx="8748">11135</cx:pt>
          <cx:pt idx="8749">14049</cx:pt>
          <cx:pt idx="8750">10339</cx:pt>
          <cx:pt idx="8751">12146</cx:pt>
          <cx:pt idx="8752">9514</cx:pt>
          <cx:pt idx="8753">13324</cx:pt>
          <cx:pt idx="8754">13128</cx:pt>
          <cx:pt idx="8755">12071</cx:pt>
          <cx:pt idx="8756">14806</cx:pt>
          <cx:pt idx="8757">12521</cx:pt>
          <cx:pt idx="8758">10093</cx:pt>
          <cx:pt idx="8759">17658</cx:pt>
          <cx:pt idx="8760">16389</cx:pt>
          <cx:pt idx="8761">9751</cx:pt>
          <cx:pt idx="8762">14864</cx:pt>
          <cx:pt idx="8763">15728</cx:pt>
          <cx:pt idx="8764">21186</cx:pt>
          <cx:pt idx="8765">17540</cx:pt>
          <cx:pt idx="8766">11846</cx:pt>
          <cx:pt idx="8767">19894</cx:pt>
          <cx:pt idx="8768">10886</cx:pt>
          <cx:pt idx="8769">10882</cx:pt>
          <cx:pt idx="8770">15180</cx:pt>
          <cx:pt idx="8771">13282</cx:pt>
          <cx:pt idx="8772">13632</cx:pt>
          <cx:pt idx="8773">12767</cx:pt>
          <cx:pt idx="8774">16108</cx:pt>
          <cx:pt idx="8775">24102</cx:pt>
          <cx:pt idx="8776">24107</cx:pt>
          <cx:pt idx="8777">12662</cx:pt>
          <cx:pt idx="8778">13023</cx:pt>
          <cx:pt idx="8779">17259</cx:pt>
          <cx:pt idx="8780">22364</cx:pt>
          <cx:pt idx="8781">15862</cx:pt>
          <cx:pt idx="8782">21115</cx:pt>
          <cx:pt idx="8783">17115</cx:pt>
          <cx:pt idx="8784">22620</cx:pt>
          <cx:pt idx="8785">21294</cx:pt>
          <cx:pt idx="8786">23134</cx:pt>
          <cx:pt idx="8787">14145</cx:pt>
          <cx:pt idx="8788">18340</cx:pt>
          <cx:pt idx="8789">14964</cx:pt>
          <cx:pt idx="8790">12335</cx:pt>
          <cx:pt idx="8791">19149</cx:pt>
          <cx:pt idx="8792">14328</cx:pt>
          <cx:pt idx="8793">11585</cx:pt>
          <cx:pt idx="8794">13509</cx:pt>
          <cx:pt idx="8795">14689</cx:pt>
          <cx:pt idx="8796">17425</cx:pt>
          <cx:pt idx="8797">18684</cx:pt>
          <cx:pt idx="8798">11124</cx:pt>
          <cx:pt idx="8799">10575</cx:pt>
          <cx:pt idx="8800">17536</cx:pt>
          <cx:pt idx="8801">14982</cx:pt>
          <cx:pt idx="8802">12506</cx:pt>
          <cx:pt idx="8803">21505</cx:pt>
          <cx:pt idx="8804">18062</cx:pt>
          <cx:pt idx="8805">12647</cx:pt>
          <cx:pt idx="8806">10531</cx:pt>
          <cx:pt idx="8807">11593</cx:pt>
          <cx:pt idx="8808">20669</cx:pt>
          <cx:pt idx="8809">15899</cx:pt>
          <cx:pt idx="8810">17407</cx:pt>
          <cx:pt idx="8811">17265</cx:pt>
          <cx:pt idx="8812">20336</cx:pt>
          <cx:pt idx="8813">20348</cx:pt>
          <cx:pt idx="8814">20522</cx:pt>
          <cx:pt idx="8815">15479</cx:pt>
          <cx:pt idx="8816">17076</cx:pt>
          <cx:pt idx="8817">13661</cx:pt>
          <cx:pt idx="8818">21376</cx:pt>
          <cx:pt idx="8819">13335</cx:pt>
          <cx:pt idx="8820">19396</cx:pt>
          <cx:pt idx="8821">13996</cx:pt>
          <cx:pt idx="8822">21914</cx:pt>
          <cx:pt idx="8823">14769</cx:pt>
          <cx:pt idx="8824">22569</cx:pt>
          <cx:pt idx="8825">15024</cx:pt>
          <cx:pt idx="8826">16982</cx:pt>
          <cx:pt idx="8827">18137</cx:pt>
          <cx:pt idx="8828">12285</cx:pt>
          <cx:pt idx="8829">9009</cx:pt>
          <cx:pt idx="8830">24267</cx:pt>
          <cx:pt idx="8831">16706</cx:pt>
          <cx:pt idx="8832">8493</cx:pt>
          <cx:pt idx="8833">9772</cx:pt>
          <cx:pt idx="8834">19510</cx:pt>
          <cx:pt idx="8835">16017</cx:pt>
          <cx:pt idx="8836">18867</cx:pt>
          <cx:pt idx="8837">15311</cx:pt>
          <cx:pt idx="8838">15528</cx:pt>
          <cx:pt idx="8839">16177</cx:pt>
          <cx:pt idx="8840">17262</cx:pt>
          <cx:pt idx="8841">12254</cx:pt>
          <cx:pt idx="8842">10341</cx:pt>
          <cx:pt idx="8843">15480</cx:pt>
          <cx:pt idx="8844">19012</cx:pt>
          <cx:pt idx="8845">12207</cx:pt>
          <cx:pt idx="8846">18333</cx:pt>
          <cx:pt idx="8847">16017</cx:pt>
          <cx:pt idx="8848">14961</cx:pt>
          <cx:pt idx="8849">10079</cx:pt>
          <cx:pt idx="8850">15529</cx:pt>
          <cx:pt idx="8851">8617</cx:pt>
          <cx:pt idx="8852">9395</cx:pt>
          <cx:pt idx="8853">22915</cx:pt>
          <cx:pt idx="8854">19542</cx:pt>
          <cx:pt idx="8855">15330</cx:pt>
          <cx:pt idx="8856">19193</cx:pt>
          <cx:pt idx="8857">12133</cx:pt>
          <cx:pt idx="8858">11881</cx:pt>
          <cx:pt idx="8859">21447</cx:pt>
          <cx:pt idx="8860">13977</cx:pt>
          <cx:pt idx="8861">12288</cx:pt>
          <cx:pt idx="8862">12167</cx:pt>
          <cx:pt idx="8863">23612</cx:pt>
          <cx:pt idx="8864">17417</cx:pt>
          <cx:pt idx="8865">20687</cx:pt>
          <cx:pt idx="8866">11365</cx:pt>
          <cx:pt idx="8867">19548</cx:pt>
          <cx:pt idx="8868">11519</cx:pt>
          <cx:pt idx="8869">12304</cx:pt>
          <cx:pt idx="8870">13655</cx:pt>
          <cx:pt idx="8871">15650</cx:pt>
          <cx:pt idx="8872">10428</cx:pt>
          <cx:pt idx="8873">21052</cx:pt>
          <cx:pt idx="8874">12261</cx:pt>
          <cx:pt idx="8875">23832</cx:pt>
          <cx:pt idx="8876">16004</cx:pt>
          <cx:pt idx="8877">15429</cx:pt>
          <cx:pt idx="8878">12784</cx:pt>
          <cx:pt idx="8879">16573</cx:pt>
          <cx:pt idx="8880">17305</cx:pt>
          <cx:pt idx="8881">16407</cx:pt>
          <cx:pt idx="8882">11371</cx:pt>
          <cx:pt idx="8883">22266</cx:pt>
          <cx:pt idx="8884">10944</cx:pt>
          <cx:pt idx="8885">19817</cx:pt>
          <cx:pt idx="8886">19915</cx:pt>
          <cx:pt idx="8887">10842</cx:pt>
          <cx:pt idx="8888">7969</cx:pt>
          <cx:pt idx="8889">11781</cx:pt>
          <cx:pt idx="8890">16067</cx:pt>
          <cx:pt idx="8891">9852</cx:pt>
          <cx:pt idx="8892">10583</cx:pt>
          <cx:pt idx="8893">11375</cx:pt>
          <cx:pt idx="8894">10365</cx:pt>
          <cx:pt idx="8895">10473</cx:pt>
          <cx:pt idx="8896">19878</cx:pt>
          <cx:pt idx="8897">15791</cx:pt>
          <cx:pt idx="8898">17633</cx:pt>
          <cx:pt idx="8899">13167</cx:pt>
          <cx:pt idx="8900">17879</cx:pt>
          <cx:pt idx="8901">11630</cx:pt>
          <cx:pt idx="8902">13064</cx:pt>
          <cx:pt idx="8903">15620</cx:pt>
          <cx:pt idx="8904">16494</cx:pt>
          <cx:pt idx="8905">18750</cx:pt>
          <cx:pt idx="8906">14249</cx:pt>
          <cx:pt idx="8907">12567</cx:pt>
          <cx:pt idx="8908">14543</cx:pt>
          <cx:pt idx="8909">10360</cx:pt>
          <cx:pt idx="8910">22350</cx:pt>
          <cx:pt idx="8911">12704</cx:pt>
          <cx:pt idx="8912">22818</cx:pt>
          <cx:pt idx="8913">21795</cx:pt>
          <cx:pt idx="8914">20978</cx:pt>
          <cx:pt idx="8915">10871</cx:pt>
          <cx:pt idx="8916">13142</cx:pt>
          <cx:pt idx="8917">21256</cx:pt>
          <cx:pt idx="8918">13416</cx:pt>
          <cx:pt idx="8919">23490</cx:pt>
          <cx:pt idx="8920">11959</cx:pt>
          <cx:pt idx="8921">16391</cx:pt>
          <cx:pt idx="8922">16377</cx:pt>
          <cx:pt idx="8923">15987</cx:pt>
          <cx:pt idx="8924">10902</cx:pt>
          <cx:pt idx="8925">18403</cx:pt>
          <cx:pt idx="8926">18200</cx:pt>
          <cx:pt idx="8927">16352</cx:pt>
          <cx:pt idx="8928">15055</cx:pt>
          <cx:pt idx="8929">9969</cx:pt>
          <cx:pt idx="8930">18719</cx:pt>
          <cx:pt idx="8931">8281</cx:pt>
          <cx:pt idx="8932">22543</cx:pt>
          <cx:pt idx="8933">19054</cx:pt>
          <cx:pt idx="8934">16209</cx:pt>
          <cx:pt idx="8935">21722</cx:pt>
          <cx:pt idx="8936">17668</cx:pt>
          <cx:pt idx="8937">11354</cx:pt>
          <cx:pt idx="8938">20488</cx:pt>
          <cx:pt idx="8939">16739</cx:pt>
          <cx:pt idx="8940">22484</cx:pt>
          <cx:pt idx="8941">22229</cx:pt>
          <cx:pt idx="8942">21433</cx:pt>
          <cx:pt idx="8943">12148</cx:pt>
          <cx:pt idx="8944">21632</cx:pt>
          <cx:pt idx="8945">16428</cx:pt>
          <cx:pt idx="8946">7800</cx:pt>
          <cx:pt idx="8947">19193</cx:pt>
          <cx:pt idx="8948">19726</cx:pt>
          <cx:pt idx="8949">16427</cx:pt>
          <cx:pt idx="8950">9785</cx:pt>
          <cx:pt idx="8951">13733</cx:pt>
          <cx:pt idx="8952">8080</cx:pt>
          <cx:pt idx="8953">16558</cx:pt>
          <cx:pt idx="8954">19262</cx:pt>
          <cx:pt idx="8955">12276</cx:pt>
          <cx:pt idx="8956">18979</cx:pt>
          <cx:pt idx="8957">13510</cx:pt>
          <cx:pt idx="8958">18419</cx:pt>
          <cx:pt idx="8959">22816</cx:pt>
          <cx:pt idx="8960">24331</cx:pt>
          <cx:pt idx="8961">23014</cx:pt>
          <cx:pt idx="8962">17508</cx:pt>
          <cx:pt idx="8963">9874</cx:pt>
          <cx:pt idx="8964">21524</cx:pt>
          <cx:pt idx="8965">16665</cx:pt>
          <cx:pt idx="8966">15224</cx:pt>
          <cx:pt idx="8967">17729</cx:pt>
          <cx:pt idx="8968">20310</cx:pt>
          <cx:pt idx="8969">12928</cx:pt>
          <cx:pt idx="8970">17574</cx:pt>
          <cx:pt idx="8971">20193</cx:pt>
          <cx:pt idx="8972">21878</cx:pt>
          <cx:pt idx="8973">16773</cx:pt>
          <cx:pt idx="8974">17408</cx:pt>
          <cx:pt idx="8975">15552</cx:pt>
          <cx:pt idx="8976">17970</cx:pt>
          <cx:pt idx="8977">19246</cx:pt>
          <cx:pt idx="8978">18146</cx:pt>
          <cx:pt idx="8979">15839</cx:pt>
          <cx:pt idx="8980">16377</cx:pt>
          <cx:pt idx="8981">11259</cx:pt>
          <cx:pt idx="8982">11383</cx:pt>
          <cx:pt idx="8983">23616</cx:pt>
          <cx:pt idx="8984">13172</cx:pt>
          <cx:pt idx="8985">14056</cx:pt>
          <cx:pt idx="8986">20476</cx:pt>
          <cx:pt idx="8987">16359</cx:pt>
          <cx:pt idx="8988">10803</cx:pt>
          <cx:pt idx="8989">12454</cx:pt>
          <cx:pt idx="8990">15681</cx:pt>
          <cx:pt idx="8991">22847</cx:pt>
          <cx:pt idx="8992">10788</cx:pt>
          <cx:pt idx="8993">15406</cx:pt>
          <cx:pt idx="8994">15188</cx:pt>
          <cx:pt idx="8995">15288</cx:pt>
          <cx:pt idx="8996">20169</cx:pt>
          <cx:pt idx="8997">21277</cx:pt>
          <cx:pt idx="8998">20802</cx:pt>
          <cx:pt idx="8999">15305</cx:pt>
          <cx:pt idx="9000">10705</cx:pt>
          <cx:pt idx="9001">10279</cx:pt>
          <cx:pt idx="9002">15466</cx:pt>
          <cx:pt idx="9003">13783</cx:pt>
          <cx:pt idx="9004">13675</cx:pt>
          <cx:pt idx="9005">19210</cx:pt>
          <cx:pt idx="9006">14285</cx:pt>
          <cx:pt idx="9007">16257</cx:pt>
          <cx:pt idx="9008">22236</cx:pt>
          <cx:pt idx="9009">18092</cx:pt>
          <cx:pt idx="9010">18877</cx:pt>
          <cx:pt idx="9011">12609</cx:pt>
          <cx:pt idx="9012">14489</cx:pt>
          <cx:pt idx="9013">13891</cx:pt>
          <cx:pt idx="9014">14950</cx:pt>
          <cx:pt idx="9015">13411</cx:pt>
          <cx:pt idx="9016">15515</cx:pt>
          <cx:pt idx="9017">18743</cx:pt>
          <cx:pt idx="9018">21992</cx:pt>
          <cx:pt idx="9019">12370</cx:pt>
          <cx:pt idx="9020">14378</cx:pt>
          <cx:pt idx="9021">11462</cx:pt>
          <cx:pt idx="9022">17062</cx:pt>
          <cx:pt idx="9023">9438</cx:pt>
          <cx:pt idx="9024">21183</cx:pt>
          <cx:pt idx="9025">10740</cx:pt>
          <cx:pt idx="9026">19508</cx:pt>
          <cx:pt idx="9027">20616</cx:pt>
          <cx:pt idx="9028">10875</cx:pt>
          <cx:pt idx="9029">20923</cx:pt>
          <cx:pt idx="9030">12628</cx:pt>
          <cx:pt idx="9031">14264</cx:pt>
          <cx:pt idx="9032">10296</cx:pt>
          <cx:pt idx="9033">15414</cx:pt>
          <cx:pt idx="9034">14060</cx:pt>
          <cx:pt idx="9035">13541</cx:pt>
          <cx:pt idx="9036">8207</cx:pt>
          <cx:pt idx="9037">23309</cx:pt>
          <cx:pt idx="9038">20500</cx:pt>
          <cx:pt idx="9039">8180</cx:pt>
          <cx:pt idx="9040">12543</cx:pt>
          <cx:pt idx="9041">18333</cx:pt>
          <cx:pt idx="9042">23326</cx:pt>
          <cx:pt idx="9043">17771</cx:pt>
          <cx:pt idx="9044">18396</cx:pt>
          <cx:pt idx="9045">15652</cx:pt>
          <cx:pt idx="9046">18916</cx:pt>
          <cx:pt idx="9047">8309</cx:pt>
          <cx:pt idx="9048">20070</cx:pt>
          <cx:pt idx="9049">16202</cx:pt>
          <cx:pt idx="9050">17739</cx:pt>
          <cx:pt idx="9051">16998</cx:pt>
          <cx:pt idx="9052">20290</cx:pt>
          <cx:pt idx="9053">12793</cx:pt>
          <cx:pt idx="9054">19841</cx:pt>
          <cx:pt idx="9055">11801</cx:pt>
          <cx:pt idx="9056">14285</cx:pt>
          <cx:pt idx="9057">9999</cx:pt>
          <cx:pt idx="9058">16874</cx:pt>
          <cx:pt idx="9059">10048</cx:pt>
          <cx:pt idx="9060">16560</cx:pt>
          <cx:pt idx="9061">21854</cx:pt>
          <cx:pt idx="9062">12172</cx:pt>
          <cx:pt idx="9063">20320</cx:pt>
          <cx:pt idx="9064">17612</cx:pt>
          <cx:pt idx="9065">11978</cx:pt>
          <cx:pt idx="9066">22533</cx:pt>
          <cx:pt idx="9067">13935</cx:pt>
          <cx:pt idx="9068">10774</cx:pt>
          <cx:pt idx="9069">19918</cx:pt>
          <cx:pt idx="9070">13623</cx:pt>
          <cx:pt idx="9071">24397</cx:pt>
          <cx:pt idx="9072">17761</cx:pt>
          <cx:pt idx="9073">11478</cx:pt>
          <cx:pt idx="9074">19754</cx:pt>
          <cx:pt idx="9075">11560</cx:pt>
          <cx:pt idx="9076">22802</cx:pt>
          <cx:pt idx="9077">11799</cx:pt>
          <cx:pt idx="9078">18928</cx:pt>
          <cx:pt idx="9079">22554</cx:pt>
          <cx:pt idx="9080">14533</cx:pt>
          <cx:pt idx="9081">14667</cx:pt>
          <cx:pt idx="9082">19504</cx:pt>
          <cx:pt idx="9083">9537</cx:pt>
          <cx:pt idx="9084">14229</cx:pt>
          <cx:pt idx="9085">21940</cx:pt>
          <cx:pt idx="9086">11239</cx:pt>
          <cx:pt idx="9087">11160</cx:pt>
          <cx:pt idx="9088">11740</cx:pt>
          <cx:pt idx="9089">18933</cx:pt>
          <cx:pt idx="9090">11702</cx:pt>
          <cx:pt idx="9091">18301</cx:pt>
          <cx:pt idx="9092">12011</cx:pt>
          <cx:pt idx="9093">12633</cx:pt>
          <cx:pt idx="9094">15696</cx:pt>
          <cx:pt idx="9095">11001</cx:pt>
          <cx:pt idx="9096">8639</cx:pt>
          <cx:pt idx="9097">11725</cx:pt>
          <cx:pt idx="9098">15770</cx:pt>
          <cx:pt idx="9099">20038</cx:pt>
          <cx:pt idx="9100">14386</cx:pt>
          <cx:pt idx="9101">19899</cx:pt>
          <cx:pt idx="9102">21426</cx:pt>
          <cx:pt idx="9103">13252</cx:pt>
          <cx:pt idx="9104">19526</cx:pt>
          <cx:pt idx="9105">10378</cx:pt>
          <cx:pt idx="9106">22846</cx:pt>
          <cx:pt idx="9107">21407</cx:pt>
          <cx:pt idx="9108">21159</cx:pt>
          <cx:pt idx="9109">11124</cx:pt>
          <cx:pt idx="9110">24867</cx:pt>
          <cx:pt idx="9111">11208</cx:pt>
          <cx:pt idx="9112">9126</cx:pt>
          <cx:pt idx="9113">16315</cx:pt>
          <cx:pt idx="9114">16752</cx:pt>
          <cx:pt idx="9115">24337</cx:pt>
          <cx:pt idx="9116">23449</cx:pt>
          <cx:pt idx="9117">15248</cx:pt>
          <cx:pt idx="9118">18018</cx:pt>
          <cx:pt idx="9119">16654</cx:pt>
          <cx:pt idx="9120">19259</cx:pt>
          <cx:pt idx="9121">22722</cx:pt>
          <cx:pt idx="9122">22329</cx:pt>
          <cx:pt idx="9123">14325</cx:pt>
          <cx:pt idx="9124">10381</cx:pt>
          <cx:pt idx="9125">20214</cx:pt>
          <cx:pt idx="9126">14099</cx:pt>
          <cx:pt idx="9127">8282</cx:pt>
          <cx:pt idx="9128">8477</cx:pt>
          <cx:pt idx="9129">9257</cx:pt>
          <cx:pt idx="9130">9968</cx:pt>
          <cx:pt idx="9131">17089</cx:pt>
          <cx:pt idx="9132">12025</cx:pt>
          <cx:pt idx="9133">23437</cx:pt>
          <cx:pt idx="9134">21446</cx:pt>
          <cx:pt idx="9135">22571</cx:pt>
          <cx:pt idx="9136">24757</cx:pt>
          <cx:pt idx="9137">20717</cx:pt>
          <cx:pt idx="9138">19279</cx:pt>
          <cx:pt idx="9139">12797</cx:pt>
          <cx:pt idx="9140">16964</cx:pt>
          <cx:pt idx="9141">24304</cx:pt>
          <cx:pt idx="9142">11825</cx:pt>
          <cx:pt idx="9143">20294</cx:pt>
          <cx:pt idx="9144">23803</cx:pt>
          <cx:pt idx="9145">19990</cx:pt>
          <cx:pt idx="9146">20934</cx:pt>
          <cx:pt idx="9147">11081</cx:pt>
          <cx:pt idx="9148">12684</cx:pt>
          <cx:pt idx="9149">15962</cx:pt>
          <cx:pt idx="9150">20143</cx:pt>
          <cx:pt idx="9151">17663</cx:pt>
          <cx:pt idx="9152">14786</cx:pt>
          <cx:pt idx="9153">18716</cx:pt>
          <cx:pt idx="9154">15206</cx:pt>
          <cx:pt idx="9155">11884</cx:pt>
          <cx:pt idx="9156">22456</cx:pt>
          <cx:pt idx="9157">17481</cx:pt>
          <cx:pt idx="9158">9323</cx:pt>
          <cx:pt idx="9159">17314</cx:pt>
          <cx:pt idx="9160">11391</cx:pt>
          <cx:pt idx="9161">14092</cx:pt>
          <cx:pt idx="9162">14733</cx:pt>
          <cx:pt idx="9163">9714</cx:pt>
          <cx:pt idx="9164">10661</cx:pt>
          <cx:pt idx="9165">14324</cx:pt>
          <cx:pt idx="9166">21128</cx:pt>
          <cx:pt idx="9167">14293</cx:pt>
          <cx:pt idx="9168">15662</cx:pt>
          <cx:pt idx="9169">12074</cx:pt>
          <cx:pt idx="9170">18297</cx:pt>
          <cx:pt idx="9171">10203</cx:pt>
          <cx:pt idx="9172">21284</cx:pt>
          <cx:pt idx="9173">14327</cx:pt>
          <cx:pt idx="9174">16788</cx:pt>
          <cx:pt idx="9175">9619</cx:pt>
          <cx:pt idx="9176">13209</cx:pt>
          <cx:pt idx="9177">9641</cx:pt>
          <cx:pt idx="9178">19946</cx:pt>
          <cx:pt idx="9179">15097</cx:pt>
          <cx:pt idx="9180">23613</cx:pt>
          <cx:pt idx="9181">17956</cx:pt>
          <cx:pt idx="9182">16517</cx:pt>
          <cx:pt idx="9183">22228</cx:pt>
          <cx:pt idx="9184">19321</cx:pt>
          <cx:pt idx="9185">24365</cx:pt>
          <cx:pt idx="9186">9809</cx:pt>
          <cx:pt idx="9187">15966</cx:pt>
          <cx:pt idx="9188">10352</cx:pt>
          <cx:pt idx="9189">20976</cx:pt>
          <cx:pt idx="9190">10859</cx:pt>
          <cx:pt idx="9191">15551</cx:pt>
          <cx:pt idx="9192">22858</cx:pt>
          <cx:pt idx="9193">17512</cx:pt>
          <cx:pt idx="9194">18720</cx:pt>
          <cx:pt idx="9195">10250</cx:pt>
          <cx:pt idx="9196">12732</cx:pt>
          <cx:pt idx="9197">8455</cx:pt>
          <cx:pt idx="9198">9154</cx:pt>
          <cx:pt idx="9199">11454</cx:pt>
          <cx:pt idx="9200">10842</cx:pt>
          <cx:pt idx="9201">16279</cx:pt>
          <cx:pt idx="9202">14196</cx:pt>
          <cx:pt idx="9203">21471</cx:pt>
          <cx:pt idx="9204">11286</cx:pt>
          <cx:pt idx="9205">16385</cx:pt>
          <cx:pt idx="9206">11162</cx:pt>
          <cx:pt idx="9207">12228</cx:pt>
          <cx:pt idx="9208">13420</cx:pt>
          <cx:pt idx="9209">18800</cx:pt>
          <cx:pt idx="9210">11482</cx:pt>
          <cx:pt idx="9211">15869</cx:pt>
          <cx:pt idx="9212">13113</cx:pt>
          <cx:pt idx="9213">11972</cx:pt>
          <cx:pt idx="9214">11802</cx:pt>
          <cx:pt idx="9215">21655</cx:pt>
          <cx:pt idx="9216">17703</cx:pt>
          <cx:pt idx="9217">15196</cx:pt>
          <cx:pt idx="9218">22208</cx:pt>
          <cx:pt idx="9219">13553</cx:pt>
          <cx:pt idx="9220">10118</cx:pt>
          <cx:pt idx="9221">16332</cx:pt>
          <cx:pt idx="9222">12341</cx:pt>
          <cx:pt idx="9223">20747</cx:pt>
          <cx:pt idx="9224">12221</cx:pt>
          <cx:pt idx="9225">15825</cx:pt>
          <cx:pt idx="9226">12830</cx:pt>
          <cx:pt idx="9227">18027</cx:pt>
          <cx:pt idx="9228">10954</cx:pt>
          <cx:pt idx="9229">22431</cx:pt>
          <cx:pt idx="9230">14946</cx:pt>
          <cx:pt idx="9231">23761</cx:pt>
          <cx:pt idx="9232">11438</cx:pt>
          <cx:pt idx="9233">12989</cx:pt>
          <cx:pt idx="9234">20670</cx:pt>
          <cx:pt idx="9235">12029</cx:pt>
          <cx:pt idx="9236">8960</cx:pt>
          <cx:pt idx="9237">19541</cx:pt>
          <cx:pt idx="9238">11211</cx:pt>
          <cx:pt idx="9239">12596</cx:pt>
          <cx:pt idx="9240">11353</cx:pt>
          <cx:pt idx="9241">13729</cx:pt>
          <cx:pt idx="9242">14088</cx:pt>
          <cx:pt idx="9243">17121</cx:pt>
          <cx:pt idx="9244">9879</cx:pt>
          <cx:pt idx="9245">8999</cx:pt>
          <cx:pt idx="9246">15432</cx:pt>
          <cx:pt idx="9247">24850</cx:pt>
          <cx:pt idx="9248">12298</cx:pt>
          <cx:pt idx="9249">11528</cx:pt>
          <cx:pt idx="9250">16339</cx:pt>
          <cx:pt idx="9251">23332</cx:pt>
          <cx:pt idx="9252">23902</cx:pt>
          <cx:pt idx="9253">12294</cx:pt>
          <cx:pt idx="9254">21680</cx:pt>
          <cx:pt idx="9255">20089</cx:pt>
          <cx:pt idx="9256">15172</cx:pt>
          <cx:pt idx="9257">8582</cx:pt>
          <cx:pt idx="9258">19428</cx:pt>
          <cx:pt idx="9259">24292</cx:pt>
          <cx:pt idx="9260">9641</cx:pt>
          <cx:pt idx="9261">9568</cx:pt>
          <cx:pt idx="9262">13681</cx:pt>
          <cx:pt idx="9263">10124</cx:pt>
          <cx:pt idx="9264">12841</cx:pt>
          <cx:pt idx="9265">15903</cx:pt>
          <cx:pt idx="9266">16124</cx:pt>
          <cx:pt idx="9267">18923</cx:pt>
          <cx:pt idx="9268">20523</cx:pt>
          <cx:pt idx="9269">19515</cx:pt>
          <cx:pt idx="9270">17135</cx:pt>
          <cx:pt idx="9271">14841</cx:pt>
          <cx:pt idx="9272">23638</cx:pt>
          <cx:pt idx="9273">12127</cx:pt>
          <cx:pt idx="9274">21245</cx:pt>
          <cx:pt idx="9275">15132</cx:pt>
          <cx:pt idx="9276">22180</cx:pt>
          <cx:pt idx="9277">20187</cx:pt>
          <cx:pt idx="9278">17882</cx:pt>
          <cx:pt idx="9279">21793</cx:pt>
          <cx:pt idx="9280">18877</cx:pt>
          <cx:pt idx="9281">12435</cx:pt>
          <cx:pt idx="9282">23807</cx:pt>
          <cx:pt idx="9283">9772</cx:pt>
          <cx:pt idx="9284">10336</cx:pt>
          <cx:pt idx="9285">13346</cx:pt>
          <cx:pt idx="9286">21947</cx:pt>
          <cx:pt idx="9287">9897</cx:pt>
          <cx:pt idx="9288">14806</cx:pt>
          <cx:pt idx="9289">11356</cx:pt>
          <cx:pt idx="9290">20139</cx:pt>
          <cx:pt idx="9291">23625</cx:pt>
          <cx:pt idx="9292">13632</cx:pt>
          <cx:pt idx="9293">10851</cx:pt>
          <cx:pt idx="9294">21198</cx:pt>
          <cx:pt idx="9295">12119</cx:pt>
          <cx:pt idx="9296">13636</cx:pt>
          <cx:pt idx="9297">14964</cx:pt>
          <cx:pt idx="9298">15472</cx:pt>
          <cx:pt idx="9299">10569</cx:pt>
          <cx:pt idx="9300">8496</cx:pt>
          <cx:pt idx="9301">10399</cx:pt>
          <cx:pt idx="9302">23233</cx:pt>
          <cx:pt idx="9303">14680</cx:pt>
          <cx:pt idx="9304">18540</cx:pt>
          <cx:pt idx="9305">20105</cx:pt>
          <cx:pt idx="9306">11555</cx:pt>
          <cx:pt idx="9307">9248</cx:pt>
          <cx:pt idx="9308">13507</cx:pt>
          <cx:pt idx="9309">12745</cx:pt>
          <cx:pt idx="9310">20845</cx:pt>
          <cx:pt idx="9311">15535</cx:pt>
          <cx:pt idx="9312">14843</cx:pt>
          <cx:pt idx="9313">14224</cx:pt>
          <cx:pt idx="9314">17721</cx:pt>
          <cx:pt idx="9315">11478</cx:pt>
          <cx:pt idx="9316">21871</cx:pt>
          <cx:pt idx="9317">20936</cx:pt>
          <cx:pt idx="9318">14068</cx:pt>
          <cx:pt idx="9319">10963</cx:pt>
          <cx:pt idx="9320">13351</cx:pt>
          <cx:pt idx="9321">11230</cx:pt>
          <cx:pt idx="9322">19414</cx:pt>
          <cx:pt idx="9323">18302</cx:pt>
          <cx:pt idx="9324">8460</cx:pt>
          <cx:pt idx="9325">12400</cx:pt>
          <cx:pt idx="9326">11564</cx:pt>
          <cx:pt idx="9327">22137</cx:pt>
          <cx:pt idx="9328">15696</cx:pt>
          <cx:pt idx="9329">21701</cx:pt>
          <cx:pt idx="9330">15171</cx:pt>
          <cx:pt idx="9331">17121</cx:pt>
          <cx:pt idx="9332">11554</cx:pt>
          <cx:pt idx="9333">9344</cx:pt>
          <cx:pt idx="9334">10518</cx:pt>
          <cx:pt idx="9335">20274</cx:pt>
          <cx:pt idx="9336">16314</cx:pt>
          <cx:pt idx="9337">18836</cx:pt>
          <cx:pt idx="9338">11133</cx:pt>
          <cx:pt idx="9339">18880</cx:pt>
          <cx:pt idx="9340">12670</cx:pt>
          <cx:pt idx="9341">18549</cx:pt>
          <cx:pt idx="9342">10018</cx:pt>
          <cx:pt idx="9343">11589</cx:pt>
          <cx:pt idx="9344">18057</cx:pt>
          <cx:pt idx="9345">22263</cx:pt>
          <cx:pt idx="9346">24352</cx:pt>
          <cx:pt idx="9347">13431</cx:pt>
          <cx:pt idx="9348">15204</cx:pt>
          <cx:pt idx="9349">22054</cx:pt>
          <cx:pt idx="9350">22122</cx:pt>
          <cx:pt idx="9351">20049</cx:pt>
          <cx:pt idx="9352">10233</cx:pt>
          <cx:pt idx="9353">16395</cx:pt>
          <cx:pt idx="9354">19224</cx:pt>
          <cx:pt idx="9355">23637</cx:pt>
          <cx:pt idx="9356">17626</cx:pt>
          <cx:pt idx="9357">10019</cx:pt>
          <cx:pt idx="9358">17213</cx:pt>
          <cx:pt idx="9359">17868</cx:pt>
          <cx:pt idx="9360">15033</cx:pt>
          <cx:pt idx="9361">13373</cx:pt>
          <cx:pt idx="9362">21150</cx:pt>
          <cx:pt idx="9363">15452</cx:pt>
          <cx:pt idx="9364">22703</cx:pt>
          <cx:pt idx="9365">20860</cx:pt>
          <cx:pt idx="9366">12996</cx:pt>
          <cx:pt idx="9367">15368</cx:pt>
          <cx:pt idx="9368">10693</cx:pt>
          <cx:pt idx="9369">22893</cx:pt>
          <cx:pt idx="9370">23396</cx:pt>
          <cx:pt idx="9371">11106</cx:pt>
          <cx:pt idx="9372">18373</cx:pt>
          <cx:pt idx="9373">14343</cx:pt>
          <cx:pt idx="9374">18312</cx:pt>
          <cx:pt idx="9375">18115</cx:pt>
          <cx:pt idx="9376">8066</cx:pt>
          <cx:pt idx="9377">12769</cx:pt>
          <cx:pt idx="9378">21315</cx:pt>
          <cx:pt idx="9379">11799</cx:pt>
          <cx:pt idx="9380">19837</cx:pt>
          <cx:pt idx="9381">10890</cx:pt>
          <cx:pt idx="9382">15006</cx:pt>
          <cx:pt idx="9383">19442</cx:pt>
          <cx:pt idx="9384">18128</cx:pt>
          <cx:pt idx="9385">14751</cx:pt>
          <cx:pt idx="9386">9879</cx:pt>
          <cx:pt idx="9387">15758</cx:pt>
          <cx:pt idx="9388">21221</cx:pt>
          <cx:pt idx="9389">17179</cx:pt>
          <cx:pt idx="9390">12027</cx:pt>
          <cx:pt idx="9391">19584</cx:pt>
          <cx:pt idx="9392">13849</cx:pt>
          <cx:pt idx="9393">11046</cx:pt>
          <cx:pt idx="9394">15679</cx:pt>
          <cx:pt idx="9395">14560</cx:pt>
          <cx:pt idx="9396">16769</cx:pt>
          <cx:pt idx="9397">21032</cx:pt>
          <cx:pt idx="9398">10312</cx:pt>
          <cx:pt idx="9399">12015</cx:pt>
          <cx:pt idx="9400">13070</cx:pt>
          <cx:pt idx="9401">10364</cx:pt>
          <cx:pt idx="9402">12463</cx:pt>
          <cx:pt idx="9403">21400</cx:pt>
          <cx:pt idx="9404">11344</cx:pt>
          <cx:pt idx="9405">15174</cx:pt>
          <cx:pt idx="9406">16775</cx:pt>
          <cx:pt idx="9407">23175</cx:pt>
          <cx:pt idx="9408">15566</cx:pt>
          <cx:pt idx="9409">12961</cx:pt>
          <cx:pt idx="9410">21538</cx:pt>
          <cx:pt idx="9411">12884</cx:pt>
          <cx:pt idx="9412">19054</cx:pt>
          <cx:pt idx="9413">22168</cx:pt>
          <cx:pt idx="9414">21548</cx:pt>
          <cx:pt idx="9415">15968</cx:pt>
          <cx:pt idx="9416">11587</cx:pt>
          <cx:pt idx="9417">13467</cx:pt>
          <cx:pt idx="9418">12368</cx:pt>
          <cx:pt idx="9419">10166</cx:pt>
          <cx:pt idx="9420">9255</cx:pt>
          <cx:pt idx="9421">14077</cx:pt>
          <cx:pt idx="9422">8812</cx:pt>
          <cx:pt idx="9423">23521</cx:pt>
          <cx:pt idx="9424">13304</cx:pt>
          <cx:pt idx="9425">16052</cx:pt>
          <cx:pt idx="9426">21410</cx:pt>
          <cx:pt idx="9427">20679</cx:pt>
          <cx:pt idx="9428">7912</cx:pt>
          <cx:pt idx="9429">15801</cx:pt>
          <cx:pt idx="9430">11145</cx:pt>
          <cx:pt idx="9431">12800</cx:pt>
          <cx:pt idx="9432">11922</cx:pt>
          <cx:pt idx="9433">21713</cx:pt>
          <cx:pt idx="9434">8041</cx:pt>
          <cx:pt idx="9435">12325</cx:pt>
          <cx:pt idx="9436">11545</cx:pt>
          <cx:pt idx="9437">19846</cx:pt>
          <cx:pt idx="9438">17464</cx:pt>
          <cx:pt idx="9439">20112</cx:pt>
          <cx:pt idx="9440">10730</cx:pt>
          <cx:pt idx="9441">18475</cx:pt>
          <cx:pt idx="9442">23854</cx:pt>
          <cx:pt idx="9443">15158</cx:pt>
          <cx:pt idx="9444">8399</cx:pt>
          <cx:pt idx="9445">23324</cx:pt>
          <cx:pt idx="9446">9889</cx:pt>
          <cx:pt idx="9447">19998</cx:pt>
          <cx:pt idx="9448">16847</cx:pt>
          <cx:pt idx="9449">10729</cx:pt>
          <cx:pt idx="9450">14331</cx:pt>
          <cx:pt idx="9451">22299</cx:pt>
          <cx:pt idx="9452">12241</cx:pt>
          <cx:pt idx="9453">12458</cx:pt>
          <cx:pt idx="9454">8732</cx:pt>
          <cx:pt idx="9455">17599</cx:pt>
          <cx:pt idx="9456">8559</cx:pt>
          <cx:pt idx="9457">14118</cx:pt>
          <cx:pt idx="9458">14943</cx:pt>
          <cx:pt idx="9459">19083</cx:pt>
          <cx:pt idx="9460">14055</cx:pt>
          <cx:pt idx="9461">10721</cx:pt>
          <cx:pt idx="9462">21694</cx:pt>
          <cx:pt idx="9463">23905</cx:pt>
          <cx:pt idx="9464">16667</cx:pt>
          <cx:pt idx="9465">21764</cx:pt>
          <cx:pt idx="9466">9982</cx:pt>
          <cx:pt idx="9467">15791</cx:pt>
          <cx:pt idx="9468">12326</cx:pt>
          <cx:pt idx="9469">19464</cx:pt>
          <cx:pt idx="9470">10041</cx:pt>
          <cx:pt idx="9471">14274</cx:pt>
          <cx:pt idx="9472">11789</cx:pt>
          <cx:pt idx="9473">10556</cx:pt>
          <cx:pt idx="9474">11245</cx:pt>
          <cx:pt idx="9475">19581</cx:pt>
          <cx:pt idx="9476">18792</cx:pt>
          <cx:pt idx="9477">14742</cx:pt>
          <cx:pt idx="9478">17488</cx:pt>
          <cx:pt idx="9479">17325</cx:pt>
          <cx:pt idx="9480">8088</cx:pt>
          <cx:pt idx="9481">12481</cx:pt>
          <cx:pt idx="9482">14057</cx:pt>
          <cx:pt idx="9483">15732</cx:pt>
          <cx:pt idx="9484">21425</cx:pt>
          <cx:pt idx="9485">19491</cx:pt>
          <cx:pt idx="9486">22213</cx:pt>
          <cx:pt idx="9487">20186</cx:pt>
          <cx:pt idx="9488">23261</cx:pt>
          <cx:pt idx="9489">18994</cx:pt>
          <cx:pt idx="9490">10875</cx:pt>
          <cx:pt idx="9491">14355</cx:pt>
          <cx:pt idx="9492">20204</cx:pt>
          <cx:pt idx="9493">16678</cx:pt>
          <cx:pt idx="9494">22939</cx:pt>
          <cx:pt idx="9495">16508</cx:pt>
          <cx:pt idx="9496">14789</cx:pt>
          <cx:pt idx="9497">16590</cx:pt>
          <cx:pt idx="9498">14329</cx:pt>
          <cx:pt idx="9499">13025</cx:pt>
          <cx:pt idx="9500">9142</cx:pt>
          <cx:pt idx="9501">20674</cx:pt>
          <cx:pt idx="9502">11364</cx:pt>
          <cx:pt idx="9503">15359</cx:pt>
          <cx:pt idx="9504">20604</cx:pt>
          <cx:pt idx="9505">10968</cx:pt>
          <cx:pt idx="9506">12659</cx:pt>
          <cx:pt idx="9507">9930</cx:pt>
          <cx:pt idx="9508">8470</cx:pt>
          <cx:pt idx="9509">15485</cx:pt>
          <cx:pt idx="9510">13804</cx:pt>
          <cx:pt idx="9511">15524</cx:pt>
          <cx:pt idx="9512">19329</cx:pt>
          <cx:pt idx="9513">20798</cx:pt>
          <cx:pt idx="9514">9166</cx:pt>
          <cx:pt idx="9515">16272</cx:pt>
          <cx:pt idx="9516">11322</cx:pt>
          <cx:pt idx="9517">10365</cx:pt>
          <cx:pt idx="9518">10375</cx:pt>
          <cx:pt idx="9519">20396</cx:pt>
          <cx:pt idx="9520">24125</cx:pt>
          <cx:pt idx="9521">17797</cx:pt>
          <cx:pt idx="9522">11235</cx:pt>
          <cx:pt idx="9523">11425</cx:pt>
          <cx:pt idx="9524">11914</cx:pt>
          <cx:pt idx="9525">9908</cx:pt>
          <cx:pt idx="9526">21014</cx:pt>
          <cx:pt idx="9527">22544</cx:pt>
          <cx:pt idx="9528">13742</cx:pt>
          <cx:pt idx="9529">13910</cx:pt>
          <cx:pt idx="9530">15743</cx:pt>
          <cx:pt idx="9531">9465</cx:pt>
          <cx:pt idx="9532">10333</cx:pt>
          <cx:pt idx="9533">19730</cx:pt>
          <cx:pt idx="9534">19689</cx:pt>
          <cx:pt idx="9535">13974</cx:pt>
          <cx:pt idx="9536">14745</cx:pt>
          <cx:pt idx="9537">17191</cx:pt>
          <cx:pt idx="9538">12144</cx:pt>
          <cx:pt idx="9539">14927</cx:pt>
          <cx:pt idx="9540">15782</cx:pt>
          <cx:pt idx="9541">10134</cx:pt>
          <cx:pt idx="9542">12772</cx:pt>
          <cx:pt idx="9543">12772</cx:pt>
          <cx:pt idx="9544">22530</cx:pt>
          <cx:pt idx="9545">11634</cx:pt>
          <cx:pt idx="9546">18279</cx:pt>
          <cx:pt idx="9547">20959</cx:pt>
          <cx:pt idx="9548">9337</cx:pt>
          <cx:pt idx="9549">16897</cx:pt>
          <cx:pt idx="9550">10969</cx:pt>
          <cx:pt idx="9551">17174</cx:pt>
          <cx:pt idx="9552">7742</cx:pt>
          <cx:pt idx="9553">16099</cx:pt>
          <cx:pt idx="9554">19889</cx:pt>
          <cx:pt idx="9555">12369</cx:pt>
          <cx:pt idx="9556">24634</cx:pt>
          <cx:pt idx="9557">20200</cx:pt>
          <cx:pt idx="9558">17963</cx:pt>
          <cx:pt idx="9559">14262</cx:pt>
          <cx:pt idx="9560">12107</cx:pt>
          <cx:pt idx="9561">12285</cx:pt>
          <cx:pt idx="9562">23487</cx:pt>
          <cx:pt idx="9563">10249</cx:pt>
          <cx:pt idx="9564">12888</cx:pt>
          <cx:pt idx="9565">18944</cx:pt>
          <cx:pt idx="9566">12424</cx:pt>
          <cx:pt idx="9567">11950</cx:pt>
          <cx:pt idx="9568">11847</cx:pt>
          <cx:pt idx="9569">22384</cx:pt>
          <cx:pt idx="9570">8735</cx:pt>
          <cx:pt idx="9571">8185</cx:pt>
          <cx:pt idx="9572">15707</cx:pt>
          <cx:pt idx="9573">12643</cx:pt>
          <cx:pt idx="9574">10220</cx:pt>
          <cx:pt idx="9575">8930</cx:pt>
          <cx:pt idx="9576">17852</cx:pt>
          <cx:pt idx="9577">20247</cx:pt>
          <cx:pt idx="9578">12586</cx:pt>
          <cx:pt idx="9579">19401</cx:pt>
          <cx:pt idx="9580">14177</cx:pt>
          <cx:pt idx="9581">22379</cx:pt>
          <cx:pt idx="9582">19115</cx:pt>
          <cx:pt idx="9583">14449</cx:pt>
          <cx:pt idx="9584">21449</cx:pt>
          <cx:pt idx="9585">11036</cx:pt>
          <cx:pt idx="9586">21056</cx:pt>
          <cx:pt idx="9587">22743</cx:pt>
          <cx:pt idx="9588">21364</cx:pt>
          <cx:pt idx="9589">19770</cx:pt>
          <cx:pt idx="9590">11327</cx:pt>
          <cx:pt idx="9591">12308</cx:pt>
          <cx:pt idx="9592">10450</cx:pt>
          <cx:pt idx="9593">19672</cx:pt>
          <cx:pt idx="9594">11907</cx:pt>
          <cx:pt idx="9595">10637</cx:pt>
          <cx:pt idx="9596">19481</cx:pt>
          <cx:pt idx="9597">12585</cx:pt>
          <cx:pt idx="9598">15494</cx:pt>
          <cx:pt idx="9599">16513</cx:pt>
          <cx:pt idx="9600">15550</cx:pt>
          <cx:pt idx="9601">15503</cx:pt>
          <cx:pt idx="9602">22276</cx:pt>
          <cx:pt idx="9603">14523</cx:pt>
          <cx:pt idx="9604">19467</cx:pt>
          <cx:pt idx="9605">15947</cx:pt>
          <cx:pt idx="9606">10083</cx:pt>
          <cx:pt idx="9607">11534</cx:pt>
          <cx:pt idx="9608">15855</cx:pt>
          <cx:pt idx="9609">15925</cx:pt>
          <cx:pt idx="9610">19908</cx:pt>
          <cx:pt idx="9611">14596</cx:pt>
          <cx:pt idx="9612">11213</cx:pt>
          <cx:pt idx="9613">9575</cx:pt>
          <cx:pt idx="9614">11819</cx:pt>
          <cx:pt idx="9615">11936</cx:pt>
          <cx:pt idx="9616">15563</cx:pt>
          <cx:pt idx="9617">17762</cx:pt>
          <cx:pt idx="9618">24581</cx:pt>
          <cx:pt idx="9619">16171</cx:pt>
          <cx:pt idx="9620">13288</cx:pt>
          <cx:pt idx="9621">19437</cx:pt>
          <cx:pt idx="9622">13952</cx:pt>
          <cx:pt idx="9623">18590</cx:pt>
          <cx:pt idx="9624">13016</cx:pt>
          <cx:pt idx="9625">10954</cx:pt>
          <cx:pt idx="9626">20341</cx:pt>
          <cx:pt idx="9627">22292</cx:pt>
          <cx:pt idx="9628">23428</cx:pt>
          <cx:pt idx="9629">13871</cx:pt>
          <cx:pt idx="9630">11361</cx:pt>
          <cx:pt idx="9631">17325</cx:pt>
          <cx:pt idx="9632">15477</cx:pt>
          <cx:pt idx="9633">9603</cx:pt>
          <cx:pt idx="9634">10487</cx:pt>
          <cx:pt idx="9635">12305</cx:pt>
          <cx:pt idx="9636">23146</cx:pt>
          <cx:pt idx="9637">10802</cx:pt>
          <cx:pt idx="9638">12065</cx:pt>
          <cx:pt idx="9639">18156</cx:pt>
          <cx:pt idx="9640">18925</cx:pt>
          <cx:pt idx="9641">16486</cx:pt>
          <cx:pt idx="9642">11338</cx:pt>
          <cx:pt idx="9643">19654</cx:pt>
          <cx:pt idx="9644">18132</cx:pt>
          <cx:pt idx="9645">19314</cx:pt>
          <cx:pt idx="9646">23435</cx:pt>
          <cx:pt idx="9647">8489</cx:pt>
          <cx:pt idx="9648">23562</cx:pt>
          <cx:pt idx="9649">12172</cx:pt>
          <cx:pt idx="9650">9162</cx:pt>
          <cx:pt idx="9651">21089</cx:pt>
          <cx:pt idx="9652">8388</cx:pt>
          <cx:pt idx="9653">24345</cx:pt>
          <cx:pt idx="9654">10837</cx:pt>
          <cx:pt idx="9655">21975</cx:pt>
          <cx:pt idx="9656">8760</cx:pt>
          <cx:pt idx="9657">11883</cx:pt>
          <cx:pt idx="9658">13482</cx:pt>
          <cx:pt idx="9659">21792</cx:pt>
          <cx:pt idx="9660">11133</cx:pt>
          <cx:pt idx="9661">15632</cx:pt>
          <cx:pt idx="9662">16851</cx:pt>
          <cx:pt idx="9663">17158</cx:pt>
          <cx:pt idx="9664">16236</cx:pt>
          <cx:pt idx="9665">17066</cx:pt>
          <cx:pt idx="9666">13162</cx:pt>
          <cx:pt idx="9667">19710</cx:pt>
          <cx:pt idx="9668">18196</cx:pt>
          <cx:pt idx="9669">11302</cx:pt>
          <cx:pt idx="9670">16781</cx:pt>
          <cx:pt idx="9671">11923</cx:pt>
          <cx:pt idx="9672">23287</cx:pt>
          <cx:pt idx="9673">17189</cx:pt>
          <cx:pt idx="9674">18032</cx:pt>
          <cx:pt idx="9675">19038</cx:pt>
          <cx:pt idx="9676">15068</cx:pt>
          <cx:pt idx="9677">9691</cx:pt>
          <cx:pt idx="9678">16608</cx:pt>
          <cx:pt idx="9679">23530</cx:pt>
          <cx:pt idx="9680">17270</cx:pt>
          <cx:pt idx="9681">16832</cx:pt>
          <cx:pt idx="9682">18270</cx:pt>
          <cx:pt idx="9683">8657</cx:pt>
          <cx:pt idx="9684">22423</cx:pt>
          <cx:pt idx="9685">21224</cx:pt>
          <cx:pt idx="9686">17151</cx:pt>
          <cx:pt idx="9687">18660</cx:pt>
          <cx:pt idx="9688">15725</cx:pt>
          <cx:pt idx="9689">8498</cx:pt>
          <cx:pt idx="9690">10896</cx:pt>
          <cx:pt idx="9691">11736</cx:pt>
          <cx:pt idx="9692">19895</cx:pt>
          <cx:pt idx="9693">19377</cx:pt>
          <cx:pt idx="9694">13386</cx:pt>
          <cx:pt idx="9695">21053</cx:pt>
          <cx:pt idx="9696">9674</cx:pt>
          <cx:pt idx="9697">19371</cx:pt>
          <cx:pt idx="9698">15933</cx:pt>
          <cx:pt idx="9699">10942</cx:pt>
          <cx:pt idx="9700">21797</cx:pt>
          <cx:pt idx="9701">11636</cx:pt>
          <cx:pt idx="9702">13376</cx:pt>
          <cx:pt idx="9703">9967</cx:pt>
          <cx:pt idx="9704">10845</cx:pt>
          <cx:pt idx="9705">13620</cx:pt>
          <cx:pt idx="9706">17248</cx:pt>
          <cx:pt idx="9707">19242</cx:pt>
          <cx:pt idx="9708">17803</cx:pt>
          <cx:pt idx="9709">19318</cx:pt>
          <cx:pt idx="9710">11479</cx:pt>
          <cx:pt idx="9711">23533</cx:pt>
          <cx:pt idx="9712">12985</cx:pt>
          <cx:pt idx="9713">14439</cx:pt>
          <cx:pt idx="9714">21207</cx:pt>
          <cx:pt idx="9715">16292</cx:pt>
          <cx:pt idx="9716">23456</cx:pt>
          <cx:pt idx="9717">20890</cx:pt>
          <cx:pt idx="9718">9466</cx:pt>
          <cx:pt idx="9719">13142</cx:pt>
          <cx:pt idx="9720">21522</cx:pt>
          <cx:pt idx="9721">16267</cx:pt>
          <cx:pt idx="9722">23297</cx:pt>
          <cx:pt idx="9723">10918</cx:pt>
          <cx:pt idx="9724">15802</cx:pt>
          <cx:pt idx="9725">10109</cx:pt>
          <cx:pt idx="9726">15119</cx:pt>
          <cx:pt idx="9727">12347</cx:pt>
          <cx:pt idx="9728">12399</cx:pt>
          <cx:pt idx="9729">12058</cx:pt>
          <cx:pt idx="9730">15578</cx:pt>
          <cx:pt idx="9731">10917</cx:pt>
          <cx:pt idx="9732">11314</cx:pt>
          <cx:pt idx="9733">15696</cx:pt>
          <cx:pt idx="9734">19649</cx:pt>
          <cx:pt idx="9735">23704</cx:pt>
          <cx:pt idx="9736">10263</cx:pt>
          <cx:pt idx="9737">20901</cx:pt>
          <cx:pt idx="9738">11985</cx:pt>
          <cx:pt idx="9739">18897</cx:pt>
          <cx:pt idx="9740">10129</cx:pt>
          <cx:pt idx="9741">10107</cx:pt>
          <cx:pt idx="9742">17442</cx:pt>
          <cx:pt idx="9743">13944</cx:pt>
          <cx:pt idx="9744">21940</cx:pt>
          <cx:pt idx="9745">18103</cx:pt>
          <cx:pt idx="9746">18221</cx:pt>
          <cx:pt idx="9747">9348</cx:pt>
          <cx:pt idx="9748">15636</cx:pt>
          <cx:pt idx="9749">17268</cx:pt>
          <cx:pt idx="9750">20737</cx:pt>
          <cx:pt idx="9751">19460</cx:pt>
          <cx:pt idx="9752">14769</cx:pt>
          <cx:pt idx="9753">16396</cx:pt>
          <cx:pt idx="9754">9735</cx:pt>
          <cx:pt idx="9755">22168</cx:pt>
          <cx:pt idx="9756">9781</cx:pt>
          <cx:pt idx="9757">18156</cx:pt>
          <cx:pt idx="9758">12250</cx:pt>
          <cx:pt idx="9759">16150</cx:pt>
          <cx:pt idx="9760">20288</cx:pt>
          <cx:pt idx="9761">13291</cx:pt>
          <cx:pt idx="9762">8595</cx:pt>
          <cx:pt idx="9763">21292</cx:pt>
          <cx:pt idx="9764">23451</cx:pt>
          <cx:pt idx="9765">14922</cx:pt>
          <cx:pt idx="9766">14541</cx:pt>
          <cx:pt idx="9767">12536</cx:pt>
          <cx:pt idx="9768">8083</cx:pt>
          <cx:pt idx="9769">19843</cx:pt>
          <cx:pt idx="9770">18703</cx:pt>
          <cx:pt idx="9771">13475</cx:pt>
          <cx:pt idx="9772">21224</cx:pt>
          <cx:pt idx="9773">15800</cx:pt>
          <cx:pt idx="9774">21364</cx:pt>
          <cx:pt idx="9775">16293</cx:pt>
          <cx:pt idx="9776">16717</cx:pt>
          <cx:pt idx="9777">19720</cx:pt>
          <cx:pt idx="9778">22243</cx:pt>
          <cx:pt idx="9779">15309</cx:pt>
          <cx:pt idx="9780">12882</cx:pt>
          <cx:pt idx="9781">15101</cx:pt>
          <cx:pt idx="9782">23660</cx:pt>
          <cx:pt idx="9783">18176</cx:pt>
          <cx:pt idx="9784">17956</cx:pt>
          <cx:pt idx="9785">18015</cx:pt>
          <cx:pt idx="9786">17921</cx:pt>
          <cx:pt idx="9787">20957</cx:pt>
          <cx:pt idx="9788">14704</cx:pt>
          <cx:pt idx="9789">23740</cx:pt>
          <cx:pt idx="9790">8610</cx:pt>
          <cx:pt idx="9791">16057</cx:pt>
          <cx:pt idx="9792">18428</cx:pt>
          <cx:pt idx="9793">12607</cx:pt>
          <cx:pt idx="9794">12548</cx:pt>
          <cx:pt idx="9795">21162</cx:pt>
          <cx:pt idx="9796">23320</cx:pt>
          <cx:pt idx="9797">11515</cx:pt>
          <cx:pt idx="9798">18239</cx:pt>
          <cx:pt idx="9799">8528</cx:pt>
          <cx:pt idx="9800">11870</cx:pt>
          <cx:pt idx="9801">22570</cx:pt>
          <cx:pt idx="9802">12647</cx:pt>
          <cx:pt idx="9803">8472</cx:pt>
          <cx:pt idx="9804">15784</cx:pt>
          <cx:pt idx="9805">21871</cx:pt>
          <cx:pt idx="9806">22540</cx:pt>
          <cx:pt idx="9807">11577</cx:pt>
          <cx:pt idx="9808">19445</cx:pt>
          <cx:pt idx="9809">15960</cx:pt>
          <cx:pt idx="9810">14731</cx:pt>
          <cx:pt idx="9811">19879</cx:pt>
          <cx:pt idx="9812">11390</cx:pt>
          <cx:pt idx="9813">11702</cx:pt>
          <cx:pt idx="9814">11594</cx:pt>
          <cx:pt idx="9815">17763</cx:pt>
          <cx:pt idx="9816">21615</cx:pt>
          <cx:pt idx="9817">13725</cx:pt>
          <cx:pt idx="9818">14955</cx:pt>
          <cx:pt idx="9819">10022</cx:pt>
          <cx:pt idx="9820">14156</cx:pt>
          <cx:pt idx="9821">13322</cx:pt>
          <cx:pt idx="9822">19623</cx:pt>
          <cx:pt idx="9823">12260</cx:pt>
          <cx:pt idx="9824">19114</cx:pt>
          <cx:pt idx="9825">13915</cx:pt>
          <cx:pt idx="9826">18897</cx:pt>
          <cx:pt idx="9827">20263</cx:pt>
          <cx:pt idx="9828">14202</cx:pt>
          <cx:pt idx="9829">10647</cx:pt>
          <cx:pt idx="9830">8815</cx:pt>
          <cx:pt idx="9831">9962</cx:pt>
          <cx:pt idx="9832">11847</cx:pt>
          <cx:pt idx="9833">13402</cx:pt>
          <cx:pt idx="9834">22745</cx:pt>
          <cx:pt idx="9835">15351</cx:pt>
          <cx:pt idx="9836">19993</cx:pt>
          <cx:pt idx="9837">9493</cx:pt>
          <cx:pt idx="9838">11809</cx:pt>
          <cx:pt idx="9839">22681</cx:pt>
          <cx:pt idx="9840">22978</cx:pt>
          <cx:pt idx="9841">9868</cx:pt>
          <cx:pt idx="9842">23650</cx:pt>
          <cx:pt idx="9843">19107</cx:pt>
          <cx:pt idx="9844">18741</cx:pt>
          <cx:pt idx="9845">17196</cx:pt>
          <cx:pt idx="9846">18513</cx:pt>
          <cx:pt idx="9847">14026</cx:pt>
          <cx:pt idx="9848">16993</cx:pt>
          <cx:pt idx="9849">10389</cx:pt>
          <cx:pt idx="9850">13793</cx:pt>
          <cx:pt idx="9851">19107</cx:pt>
          <cx:pt idx="9852">12729</cx:pt>
          <cx:pt idx="9853">19639</cx:pt>
          <cx:pt idx="9854">13148</cx:pt>
          <cx:pt idx="9855">13317</cx:pt>
          <cx:pt idx="9856">17348</cx:pt>
          <cx:pt idx="9857">8230</cx:pt>
          <cx:pt idx="9858">10838</cx:pt>
          <cx:pt idx="9859">21888</cx:pt>
          <cx:pt idx="9860">20516</cx:pt>
          <cx:pt idx="9861">9887</cx:pt>
          <cx:pt idx="9862">13360</cx:pt>
          <cx:pt idx="9863">10513</cx:pt>
          <cx:pt idx="9864">12136</cx:pt>
          <cx:pt idx="9865">14769</cx:pt>
          <cx:pt idx="9866">15683</cx:pt>
          <cx:pt idx="9867">16111</cx:pt>
          <cx:pt idx="9868">11589</cx:pt>
          <cx:pt idx="9869">12460</cx:pt>
          <cx:pt idx="9870">16347</cx:pt>
          <cx:pt idx="9871">10001</cx:pt>
          <cx:pt idx="9872">17465</cx:pt>
          <cx:pt idx="9873">22643</cx:pt>
          <cx:pt idx="9874">24679</cx:pt>
          <cx:pt idx="9875">16646</cx:pt>
          <cx:pt idx="9876">20115</cx:pt>
          <cx:pt idx="9877">17773</cx:pt>
          <cx:pt idx="9878">19204</cx:pt>
          <cx:pt idx="9879">17846</cx:pt>
          <cx:pt idx="9880">9875</cx:pt>
          <cx:pt idx="9881">22135</cx:pt>
          <cx:pt idx="9882">16372</cx:pt>
          <cx:pt idx="9883">16233</cx:pt>
          <cx:pt idx="9884">22606</cx:pt>
          <cx:pt idx="9885">23472</cx:pt>
          <cx:pt idx="9886">17465</cx:pt>
          <cx:pt idx="9887">17965</cx:pt>
          <cx:pt idx="9888">18108</cx:pt>
          <cx:pt idx="9889">20489</cx:pt>
          <cx:pt idx="9890">10915</cx:pt>
          <cx:pt idx="9891">19869</cx:pt>
          <cx:pt idx="9892">11766</cx:pt>
          <cx:pt idx="9893">11153</cx:pt>
          <cx:pt idx="9894">21035</cx:pt>
          <cx:pt idx="9895">20816</cx:pt>
          <cx:pt idx="9896">17214</cx:pt>
          <cx:pt idx="9897">12959</cx:pt>
          <cx:pt idx="9898">11499</cx:pt>
          <cx:pt idx="9899">17749</cx:pt>
          <cx:pt idx="9900">14324</cx:pt>
          <cx:pt idx="9901">12152</cx:pt>
          <cx:pt idx="9902">11338</cx:pt>
          <cx:pt idx="9903">19671</cx:pt>
          <cx:pt idx="9904">18879</cx:pt>
          <cx:pt idx="9905">12934</cx:pt>
          <cx:pt idx="9906">15259</cx:pt>
          <cx:pt idx="9907">21467</cx:pt>
          <cx:pt idx="9908">23001</cx:pt>
          <cx:pt idx="9909">22452</cx:pt>
          <cx:pt idx="9910">17620</cx:pt>
          <cx:pt idx="9911">9445</cx:pt>
          <cx:pt idx="9912">19418</cx:pt>
          <cx:pt idx="9913">10672</cx:pt>
          <cx:pt idx="9914">8693</cx:pt>
          <cx:pt idx="9915">17182</cx:pt>
          <cx:pt idx="9916">22516</cx:pt>
          <cx:pt idx="9917">21956</cx:pt>
          <cx:pt idx="9918">12044</cx:pt>
          <cx:pt idx="9919">18853</cx:pt>
          <cx:pt idx="9920">14330</cx:pt>
          <cx:pt idx="9921">18212</cx:pt>
          <cx:pt idx="9922">13576</cx:pt>
          <cx:pt idx="9923">11526</cx:pt>
          <cx:pt idx="9924">15146</cx:pt>
          <cx:pt idx="9925">10162</cx:pt>
          <cx:pt idx="9926">17789</cx:pt>
          <cx:pt idx="9927">20788</cx:pt>
          <cx:pt idx="9928">16413</cx:pt>
          <cx:pt idx="9929">17096</cx:pt>
          <cx:pt idx="9930">12037</cx:pt>
          <cx:pt idx="9931">13433</cx:pt>
          <cx:pt idx="9932">14848</cx:pt>
          <cx:pt idx="9933">13557</cx:pt>
          <cx:pt idx="9934">17823</cx:pt>
          <cx:pt idx="9935">10082</cx:pt>
          <cx:pt idx="9936">16404</cx:pt>
          <cx:pt idx="9937">10118</cx:pt>
          <cx:pt idx="9938">9826</cx:pt>
          <cx:pt idx="9939">20570</cx:pt>
          <cx:pt idx="9940">10850</cx:pt>
          <cx:pt idx="9941">14306</cx:pt>
          <cx:pt idx="9942">16336</cx:pt>
          <cx:pt idx="9943">10947</cx:pt>
          <cx:pt idx="9944">14199</cx:pt>
          <cx:pt idx="9945">20585</cx:pt>
          <cx:pt idx="9946">22237</cx:pt>
          <cx:pt idx="9947">9293</cx:pt>
          <cx:pt idx="9948">15430</cx:pt>
          <cx:pt idx="9949">10534</cx:pt>
          <cx:pt idx="9950">9556</cx:pt>
          <cx:pt idx="9951">12749</cx:pt>
          <cx:pt idx="9952">14269</cx:pt>
          <cx:pt idx="9953">13940</cx:pt>
          <cx:pt idx="9954">9731</cx:pt>
          <cx:pt idx="9955">10161</cx:pt>
          <cx:pt idx="9956">14400</cx:pt>
          <cx:pt idx="9957">15714</cx:pt>
          <cx:pt idx="9958">17427</cx:pt>
          <cx:pt idx="9959">18820</cx:pt>
          <cx:pt idx="9960">19141</cx:pt>
          <cx:pt idx="9961">17093</cx:pt>
          <cx:pt idx="9962">11495</cx:pt>
          <cx:pt idx="9963">21484</cx:pt>
          <cx:pt idx="9964">19353</cx:pt>
          <cx:pt idx="9965">17856</cx:pt>
          <cx:pt idx="9966">15226</cx:pt>
          <cx:pt idx="9967">19418</cx:pt>
          <cx:pt idx="9968">16919</cx:pt>
          <cx:pt idx="9969">21435</cx:pt>
          <cx:pt idx="9970">17658</cx:pt>
          <cx:pt idx="9971">19643</cx:pt>
          <cx:pt idx="9972">23401</cx:pt>
          <cx:pt idx="9973">20302</cx:pt>
          <cx:pt idx="9974">15512</cx:pt>
          <cx:pt idx="9975">19350</cx:pt>
          <cx:pt idx="9976">11454</cx:pt>
          <cx:pt idx="9977">10980</cx:pt>
          <cx:pt idx="9978">18706</cx:pt>
          <cx:pt idx="9979">8580</cx:pt>
          <cx:pt idx="9980">14521</cx:pt>
          <cx:pt idx="9981">14107</cx:pt>
          <cx:pt idx="9982">16603</cx:pt>
          <cx:pt idx="9983">9241</cx:pt>
          <cx:pt idx="9984">23646</cx:pt>
          <cx:pt idx="9985">23440</cx:pt>
          <cx:pt idx="9986">14958</cx:pt>
          <cx:pt idx="9987">12313</cx:pt>
          <cx:pt idx="9988">15338</cx:pt>
          <cx:pt idx="9989">14484</cx:pt>
          <cx:pt idx="9990">23616</cx:pt>
          <cx:pt idx="9991">12272</cx:pt>
          <cx:pt idx="9992">18883</cx:pt>
          <cx:pt idx="9993">14956</cx:pt>
          <cx:pt idx="9994">18743</cx:pt>
          <cx:pt idx="9995">11454</cx:pt>
          <cx:pt idx="9996">16480</cx:pt>
          <cx:pt idx="9997">15479</cx:pt>
          <cx:pt idx="9998">15939</cx:pt>
          <cx:pt idx="9999">9467</cx:pt>
          <cx:pt idx="10000">21977</cx:pt>
          <cx:pt idx="10001">21737</cx:pt>
          <cx:pt idx="10002">12542</cx:pt>
          <cx:pt idx="10003">13180</cx:pt>
          <cx:pt idx="10004">24394</cx:pt>
          <cx:pt idx="10005">10912</cx:pt>
          <cx:pt idx="10006">13942</cx:pt>
          <cx:pt idx="10007">17354</cx:pt>
          <cx:pt idx="10008">15970</cx:pt>
          <cx:pt idx="10009">20096</cx:pt>
          <cx:pt idx="10010">16308</cx:pt>
          <cx:pt idx="10011">7989</cx:pt>
          <cx:pt idx="10012">12779</cx:pt>
          <cx:pt idx="10013">24588</cx:pt>
          <cx:pt idx="10014">15692</cx:pt>
          <cx:pt idx="10015">20711</cx:pt>
          <cx:pt idx="10016">20438</cx:pt>
          <cx:pt idx="10017">18906</cx:pt>
          <cx:pt idx="10018">10538</cx:pt>
          <cx:pt idx="10019">12915</cx:pt>
          <cx:pt idx="10020">12590</cx:pt>
          <cx:pt idx="10021">8139</cx:pt>
          <cx:pt idx="10022">15045</cx:pt>
          <cx:pt idx="10023">12109</cx:pt>
          <cx:pt idx="10024">11241</cx:pt>
          <cx:pt idx="10025">10893</cx:pt>
          <cx:pt idx="10026">18554</cx:pt>
          <cx:pt idx="10027">24192</cx:pt>
          <cx:pt idx="10028">16883</cx:pt>
          <cx:pt idx="10029">13100</cx:pt>
          <cx:pt idx="10030">17282</cx:pt>
          <cx:pt idx="10031">12819</cx:pt>
          <cx:pt idx="10032">20012</cx:pt>
          <cx:pt idx="10033">12714</cx:pt>
          <cx:pt idx="10034">22320</cx:pt>
          <cx:pt idx="10035">13757</cx:pt>
          <cx:pt idx="10036">19694</cx:pt>
          <cx:pt idx="10037">13461</cx:pt>
          <cx:pt idx="10038">20563</cx:pt>
          <cx:pt idx="10039">13095</cx:pt>
          <cx:pt idx="10040">17522</cx:pt>
          <cx:pt idx="10041">15526</cx:pt>
          <cx:pt idx="10042">21127</cx:pt>
          <cx:pt idx="10043">13670</cx:pt>
          <cx:pt idx="10044">11951</cx:pt>
          <cx:pt idx="10045">11960</cx:pt>
          <cx:pt idx="10046">14543</cx:pt>
          <cx:pt idx="10047">13788</cx:pt>
          <cx:pt idx="10048">10812</cx:pt>
          <cx:pt idx="10049">19091</cx:pt>
          <cx:pt idx="10050">19041</cx:pt>
          <cx:pt idx="10051">11307</cx:pt>
          <cx:pt idx="10052">15283</cx:pt>
          <cx:pt idx="10053">16674</cx:pt>
          <cx:pt idx="10054">23353</cx:pt>
          <cx:pt idx="10055">21898</cx:pt>
          <cx:pt idx="10056">19399</cx:pt>
          <cx:pt idx="10057">19991</cx:pt>
          <cx:pt idx="10058">22627</cx:pt>
          <cx:pt idx="10059">16290</cx:pt>
          <cx:pt idx="10060">22765</cx:pt>
          <cx:pt idx="10061">23446</cx:pt>
          <cx:pt idx="10062">20967</cx:pt>
          <cx:pt idx="10063">17718</cx:pt>
          <cx:pt idx="10064">11148</cx:pt>
          <cx:pt idx="10065">19178</cx:pt>
          <cx:pt idx="10066">16472</cx:pt>
          <cx:pt idx="10067">15590</cx:pt>
          <cx:pt idx="10068">11759</cx:pt>
          <cx:pt idx="10069">16870</cx:pt>
          <cx:pt idx="10070">12869</cx:pt>
          <cx:pt idx="10071">21830</cx:pt>
          <cx:pt idx="10072">11741</cx:pt>
          <cx:pt idx="10073">10991</cx:pt>
          <cx:pt idx="10074">16607</cx:pt>
          <cx:pt idx="10075">20355</cx:pt>
          <cx:pt idx="10076">10332</cx:pt>
          <cx:pt idx="10077">19757</cx:pt>
          <cx:pt idx="10078">16030</cx:pt>
          <cx:pt idx="10079">17701</cx:pt>
          <cx:pt idx="10080">21972</cx:pt>
          <cx:pt idx="10081">12329</cx:pt>
          <cx:pt idx="10082">11322</cx:pt>
          <cx:pt idx="10083">19962</cx:pt>
          <cx:pt idx="10084">19907</cx:pt>
          <cx:pt idx="10085">12326</cx:pt>
          <cx:pt idx="10086">23086</cx:pt>
          <cx:pt idx="10087">14048</cx:pt>
          <cx:pt idx="10088">17564</cx:pt>
          <cx:pt idx="10089">15231</cx:pt>
          <cx:pt idx="10090">10060</cx:pt>
          <cx:pt idx="10091">13973</cx:pt>
          <cx:pt idx="10092">14367</cx:pt>
          <cx:pt idx="10093">17193</cx:pt>
          <cx:pt idx="10094">8964</cx:pt>
          <cx:pt idx="10095">19850</cx:pt>
          <cx:pt idx="10096">23726</cx:pt>
          <cx:pt idx="10097">17088</cx:pt>
          <cx:pt idx="10098">11760</cx:pt>
          <cx:pt idx="10099">18515</cx:pt>
          <cx:pt idx="10100">14327</cx:pt>
          <cx:pt idx="10101">22659</cx:pt>
          <cx:pt idx="10102">13835</cx:pt>
          <cx:pt idx="10103">9305</cx:pt>
          <cx:pt idx="10104">20070</cx:pt>
          <cx:pt idx="10105">11759</cx:pt>
          <cx:pt idx="10106">15309</cx:pt>
          <cx:pt idx="10107">8639</cx:pt>
          <cx:pt idx="10108">10901</cx:pt>
          <cx:pt idx="10109">11052</cx:pt>
          <cx:pt idx="10110">16924</cx:pt>
          <cx:pt idx="10111">15941</cx:pt>
          <cx:pt idx="10112">13774</cx:pt>
          <cx:pt idx="10113">13833</cx:pt>
          <cx:pt idx="10114">22398</cx:pt>
          <cx:pt idx="10115">20745</cx:pt>
          <cx:pt idx="10116">12026</cx:pt>
          <cx:pt idx="10117">9876</cx:pt>
          <cx:pt idx="10118">10921</cx:pt>
          <cx:pt idx="10119">17165</cx:pt>
          <cx:pt idx="10120">18490</cx:pt>
          <cx:pt idx="10121">23543</cx:pt>
          <cx:pt idx="10122">17993</cx:pt>
          <cx:pt idx="10123">13802</cx:pt>
          <cx:pt idx="10124">13142</cx:pt>
          <cx:pt idx="10125">18528</cx:pt>
          <cx:pt idx="10126">11734</cx:pt>
          <cx:pt idx="10127">18776</cx:pt>
          <cx:pt idx="10128">18942</cx:pt>
          <cx:pt idx="10129">13809</cx:pt>
          <cx:pt idx="10130">15949</cx:pt>
          <cx:pt idx="10131">22385</cx:pt>
          <cx:pt idx="10132">10129</cx:pt>
          <cx:pt idx="10133">14124</cx:pt>
          <cx:pt idx="10134">8572</cx:pt>
          <cx:pt idx="10135">11279</cx:pt>
          <cx:pt idx="10136">22798</cx:pt>
          <cx:pt idx="10137">9645</cx:pt>
          <cx:pt idx="10138">10572</cx:pt>
          <cx:pt idx="10139">17563</cx:pt>
          <cx:pt idx="10140">13173</cx:pt>
          <cx:pt idx="10141">23444</cx:pt>
          <cx:pt idx="10142">13311</cx:pt>
          <cx:pt idx="10143">14586</cx:pt>
          <cx:pt idx="10144">21650</cx:pt>
          <cx:pt idx="10145">14416</cx:pt>
          <cx:pt idx="10146">12280</cx:pt>
          <cx:pt idx="10147">10957</cx:pt>
          <cx:pt idx="10148">20462</cx:pt>
          <cx:pt idx="10149">18120</cx:pt>
          <cx:pt idx="10150">22530</cx:pt>
          <cx:pt idx="10151">20512</cx:pt>
          <cx:pt idx="10152">21660</cx:pt>
          <cx:pt idx="10153">12188</cx:pt>
          <cx:pt idx="10154">8186</cx:pt>
          <cx:pt idx="10155">14598</cx:pt>
          <cx:pt idx="10156">13054</cx:pt>
          <cx:pt idx="10157">18410</cx:pt>
          <cx:pt idx="10158">20242</cx:pt>
          <cx:pt idx="10159">8131</cx:pt>
          <cx:pt idx="10160">12133</cx:pt>
          <cx:pt idx="10161">19916</cx:pt>
          <cx:pt idx="10162">12834</cx:pt>
          <cx:pt idx="10163">14223</cx:pt>
          <cx:pt idx="10164">22490</cx:pt>
          <cx:pt idx="10165">12327</cx:pt>
          <cx:pt idx="10166">22900</cx:pt>
          <cx:pt idx="10167">19847</cx:pt>
          <cx:pt idx="10168">20247</cx:pt>
          <cx:pt idx="10169">20782</cx:pt>
          <cx:pt idx="10170">14107</cx:pt>
          <cx:pt idx="10171">19519</cx:pt>
          <cx:pt idx="10172">13974</cx:pt>
          <cx:pt idx="10173">10461</cx:pt>
          <cx:pt idx="10174">11222</cx:pt>
          <cx:pt idx="10175">14228</cx:pt>
          <cx:pt idx="10176">16543</cx:pt>
          <cx:pt idx="10177">9735</cx:pt>
          <cx:pt idx="10178">12614</cx:pt>
          <cx:pt idx="10179">18678</cx:pt>
          <cx:pt idx="10180">13468</cx:pt>
          <cx:pt idx="10181">15386</cx:pt>
          <cx:pt idx="10182">21245</cx:pt>
          <cx:pt idx="10183">11107</cx:pt>
          <cx:pt idx="10184">9739</cx:pt>
          <cx:pt idx="10185">21976</cx:pt>
          <cx:pt idx="10186">19885</cx:pt>
          <cx:pt idx="10187">11253</cx:pt>
          <cx:pt idx="10188">15894</cx:pt>
          <cx:pt idx="10189">20198</cx:pt>
          <cx:pt idx="10190">18083</cx:pt>
          <cx:pt idx="10191">21048</cx:pt>
          <cx:pt idx="10192">21746</cx:pt>
          <cx:pt idx="10193">18309</cx:pt>
          <cx:pt idx="10194">21198</cx:pt>
          <cx:pt idx="10195">20060</cx:pt>
          <cx:pt idx="10196">16392</cx:pt>
          <cx:pt idx="10197">23328</cx:pt>
          <cx:pt idx="10198">12792</cx:pt>
          <cx:pt idx="10199">18698</cx:pt>
          <cx:pt idx="10200">16878</cx:pt>
          <cx:pt idx="10201">15817</cx:pt>
          <cx:pt idx="10202">12794</cx:pt>
          <cx:pt idx="10203">20749</cx:pt>
          <cx:pt idx="10204">10043</cx:pt>
          <cx:pt idx="10205">21787</cx:pt>
          <cx:pt idx="10206">11018</cx:pt>
          <cx:pt idx="10207">13536</cx:pt>
          <cx:pt idx="10208">12806</cx:pt>
          <cx:pt idx="10209">19090</cx:pt>
          <cx:pt idx="10210">9952</cx:pt>
          <cx:pt idx="10211">24261</cx:pt>
          <cx:pt idx="10212">14949</cx:pt>
          <cx:pt idx="10213">10826</cx:pt>
          <cx:pt idx="10214">19147</cx:pt>
          <cx:pt idx="10215">12769</cx:pt>
          <cx:pt idx="10216">22164</cx:pt>
          <cx:pt idx="10217">21050</cx:pt>
          <cx:pt idx="10218">14319</cx:pt>
          <cx:pt idx="10219">19641</cx:pt>
          <cx:pt idx="10220">14653</cx:pt>
          <cx:pt idx="10221">23536</cx:pt>
          <cx:pt idx="10222">12921</cx:pt>
          <cx:pt idx="10223">14448</cx:pt>
          <cx:pt idx="10224">16397</cx:pt>
          <cx:pt idx="10225">11314</cx:pt>
          <cx:pt idx="10226">20885</cx:pt>
          <cx:pt idx="10227">10159</cx:pt>
          <cx:pt idx="10228">12619</cx:pt>
          <cx:pt idx="10229">18280</cx:pt>
          <cx:pt idx="10230">12905</cx:pt>
          <cx:pt idx="10231">10718</cx:pt>
          <cx:pt idx="10232">17884</cx:pt>
          <cx:pt idx="10233">10280</cx:pt>
          <cx:pt idx="10234">19288</cx:pt>
          <cx:pt idx="10235">10968</cx:pt>
          <cx:pt idx="10236">14233</cx:pt>
          <cx:pt idx="10237">18828</cx:pt>
          <cx:pt idx="10238">14178</cx:pt>
          <cx:pt idx="10239">8536</cx:pt>
          <cx:pt idx="10240">23360</cx:pt>
          <cx:pt idx="10241">10663</cx:pt>
          <cx:pt idx="10242">16844</cx:pt>
          <cx:pt idx="10243">14907</cx:pt>
          <cx:pt idx="10244">13684</cx:pt>
          <cx:pt idx="10245">14162</cx:pt>
          <cx:pt idx="10246">10559</cx:pt>
          <cx:pt idx="10247">18112</cx:pt>
          <cx:pt idx="10248">14295</cx:pt>
          <cx:pt idx="10249">21598</cx:pt>
          <cx:pt idx="10250">15364</cx:pt>
          <cx:pt idx="10251">10762</cx:pt>
          <cx:pt idx="10252">8783</cx:pt>
          <cx:pt idx="10253">11800</cx:pt>
          <cx:pt idx="10254">9248</cx:pt>
          <cx:pt idx="10255">20421</cx:pt>
          <cx:pt idx="10256">15129</cx:pt>
          <cx:pt idx="10257">19728</cx:pt>
          <cx:pt idx="10258">15224</cx:pt>
          <cx:pt idx="10259">19788</cx:pt>
          <cx:pt idx="10260">10553</cx:pt>
          <cx:pt idx="10261">17193</cx:pt>
          <cx:pt idx="10262">14448</cx:pt>
          <cx:pt idx="10263">23962</cx:pt>
          <cx:pt idx="10264">23889</cx:pt>
          <cx:pt idx="10265">14156</cx:pt>
          <cx:pt idx="10266">17194</cx:pt>
          <cx:pt idx="10267">13952</cx:pt>
          <cx:pt idx="10268">15671</cx:pt>
          <cx:pt idx="10269">12273</cx:pt>
          <cx:pt idx="10270">11885</cx:pt>
          <cx:pt idx="10271">13488</cx:pt>
          <cx:pt idx="10272">14597</cx:pt>
          <cx:pt idx="10273">18839</cx:pt>
          <cx:pt idx="10274">19138</cx:pt>
          <cx:pt idx="10275">21854</cx:pt>
          <cx:pt idx="10276">13477</cx:pt>
          <cx:pt idx="10277">18790</cx:pt>
          <cx:pt idx="10278">11835</cx:pt>
          <cx:pt idx="10279">22683</cx:pt>
          <cx:pt idx="10280">8695</cx:pt>
          <cx:pt idx="10281">15749</cx:pt>
          <cx:pt idx="10282">16212</cx:pt>
          <cx:pt idx="10283">15700</cx:pt>
          <cx:pt idx="10284">14488</cx:pt>
          <cx:pt idx="10285">12383</cx:pt>
          <cx:pt idx="10286">17525</cx:pt>
          <cx:pt idx="10287">13382</cx:pt>
          <cx:pt idx="10288">14629</cx:pt>
          <cx:pt idx="10289">19953</cx:pt>
          <cx:pt idx="10290">13626</cx:pt>
          <cx:pt idx="10291">13974</cx:pt>
          <cx:pt idx="10292">16988</cx:pt>
          <cx:pt idx="10293">17441</cx:pt>
          <cx:pt idx="10294">17303</cx:pt>
          <cx:pt idx="10295">14238</cx:pt>
          <cx:pt idx="10296">15178</cx:pt>
          <cx:pt idx="10297">16131</cx:pt>
          <cx:pt idx="10298">8166</cx:pt>
          <cx:pt idx="10299">10784</cx:pt>
          <cx:pt idx="10300">24686</cx:pt>
          <cx:pt idx="10301">12034</cx:pt>
          <cx:pt idx="10302">8427</cx:pt>
          <cx:pt idx="10303">10139</cx:pt>
          <cx:pt idx="10304">11662</cx:pt>
          <cx:pt idx="10305">23793</cx:pt>
          <cx:pt idx="10306">19290</cx:pt>
          <cx:pt idx="10307">10856</cx:pt>
          <cx:pt idx="10308">20575</cx:pt>
          <cx:pt idx="10309">18437</cx:pt>
          <cx:pt idx="10310">11422</cx:pt>
          <cx:pt idx="10311">20044</cx:pt>
          <cx:pt idx="10312">18321</cx:pt>
          <cx:pt idx="10313">17617</cx:pt>
          <cx:pt idx="10314">19026</cx:pt>
          <cx:pt idx="10315">15981</cx:pt>
          <cx:pt idx="10316">15225</cx:pt>
          <cx:pt idx="10317">20578</cx:pt>
          <cx:pt idx="10318">18475</cx:pt>
          <cx:pt idx="10319">10083</cx:pt>
          <cx:pt idx="10320">23506</cx:pt>
          <cx:pt idx="10321">23825</cx:pt>
          <cx:pt idx="10322">10419</cx:pt>
          <cx:pt idx="10323">23345</cx:pt>
          <cx:pt idx="10324">13719</cx:pt>
          <cx:pt idx="10325">21424</cx:pt>
          <cx:pt idx="10326">15548</cx:pt>
          <cx:pt idx="10327">16831</cx:pt>
          <cx:pt idx="10328">21452</cx:pt>
          <cx:pt idx="10329">18186</cx:pt>
          <cx:pt idx="10330">21504</cx:pt>
          <cx:pt idx="10331">10511</cx:pt>
          <cx:pt idx="10332">23159</cx:pt>
          <cx:pt idx="10333">18496</cx:pt>
          <cx:pt idx="10334">22151</cx:pt>
          <cx:pt idx="10335">18507</cx:pt>
          <cx:pt idx="10336">17468</cx:pt>
          <cx:pt idx="10337">17644</cx:pt>
          <cx:pt idx="10338">12044</cx:pt>
          <cx:pt idx="10339">14509</cx:pt>
          <cx:pt idx="10340">15311</cx:pt>
          <cx:pt idx="10341">13689</cx:pt>
          <cx:pt idx="10342">10361</cx:pt>
          <cx:pt idx="10343">21694</cx:pt>
          <cx:pt idx="10344">14026</cx:pt>
          <cx:pt idx="10345">20543</cx:pt>
          <cx:pt idx="10346">9461</cx:pt>
          <cx:pt idx="10347">20238</cx:pt>
          <cx:pt idx="10348">19003</cx:pt>
          <cx:pt idx="10349">23783</cx:pt>
          <cx:pt idx="10350">8647</cx:pt>
          <cx:pt idx="10351">15701</cx:pt>
          <cx:pt idx="10352">11107</cx:pt>
          <cx:pt idx="10353">22254</cx:pt>
          <cx:pt idx="10354">11338</cx:pt>
          <cx:pt idx="10355">19402</cx:pt>
          <cx:pt idx="10356">8355</cx:pt>
          <cx:pt idx="10357">9086</cx:pt>
          <cx:pt idx="10358">14065</cx:pt>
          <cx:pt idx="10359">14675</cx:pt>
          <cx:pt idx="10360">19583</cx:pt>
          <cx:pt idx="10361">13891</cx:pt>
          <cx:pt idx="10362">13980</cx:pt>
          <cx:pt idx="10363">9494</cx:pt>
          <cx:pt idx="10364">13734</cx:pt>
          <cx:pt idx="10365">11096</cx:pt>
          <cx:pt idx="10366">13965</cx:pt>
          <cx:pt idx="10367">16703</cx:pt>
          <cx:pt idx="10368">14238</cx:pt>
          <cx:pt idx="10369">20257</cx:pt>
          <cx:pt idx="10370">21850</cx:pt>
          <cx:pt idx="10371">14503</cx:pt>
          <cx:pt idx="10372">18628</cx:pt>
          <cx:pt idx="10373">17598</cx:pt>
          <cx:pt idx="10374">22605</cx:pt>
          <cx:pt idx="10375">9353</cx:pt>
          <cx:pt idx="10376">12574</cx:pt>
          <cx:pt idx="10377">22967</cx:pt>
          <cx:pt idx="10378">18616</cx:pt>
          <cx:pt idx="10379">23660</cx:pt>
          <cx:pt idx="10380">14014</cx:pt>
          <cx:pt idx="10381">10308</cx:pt>
          <cx:pt idx="10382">15061</cx:pt>
          <cx:pt idx="10383">17605</cx:pt>
          <cx:pt idx="10384">24008</cx:pt>
          <cx:pt idx="10385">19818</cx:pt>
          <cx:pt idx="10386">10913</cx:pt>
          <cx:pt idx="10387">12180</cx:pt>
          <cx:pt idx="10388">22237</cx:pt>
          <cx:pt idx="10389">19448</cx:pt>
          <cx:pt idx="10390">22035</cx:pt>
          <cx:pt idx="10391">16818</cx:pt>
          <cx:pt idx="10392">15904</cx:pt>
          <cx:pt idx="10393">12715</cx:pt>
          <cx:pt idx="10394">15677</cx:pt>
          <cx:pt idx="10395">21393</cx:pt>
          <cx:pt idx="10396">22365</cx:pt>
          <cx:pt idx="10397">13108</cx:pt>
          <cx:pt idx="10398">10153</cx:pt>
          <cx:pt idx="10399">23565</cx:pt>
          <cx:pt idx="10400">15290</cx:pt>
          <cx:pt idx="10401">23138</cx:pt>
          <cx:pt idx="10402">11781</cx:pt>
          <cx:pt idx="10403">12539</cx:pt>
          <cx:pt idx="10404">22123</cx:pt>
          <cx:pt idx="10405">8968</cx:pt>
          <cx:pt idx="10406">22320</cx:pt>
          <cx:pt idx="10407">19556</cx:pt>
          <cx:pt idx="10408">9419</cx:pt>
          <cx:pt idx="10409">15093</cx:pt>
          <cx:pt idx="10410">12552</cx:pt>
          <cx:pt idx="10411">23627</cx:pt>
          <cx:pt idx="10412">22255</cx:pt>
          <cx:pt idx="10413">14009</cx:pt>
          <cx:pt idx="10414">16451</cx:pt>
          <cx:pt idx="10415">21658</cx:pt>
          <cx:pt idx="10416">17577</cx:pt>
          <cx:pt idx="10417">22061</cx:pt>
          <cx:pt idx="10418">23674</cx:pt>
          <cx:pt idx="10419">18921</cx:pt>
          <cx:pt idx="10420">14647</cx:pt>
          <cx:pt idx="10421">21958</cx:pt>
          <cx:pt idx="10422">11255</cx:pt>
          <cx:pt idx="10423">9639</cx:pt>
          <cx:pt idx="10424">17572</cx:pt>
          <cx:pt idx="10425">19019</cx:pt>
          <cx:pt idx="10426">15367</cx:pt>
          <cx:pt idx="10427">12839</cx:pt>
          <cx:pt idx="10428">16866</cx:pt>
          <cx:pt idx="10429">20173</cx:pt>
          <cx:pt idx="10430">22745</cx:pt>
          <cx:pt idx="10431">9376</cx:pt>
          <cx:pt idx="10432">19707</cx:pt>
          <cx:pt idx="10433">23590</cx:pt>
          <cx:pt idx="10434">20464</cx:pt>
          <cx:pt idx="10435">16763</cx:pt>
          <cx:pt idx="10436">10814</cx:pt>
          <cx:pt idx="10437">16404</cx:pt>
          <cx:pt idx="10438">16497</cx:pt>
          <cx:pt idx="10439">11820</cx:pt>
          <cx:pt idx="10440">10504</cx:pt>
          <cx:pt idx="10441">8862</cx:pt>
          <cx:pt idx="10442">14600</cx:pt>
          <cx:pt idx="10443">17001</cx:pt>
          <cx:pt idx="10444">12700</cx:pt>
          <cx:pt idx="10445">23421</cx:pt>
          <cx:pt idx="10446">16409</cx:pt>
          <cx:pt idx="10447">15174</cx:pt>
          <cx:pt idx="10448">8447</cx:pt>
          <cx:pt idx="10449">19232</cx:pt>
          <cx:pt idx="10450">13708</cx:pt>
          <cx:pt idx="10451">11917</cx:pt>
          <cx:pt idx="10452">18730</cx:pt>
          <cx:pt idx="10453">24547</cx:pt>
          <cx:pt idx="10454">14355</cx:pt>
          <cx:pt idx="10455">24698</cx:pt>
          <cx:pt idx="10456">8744</cx:pt>
          <cx:pt idx="10457">9975</cx:pt>
          <cx:pt idx="10458">11989</cx:pt>
          <cx:pt idx="10459">23525</cx:pt>
          <cx:pt idx="10460">15901</cx:pt>
          <cx:pt idx="10461">22952</cx:pt>
          <cx:pt idx="10462">15884</cx:pt>
          <cx:pt idx="10463">14682</cx:pt>
          <cx:pt idx="10464">17015</cx:pt>
          <cx:pt idx="10465">19067</cx:pt>
          <cx:pt idx="10466">13266</cx:pt>
          <cx:pt idx="10467">11492</cx:pt>
          <cx:pt idx="10468">12581</cx:pt>
          <cx:pt idx="10469">20581</cx:pt>
          <cx:pt idx="10470">18231</cx:pt>
          <cx:pt idx="10471">20267</cx:pt>
          <cx:pt idx="10472">21907</cx:pt>
          <cx:pt idx="10473">12243</cx:pt>
          <cx:pt idx="10474">23194</cx:pt>
          <cx:pt idx="10475">7751</cx:pt>
          <cx:pt idx="10476">12153</cx:pt>
          <cx:pt idx="10477">8981</cx:pt>
          <cx:pt idx="10478">16031</cx:pt>
          <cx:pt idx="10479">11566</cx:pt>
          <cx:pt idx="10480">13291</cx:pt>
          <cx:pt idx="10481">9600</cx:pt>
          <cx:pt idx="10482">8990</cx:pt>
          <cx:pt idx="10483">11348</cx:pt>
          <cx:pt idx="10484">23777</cx:pt>
          <cx:pt idx="10485">9672</cx:pt>
          <cx:pt idx="10486">17958</cx:pt>
          <cx:pt idx="10487">21194</cx:pt>
          <cx:pt idx="10488">22212</cx:pt>
          <cx:pt idx="10489">17342</cx:pt>
          <cx:pt idx="10490">10943</cx:pt>
          <cx:pt idx="10491">20885</cx:pt>
          <cx:pt idx="10492">15388</cx:pt>
          <cx:pt idx="10493">8819</cx:pt>
          <cx:pt idx="10494">10791</cx:pt>
          <cx:pt idx="10495">10154</cx:pt>
          <cx:pt idx="10496">20664</cx:pt>
          <cx:pt idx="10497">9243</cx:pt>
          <cx:pt idx="10498">15904</cx:pt>
          <cx:pt idx="10499">10939</cx:pt>
          <cx:pt idx="10500">16201</cx:pt>
          <cx:pt idx="10501">14617</cx:pt>
          <cx:pt idx="10502">11749</cx:pt>
          <cx:pt idx="10503">10190</cx:pt>
          <cx:pt idx="10504">10605</cx:pt>
          <cx:pt idx="10505">23844</cx:pt>
          <cx:pt idx="10506">14604</cx:pt>
          <cx:pt idx="10507">17299</cx:pt>
          <cx:pt idx="10508">13085</cx:pt>
          <cx:pt idx="10509">20348</cx:pt>
          <cx:pt idx="10510">16247</cx:pt>
          <cx:pt idx="10511">16656</cx:pt>
          <cx:pt idx="10512">12295</cx:pt>
          <cx:pt idx="10513">15559</cx:pt>
          <cx:pt idx="10514">10803</cx:pt>
          <cx:pt idx="10515">16544</cx:pt>
          <cx:pt idx="10516">12194</cx:pt>
          <cx:pt idx="10517">20121</cx:pt>
          <cx:pt idx="10518">12857</cx:pt>
          <cx:pt idx="10519">10666</cx:pt>
          <cx:pt idx="10520">10082</cx:pt>
          <cx:pt idx="10521">9981</cx:pt>
          <cx:pt idx="10522">16767</cx:pt>
          <cx:pt idx="10523">20914</cx:pt>
          <cx:pt idx="10524">19812</cx:pt>
          <cx:pt idx="10525">20298</cx:pt>
          <cx:pt idx="10526">21411</cx:pt>
          <cx:pt idx="10527">11875</cx:pt>
          <cx:pt idx="10528">20612</cx:pt>
          <cx:pt idx="10529">20416</cx:pt>
          <cx:pt idx="10530">17582</cx:pt>
          <cx:pt idx="10531">19024</cx:pt>
          <cx:pt idx="10532">19134</cx:pt>
          <cx:pt idx="10533">18148</cx:pt>
          <cx:pt idx="10534">15936</cx:pt>
          <cx:pt idx="10535">12770</cx:pt>
          <cx:pt idx="10536">16131</cx:pt>
          <cx:pt idx="10537">8366</cx:pt>
          <cx:pt idx="10538">20206</cx:pt>
          <cx:pt idx="10539">10008</cx:pt>
          <cx:pt idx="10540">11927</cx:pt>
          <cx:pt idx="10541">18296</cx:pt>
          <cx:pt idx="10542">11941</cx:pt>
          <cx:pt idx="10543">10807</cx:pt>
          <cx:pt idx="10544">20835</cx:pt>
          <cx:pt idx="10545">8362</cx:pt>
          <cx:pt idx="10546">12068</cx:pt>
          <cx:pt idx="10547">10381</cx:pt>
          <cx:pt idx="10548">16900</cx:pt>
          <cx:pt idx="10549">13998</cx:pt>
          <cx:pt idx="10550">21510</cx:pt>
          <cx:pt idx="10551">9091</cx:pt>
          <cx:pt idx="10552">14132</cx:pt>
          <cx:pt idx="10553">18053</cx:pt>
          <cx:pt idx="10554">11667</cx:pt>
          <cx:pt idx="10555">16369</cx:pt>
          <cx:pt idx="10556">12629</cx:pt>
          <cx:pt idx="10557">21813</cx:pt>
          <cx:pt idx="10558">18599</cx:pt>
          <cx:pt idx="10559">15012</cx:pt>
          <cx:pt idx="10560">16226</cx:pt>
          <cx:pt idx="10561">22979</cx:pt>
          <cx:pt idx="10562">10033</cx:pt>
          <cx:pt idx="10563">17233</cx:pt>
          <cx:pt idx="10564">10080</cx:pt>
          <cx:pt idx="10565">13224</cx:pt>
          <cx:pt idx="10566">23129</cx:pt>
          <cx:pt idx="10567">12367</cx:pt>
          <cx:pt idx="10568">14258</cx:pt>
          <cx:pt idx="10569">16929</cx:pt>
          <cx:pt idx="10570">8667</cx:pt>
          <cx:pt idx="10571">11648</cx:pt>
          <cx:pt idx="10572">18008</cx:pt>
          <cx:pt idx="10573">11200</cx:pt>
          <cx:pt idx="10574">16239</cx:pt>
          <cx:pt idx="10575">12569</cx:pt>
          <cx:pt idx="10576">16157</cx:pt>
          <cx:pt idx="10577">11749</cx:pt>
          <cx:pt idx="10578">20042</cx:pt>
          <cx:pt idx="10579">15914</cx:pt>
          <cx:pt idx="10580">16745</cx:pt>
          <cx:pt idx="10581">21063</cx:pt>
          <cx:pt idx="10582">13734</cx:pt>
          <cx:pt idx="10583">11027</cx:pt>
          <cx:pt idx="10584">19567</cx:pt>
          <cx:pt idx="10585">18707</cx:pt>
          <cx:pt idx="10586">19459</cx:pt>
          <cx:pt idx="10587">20116</cx:pt>
          <cx:pt idx="10588">15925</cx:pt>
          <cx:pt idx="10589">14860</cx:pt>
          <cx:pt idx="10590">13954</cx:pt>
          <cx:pt idx="10591">14143</cx:pt>
          <cx:pt idx="10592">20932</cx:pt>
          <cx:pt idx="10593">24766</cx:pt>
          <cx:pt idx="10594">16600</cx:pt>
          <cx:pt idx="10595">9814</cx:pt>
          <cx:pt idx="10596">21771</cx:pt>
          <cx:pt idx="10597">14854</cx:pt>
          <cx:pt idx="10598">20887</cx:pt>
          <cx:pt idx="10599">13846</cx:pt>
          <cx:pt idx="10600">11523</cx:pt>
          <cx:pt idx="10601">9377</cx:pt>
          <cx:pt idx="10602">18006</cx:pt>
          <cx:pt idx="10603">12767</cx:pt>
          <cx:pt idx="10604">8508</cx:pt>
          <cx:pt idx="10605">11634</cx:pt>
          <cx:pt idx="10606">22171</cx:pt>
          <cx:pt idx="10607">14234</cx:pt>
          <cx:pt idx="10608">13478</cx:pt>
          <cx:pt idx="10609">13808</cx:pt>
          <cx:pt idx="10610">19726</cx:pt>
          <cx:pt idx="10611">14179</cx:pt>
          <cx:pt idx="10612">8747</cx:pt>
          <cx:pt idx="10613">17637</cx:pt>
          <cx:pt idx="10614">17194</cx:pt>
          <cx:pt idx="10615">17154</cx:pt>
          <cx:pt idx="10616">19221</cx:pt>
          <cx:pt idx="10617">22600</cx:pt>
          <cx:pt idx="10618">10025</cx:pt>
          <cx:pt idx="10619">12883</cx:pt>
          <cx:pt idx="10620">10997</cx:pt>
          <cx:pt idx="10621">11566</cx:pt>
          <cx:pt idx="10622">20492</cx:pt>
          <cx:pt idx="10623">12487</cx:pt>
          <cx:pt idx="10624">15016</cx:pt>
          <cx:pt idx="10625">17748</cx:pt>
          <cx:pt idx="10626">19910</cx:pt>
          <cx:pt idx="10627">12330</cx:pt>
          <cx:pt idx="10628">8963</cx:pt>
          <cx:pt idx="10629">23320</cx:pt>
          <cx:pt idx="10630">12352</cx:pt>
          <cx:pt idx="10631">12075</cx:pt>
          <cx:pt idx="10632">9264</cx:pt>
          <cx:pt idx="10633">19208</cx:pt>
          <cx:pt idx="10634">19084</cx:pt>
          <cx:pt idx="10635">20689</cx:pt>
          <cx:pt idx="10636">22343</cx:pt>
          <cx:pt idx="10637">14129</cx:pt>
          <cx:pt idx="10638">17783</cx:pt>
          <cx:pt idx="10639">13829</cx:pt>
          <cx:pt idx="10640">17115</cx:pt>
          <cx:pt idx="10641">22336</cx:pt>
          <cx:pt idx="10642">13575</cx:pt>
          <cx:pt idx="10643">12797</cx:pt>
          <cx:pt idx="10644">14244</cx:pt>
          <cx:pt idx="10645">16354</cx:pt>
          <cx:pt idx="10646">14173</cx:pt>
          <cx:pt idx="10647">15224</cx:pt>
          <cx:pt idx="10648">11558</cx:pt>
          <cx:pt idx="10649">11587</cx:pt>
          <cx:pt idx="10650">11426</cx:pt>
          <cx:pt idx="10651">20957</cx:pt>
          <cx:pt idx="10652">21782</cx:pt>
          <cx:pt idx="10653">11290</cx:pt>
          <cx:pt idx="10654">22890</cx:pt>
          <cx:pt idx="10655">15517</cx:pt>
          <cx:pt idx="10656">18186</cx:pt>
          <cx:pt idx="10657">16659</cx:pt>
          <cx:pt idx="10658">22376</cx:pt>
          <cx:pt idx="10659">9355</cx:pt>
          <cx:pt idx="10660">12456</cx:pt>
          <cx:pt idx="10661">11865</cx:pt>
          <cx:pt idx="10662">21714</cx:pt>
          <cx:pt idx="10663">9361</cx:pt>
          <cx:pt idx="10664">11501</cx:pt>
          <cx:pt idx="10665">9344</cx:pt>
          <cx:pt idx="10666">13822</cx:pt>
          <cx:pt idx="10667">12025</cx:pt>
          <cx:pt idx="10668">14930</cx:pt>
          <cx:pt idx="10669">14338</cx:pt>
          <cx:pt idx="10670">11861</cx:pt>
          <cx:pt idx="10671">19827</cx:pt>
          <cx:pt idx="10672">21567</cx:pt>
          <cx:pt idx="10673">10390</cx:pt>
          <cx:pt idx="10674">10982</cx:pt>
          <cx:pt idx="10675">14516</cx:pt>
          <cx:pt idx="10676">15921</cx:pt>
          <cx:pt idx="10677">14540</cx:pt>
          <cx:pt idx="10678">11122</cx:pt>
          <cx:pt idx="10679">10727</cx:pt>
          <cx:pt idx="10680">11905</cx:pt>
          <cx:pt idx="10681">14148</cx:pt>
          <cx:pt idx="10682">17543</cx:pt>
          <cx:pt idx="10683">18101</cx:pt>
          <cx:pt idx="10684">25059</cx:pt>
          <cx:pt idx="10685">12256</cx:pt>
          <cx:pt idx="10686">8911</cx:pt>
          <cx:pt idx="10687">20696</cx:pt>
          <cx:pt idx="10688">15747</cx:pt>
          <cx:pt idx="10689">19494</cx:pt>
          <cx:pt idx="10690">9971</cx:pt>
          <cx:pt idx="10691">20167</cx:pt>
          <cx:pt idx="10692">14092</cx:pt>
          <cx:pt idx="10693">17979</cx:pt>
          <cx:pt idx="10694">10477</cx:pt>
          <cx:pt idx="10695">20943</cx:pt>
          <cx:pt idx="10696">16237</cx:pt>
          <cx:pt idx="10697">23216</cx:pt>
          <cx:pt idx="10698">20524</cx:pt>
          <cx:pt idx="10699">12119</cx:pt>
          <cx:pt idx="10700">16713</cx:pt>
          <cx:pt idx="10701">12391</cx:pt>
          <cx:pt idx="10702">23928</cx:pt>
          <cx:pt idx="10703">11620</cx:pt>
          <cx:pt idx="10704">21873</cx:pt>
          <cx:pt idx="10705">13508</cx:pt>
          <cx:pt idx="10706">7794</cx:pt>
          <cx:pt idx="10707">19799</cx:pt>
          <cx:pt idx="10708">14367</cx:pt>
          <cx:pt idx="10709">12136</cx:pt>
          <cx:pt idx="10710">15599</cx:pt>
          <cx:pt idx="10711">22927</cx:pt>
          <cx:pt idx="10712">12069</cx:pt>
          <cx:pt idx="10713">13264</cx:pt>
          <cx:pt idx="10714">23518</cx:pt>
          <cx:pt idx="10715">9935</cx:pt>
          <cx:pt idx="10716">14040</cx:pt>
          <cx:pt idx="10717">12331</cx:pt>
          <cx:pt idx="10718">16920</cx:pt>
          <cx:pt idx="10719">8102</cx:pt>
          <cx:pt idx="10720">16333</cx:pt>
          <cx:pt idx="10721">18191</cx:pt>
          <cx:pt idx="10722">23738</cx:pt>
          <cx:pt idx="10723">16113</cx:pt>
          <cx:pt idx="10724">13363</cx:pt>
          <cx:pt idx="10725">10587</cx:pt>
          <cx:pt idx="10726">12679</cx:pt>
          <cx:pt idx="10727">14691</cx:pt>
          <cx:pt idx="10728">20740</cx:pt>
          <cx:pt idx="10729">22215</cx:pt>
          <cx:pt idx="10730">19386</cx:pt>
          <cx:pt idx="10731">16260</cx:pt>
          <cx:pt idx="10732">16188</cx:pt>
          <cx:pt idx="10733">18841</cx:pt>
          <cx:pt idx="10734">21049</cx:pt>
          <cx:pt idx="10735">23151</cx:pt>
          <cx:pt idx="10736">15073</cx:pt>
          <cx:pt idx="10737">10681</cx:pt>
          <cx:pt idx="10738">8588</cx:pt>
          <cx:pt idx="10739">10511</cx:pt>
          <cx:pt idx="10740">7845</cx:pt>
          <cx:pt idx="10741">12733</cx:pt>
          <cx:pt idx="10742">9491</cx:pt>
          <cx:pt idx="10743">21022</cx:pt>
          <cx:pt idx="10744">8219</cx:pt>
          <cx:pt idx="10745">21348</cx:pt>
          <cx:pt idx="10746">12798</cx:pt>
          <cx:pt idx="10747">13307</cx:pt>
          <cx:pt idx="10748">19862</cx:pt>
          <cx:pt idx="10749">10721</cx:pt>
          <cx:pt idx="10750">17018</cx:pt>
          <cx:pt idx="10751">11383</cx:pt>
          <cx:pt idx="10752">15223</cx:pt>
          <cx:pt idx="10753">10080</cx:pt>
          <cx:pt idx="10754">9490</cx:pt>
          <cx:pt idx="10755">10950</cx:pt>
          <cx:pt idx="10756">13639</cx:pt>
          <cx:pt idx="10757">10582</cx:pt>
          <cx:pt idx="10758">23103</cx:pt>
          <cx:pt idx="10759">12480</cx:pt>
          <cx:pt idx="10760">23054</cx:pt>
          <cx:pt idx="10761">22127</cx:pt>
          <cx:pt idx="10762">21076</cx:pt>
          <cx:pt idx="10763">21116</cx:pt>
          <cx:pt idx="10764">11768</cx:pt>
          <cx:pt idx="10765">17135</cx:pt>
          <cx:pt idx="10766">10388</cx:pt>
          <cx:pt idx="10767">15971</cx:pt>
          <cx:pt idx="10768">18818</cx:pt>
          <cx:pt idx="10769">23612</cx:pt>
          <cx:pt idx="10770">22611</cx:pt>
          <cx:pt idx="10771">12221</cx:pt>
          <cx:pt idx="10772">11193</cx:pt>
          <cx:pt idx="10773">14675</cx:pt>
          <cx:pt idx="10774">10101</cx:pt>
          <cx:pt idx="10775">14813</cx:pt>
          <cx:pt idx="10776">11592</cx:pt>
          <cx:pt idx="10777">15963</cx:pt>
          <cx:pt idx="10778">22963</cx:pt>
          <cx:pt idx="10779">10439</cx:pt>
          <cx:pt idx="10780">20319</cx:pt>
          <cx:pt idx="10781">10148</cx:pt>
          <cx:pt idx="10782">8698</cx:pt>
          <cx:pt idx="10783">17604</cx:pt>
          <cx:pt idx="10784">21271</cx:pt>
          <cx:pt idx="10785">11558</cx:pt>
          <cx:pt idx="10786">11888</cx:pt>
          <cx:pt idx="10787">10011</cx:pt>
          <cx:pt idx="10788">17280</cx:pt>
          <cx:pt idx="10789">15738</cx:pt>
          <cx:pt idx="10790">10553</cx:pt>
          <cx:pt idx="10791">21771</cx:pt>
          <cx:pt idx="10792">10094</cx:pt>
          <cx:pt idx="10793">11039</cx:pt>
          <cx:pt idx="10794">12564</cx:pt>
          <cx:pt idx="10795">12765</cx:pt>
          <cx:pt idx="10796">8990</cx:pt>
          <cx:pt idx="10797">19475</cx:pt>
          <cx:pt idx="10798">10994</cx:pt>
          <cx:pt idx="10799">23682</cx:pt>
          <cx:pt idx="10800">10400</cx:pt>
          <cx:pt idx="10801">10815</cx:pt>
          <cx:pt idx="10802">21089</cx:pt>
          <cx:pt idx="10803">11362</cx:pt>
          <cx:pt idx="10804">17571</cx:pt>
          <cx:pt idx="10805">10718</cx:pt>
          <cx:pt idx="10806">13477</cx:pt>
          <cx:pt idx="10807">19383</cx:pt>
          <cx:pt idx="10808">19462</cx:pt>
          <cx:pt idx="10809">16664</cx:pt>
          <cx:pt idx="10810">22179</cx:pt>
          <cx:pt idx="10811">10502</cx:pt>
          <cx:pt idx="10812">20755</cx:pt>
          <cx:pt idx="10813">21957</cx:pt>
          <cx:pt idx="10814">12405</cx:pt>
          <cx:pt idx="10815">15950</cx:pt>
          <cx:pt idx="10816">14557</cx:pt>
          <cx:pt idx="10817">12878</cx:pt>
          <cx:pt idx="10818">18216</cx:pt>
          <cx:pt idx="10819">18193</cx:pt>
          <cx:pt idx="10820">18679</cx:pt>
          <cx:pt idx="10821">12607</cx:pt>
          <cx:pt idx="10822">15510</cx:pt>
          <cx:pt idx="10823">19477</cx:pt>
          <cx:pt idx="10824">17551</cx:pt>
          <cx:pt idx="10825">18586</cx:pt>
          <cx:pt idx="10826">14226</cx:pt>
          <cx:pt idx="10827">9304</cx:pt>
          <cx:pt idx="10828">10649</cx:pt>
          <cx:pt idx="10829">14882</cx:pt>
          <cx:pt idx="10830">16241</cx:pt>
          <cx:pt idx="10831">14942</cx:pt>
          <cx:pt idx="10832">17473</cx:pt>
          <cx:pt idx="10833">12982</cx:pt>
          <cx:pt idx="10834">10538</cx:pt>
          <cx:pt idx="10835">11767</cx:pt>
          <cx:pt idx="10836">13276</cx:pt>
          <cx:pt idx="10837">16118</cx:pt>
          <cx:pt idx="10838">16712</cx:pt>
          <cx:pt idx="10839">18939</cx:pt>
          <cx:pt idx="10840">16768</cx:pt>
          <cx:pt idx="10841">17861</cx:pt>
          <cx:pt idx="10842">15432</cx:pt>
          <cx:pt idx="10843">13985</cx:pt>
          <cx:pt idx="10844">11898</cx:pt>
          <cx:pt idx="10845">24508</cx:pt>
          <cx:pt idx="10846">19107</cx:pt>
          <cx:pt idx="10847">13055</cx:pt>
          <cx:pt idx="10848">18365</cx:pt>
          <cx:pt idx="10849">20523</cx:pt>
          <cx:pt idx="10850">19207</cx:pt>
          <cx:pt idx="10851">20703</cx:pt>
          <cx:pt idx="10852">15318</cx:pt>
          <cx:pt idx="10853">16090</cx:pt>
          <cx:pt idx="10854">17328</cx:pt>
          <cx:pt idx="10855">13735</cx:pt>
          <cx:pt idx="10856">16297</cx:pt>
          <cx:pt idx="10857">8705</cx:pt>
          <cx:pt idx="10858">8106</cx:pt>
          <cx:pt idx="10859">8653</cx:pt>
          <cx:pt idx="10860">16742</cx:pt>
          <cx:pt idx="10861">16017</cx:pt>
          <cx:pt idx="10862">21209</cx:pt>
          <cx:pt idx="10863">19474</cx:pt>
          <cx:pt idx="10864">10484</cx:pt>
          <cx:pt idx="10865">14427</cx:pt>
          <cx:pt idx="10866">10752</cx:pt>
          <cx:pt idx="10867">21665</cx:pt>
          <cx:pt idx="10868">15419</cx:pt>
          <cx:pt idx="10869">10199</cx:pt>
          <cx:pt idx="10870">20453</cx:pt>
          <cx:pt idx="10871">23824</cx:pt>
          <cx:pt idx="10872">13779</cx:pt>
          <cx:pt idx="10873">12361</cx:pt>
          <cx:pt idx="10874">10813</cx:pt>
          <cx:pt idx="10875">21538</cx:pt>
          <cx:pt idx="10876">9733</cx:pt>
          <cx:pt idx="10877">15638</cx:pt>
          <cx:pt idx="10878">20484</cx:pt>
          <cx:pt idx="10879">15026</cx:pt>
          <cx:pt idx="10880">8371</cx:pt>
          <cx:pt idx="10881">13277</cx:pt>
          <cx:pt idx="10882">20302</cx:pt>
          <cx:pt idx="10883">21921</cx:pt>
          <cx:pt idx="10884">21896</cx:pt>
          <cx:pt idx="10885">11373</cx:pt>
          <cx:pt idx="10886">16958</cx:pt>
          <cx:pt idx="10887">13241</cx:pt>
          <cx:pt idx="10888">11834</cx:pt>
          <cx:pt idx="10889">12437</cx:pt>
          <cx:pt idx="10890">18455</cx:pt>
          <cx:pt idx="10891">14942</cx:pt>
          <cx:pt idx="10892">12298</cx:pt>
          <cx:pt idx="10893">18174</cx:pt>
          <cx:pt idx="10894">10747</cx:pt>
          <cx:pt idx="10895">17163</cx:pt>
          <cx:pt idx="10896">12568</cx:pt>
          <cx:pt idx="10897">10079</cx:pt>
          <cx:pt idx="10898">11558</cx:pt>
          <cx:pt idx="10899">16574</cx:pt>
          <cx:pt idx="10900">14593</cx:pt>
          <cx:pt idx="10901">13499</cx:pt>
          <cx:pt idx="10902">14395</cx:pt>
          <cx:pt idx="10903">19783</cx:pt>
          <cx:pt idx="10904">16177</cx:pt>
          <cx:pt idx="10905">11374</cx:pt>
          <cx:pt idx="10906">10287</cx:pt>
          <cx:pt idx="10907">22015</cx:pt>
          <cx:pt idx="10908">18445</cx:pt>
          <cx:pt idx="10909">12569</cx:pt>
          <cx:pt idx="10910">14546</cx:pt>
          <cx:pt idx="10911">17875</cx:pt>
          <cx:pt idx="10912">18609</cx:pt>
          <cx:pt idx="10913">12660</cx:pt>
          <cx:pt idx="10914">21040</cx:pt>
          <cx:pt idx="10915">14702</cx:pt>
          <cx:pt idx="10916">15783</cx:pt>
          <cx:pt idx="10917">18643</cx:pt>
          <cx:pt idx="10918">19421</cx:pt>
          <cx:pt idx="10919">17704</cx:pt>
          <cx:pt idx="10920">13095</cx:pt>
          <cx:pt idx="10921">13014</cx:pt>
          <cx:pt idx="10922">14417</cx:pt>
          <cx:pt idx="10923">14431</cx:pt>
          <cx:pt idx="10924">18238</cx:pt>
          <cx:pt idx="10925">11424</cx:pt>
          <cx:pt idx="10926">19197</cx:pt>
          <cx:pt idx="10927">10046</cx:pt>
          <cx:pt idx="10928">12110</cx:pt>
          <cx:pt idx="10929">11159</cx:pt>
          <cx:pt idx="10930">12688</cx:pt>
          <cx:pt idx="10931">14335</cx:pt>
          <cx:pt idx="10932">16910</cx:pt>
          <cx:pt idx="10933">21832</cx:pt>
          <cx:pt idx="10934">16721</cx:pt>
          <cx:pt idx="10935">10503</cx:pt>
          <cx:pt idx="10936">22659</cx:pt>
          <cx:pt idx="10937">17734</cx:pt>
          <cx:pt idx="10938">13683</cx:pt>
          <cx:pt idx="10939">18485</cx:pt>
          <cx:pt idx="10940">10652</cx:pt>
          <cx:pt idx="10941">11076</cx:pt>
          <cx:pt idx="10942">14354</cx:pt>
          <cx:pt idx="10943">17644</cx:pt>
          <cx:pt idx="10944">23406</cx:pt>
          <cx:pt idx="10945">22505</cx:pt>
          <cx:pt idx="10946">10348</cx:pt>
          <cx:pt idx="10947">23105</cx:pt>
          <cx:pt idx="10948">19820</cx:pt>
          <cx:pt idx="10949">23567</cx:pt>
          <cx:pt idx="10950">16486</cx:pt>
          <cx:pt idx="10951">20028</cx:pt>
          <cx:pt idx="10952">14464</cx:pt>
          <cx:pt idx="10953">18665</cx:pt>
          <cx:pt idx="10954">17389</cx:pt>
          <cx:pt idx="10955">17552</cx:pt>
          <cx:pt idx="10956">21546</cx:pt>
          <cx:pt idx="10957">24891</cx:pt>
          <cx:pt idx="10958">11660</cx:pt>
          <cx:pt idx="10959">10216</cx:pt>
          <cx:pt idx="10960">13829</cx:pt>
          <cx:pt idx="10961">15324</cx:pt>
          <cx:pt idx="10962">16077</cx:pt>
          <cx:pt idx="10963">11715</cx:pt>
          <cx:pt idx="10964">20475</cx:pt>
          <cx:pt idx="10965">21962</cx:pt>
          <cx:pt idx="10966">19715</cx:pt>
          <cx:pt idx="10967">17622</cx:pt>
          <cx:pt idx="10968">20508</cx:pt>
          <cx:pt idx="10969">19740</cx:pt>
          <cx:pt idx="10970">14950</cx:pt>
          <cx:pt idx="10971">12092</cx:pt>
          <cx:pt idx="10972">21897</cx:pt>
          <cx:pt idx="10973">21984</cx:pt>
          <cx:pt idx="10974">20421</cx:pt>
          <cx:pt idx="10975">18910</cx:pt>
          <cx:pt idx="10976">14654</cx:pt>
          <cx:pt idx="10977">19230</cx:pt>
          <cx:pt idx="10978">24627</cx:pt>
          <cx:pt idx="10979">19530</cx:pt>
          <cx:pt idx="10980">8070</cx:pt>
          <cx:pt idx="10981">11421</cx:pt>
          <cx:pt idx="10982">21799</cx:pt>
          <cx:pt idx="10983">14064</cx:pt>
          <cx:pt idx="10984">12035</cx:pt>
          <cx:pt idx="10985">13579</cx:pt>
          <cx:pt idx="10986">11281</cx:pt>
          <cx:pt idx="10987">22082</cx:pt>
          <cx:pt idx="10988">10465</cx:pt>
          <cx:pt idx="10989">21718</cx:pt>
          <cx:pt idx="10990">9678</cx:pt>
          <cx:pt idx="10991">20654</cx:pt>
          <cx:pt idx="10992">11581</cx:pt>
          <cx:pt idx="10993">19750</cx:pt>
          <cx:pt idx="10994">11742</cx:pt>
          <cx:pt idx="10995">20142</cx:pt>
          <cx:pt idx="10996">16135</cx:pt>
          <cx:pt idx="10997">11069</cx:pt>
          <cx:pt idx="10998">16821</cx:pt>
          <cx:pt idx="10999">8177</cx:pt>
          <cx:pt idx="11000">22041</cx:pt>
          <cx:pt idx="11001">11838</cx:pt>
          <cx:pt idx="11002">24471</cx:pt>
          <cx:pt idx="11003">21506</cx:pt>
          <cx:pt idx="11004">12902</cx:pt>
          <cx:pt idx="11005">13208</cx:pt>
          <cx:pt idx="11006">18778</cx:pt>
          <cx:pt idx="11007">9954</cx:pt>
          <cx:pt idx="11008">23950</cx:pt>
          <cx:pt idx="11009">21754</cx:pt>
          <cx:pt idx="11010">21756</cx:pt>
          <cx:pt idx="11011">20060</cx:pt>
          <cx:pt idx="11012">11042</cx:pt>
          <cx:pt idx="11013">15729</cx:pt>
          <cx:pt idx="11014">8628</cx:pt>
          <cx:pt idx="11015">12773</cx:pt>
          <cx:pt idx="11016">19608</cx:pt>
          <cx:pt idx="11017">18585</cx:pt>
          <cx:pt idx="11018">21792</cx:pt>
          <cx:pt idx="11019">16380</cx:pt>
          <cx:pt idx="11020">9723</cx:pt>
          <cx:pt idx="11021">12447</cx:pt>
          <cx:pt idx="11022">12220</cx:pt>
          <cx:pt idx="11023">15340</cx:pt>
          <cx:pt idx="11024">8848</cx:pt>
          <cx:pt idx="11025">17621</cx:pt>
          <cx:pt idx="11026">13872</cx:pt>
          <cx:pt idx="11027">16148</cx:pt>
          <cx:pt idx="11028">20671</cx:pt>
          <cx:pt idx="11029">20154</cx:pt>
          <cx:pt idx="11030">19624</cx:pt>
          <cx:pt idx="11031">10514</cx:pt>
          <cx:pt idx="11032">19470</cx:pt>
          <cx:pt idx="11033">17114</cx:pt>
          <cx:pt idx="11034">19166</cx:pt>
          <cx:pt idx="11035">11490</cx:pt>
          <cx:pt idx="11036">21909</cx:pt>
          <cx:pt idx="11037">15753</cx:pt>
          <cx:pt idx="11038">9143</cx:pt>
          <cx:pt idx="11039">21660</cx:pt>
          <cx:pt idx="11040">15702</cx:pt>
          <cx:pt idx="11041">14938</cx:pt>
          <cx:pt idx="11042">12195</cx:pt>
          <cx:pt idx="11043">23473</cx:pt>
          <cx:pt idx="11044">18613</cx:pt>
          <cx:pt idx="11045">22647</cx:pt>
          <cx:pt idx="11046">10290</cx:pt>
          <cx:pt idx="11047">21914</cx:pt>
          <cx:pt idx="11048">8983</cx:pt>
          <cx:pt idx="11049">17865</cx:pt>
          <cx:pt idx="11050">17877</cx:pt>
          <cx:pt idx="11051">11313</cx:pt>
          <cx:pt idx="11052">21427</cx:pt>
          <cx:pt idx="11053">23237</cx:pt>
          <cx:pt idx="11054">13292</cx:pt>
          <cx:pt idx="11055">11669</cx:pt>
          <cx:pt idx="11056">16958</cx:pt>
          <cx:pt idx="11057">24000</cx:pt>
          <cx:pt idx="11058">10259</cx:pt>
          <cx:pt idx="11059">13535</cx:pt>
          <cx:pt idx="11060">16923</cx:pt>
          <cx:pt idx="11061">15498</cx:pt>
          <cx:pt idx="11062">14903</cx:pt>
          <cx:pt idx="11063">19636</cx:pt>
          <cx:pt idx="11064">9208</cx:pt>
          <cx:pt idx="11065">21752</cx:pt>
          <cx:pt idx="11066">11138</cx:pt>
          <cx:pt idx="11067">11958</cx:pt>
          <cx:pt idx="11068">14047</cx:pt>
          <cx:pt idx="11069">10441</cx:pt>
          <cx:pt idx="11070">7729</cx:pt>
          <cx:pt idx="11071">19793</cx:pt>
          <cx:pt idx="11072">11792</cx:pt>
          <cx:pt idx="11073">13762</cx:pt>
          <cx:pt idx="11074">19226</cx:pt>
          <cx:pt idx="11075">16340</cx:pt>
          <cx:pt idx="11076">10208</cx:pt>
          <cx:pt idx="11077">19809</cx:pt>
          <cx:pt idx="11078">23429</cx:pt>
          <cx:pt idx="11079">22070</cx:pt>
          <cx:pt idx="11080">12716</cx:pt>
          <cx:pt idx="11081">21320</cx:pt>
          <cx:pt idx="11082">22045</cx:pt>
          <cx:pt idx="11083">14938</cx:pt>
          <cx:pt idx="11084">18949</cx:pt>
          <cx:pt idx="11085">22302</cx:pt>
          <cx:pt idx="11086">22272</cx:pt>
          <cx:pt idx="11087">20433</cx:pt>
          <cx:pt idx="11088">18911</cx:pt>
          <cx:pt idx="11089">14898</cx:pt>
          <cx:pt idx="11090">15697</cx:pt>
          <cx:pt idx="11091">16588</cx:pt>
          <cx:pt idx="11092">13541</cx:pt>
          <cx:pt idx="11093">13766</cx:pt>
          <cx:pt idx="11094">14237</cx:pt>
          <cx:pt idx="11095">21476</cx:pt>
          <cx:pt idx="11096">21278</cx:pt>
          <cx:pt idx="11097">14614</cx:pt>
          <cx:pt idx="11098">18764</cx:pt>
          <cx:pt idx="11099">12870</cx:pt>
          <cx:pt idx="11100">10770</cx:pt>
          <cx:pt idx="11101">17724</cx:pt>
          <cx:pt idx="11102">11726</cx:pt>
          <cx:pt idx="11103">19057</cx:pt>
          <cx:pt idx="11104">9418</cx:pt>
          <cx:pt idx="11105">13832</cx:pt>
          <cx:pt idx="11106">13413</cx:pt>
          <cx:pt idx="11107">19008</cx:pt>
          <cx:pt idx="11108">16066</cx:pt>
          <cx:pt idx="11109">14202</cx:pt>
          <cx:pt idx="11110">10244</cx:pt>
          <cx:pt idx="11111">13897</cx:pt>
          <cx:pt idx="11112">24820</cx:pt>
          <cx:pt idx="11113">13816</cx:pt>
          <cx:pt idx="11114">17111</cx:pt>
          <cx:pt idx="11115">10586</cx:pt>
          <cx:pt idx="11116">11120</cx:pt>
          <cx:pt idx="11117">23300</cx:pt>
          <cx:pt idx="11118">20995</cx:pt>
          <cx:pt idx="11119">18731</cx:pt>
          <cx:pt idx="11120">15177</cx:pt>
          <cx:pt idx="11121">10597</cx:pt>
          <cx:pt idx="11122">19647</cx:pt>
          <cx:pt idx="11123">10007</cx:pt>
          <cx:pt idx="11124">20043</cx:pt>
          <cx:pt idx="11125">18558</cx:pt>
          <cx:pt idx="11126">18629</cx:pt>
          <cx:pt idx="11127">16082</cx:pt>
          <cx:pt idx="11128">15354</cx:pt>
          <cx:pt idx="11129">11931</cx:pt>
          <cx:pt idx="11130">9501</cx:pt>
          <cx:pt idx="11131">13410</cx:pt>
          <cx:pt idx="11132">15477</cx:pt>
          <cx:pt idx="11133">8293</cx:pt>
          <cx:pt idx="11134">11023</cx:pt>
          <cx:pt idx="11135">23134</cx:pt>
          <cx:pt idx="11136">18383</cx:pt>
          <cx:pt idx="11137">16512</cx:pt>
          <cx:pt idx="11138">24299</cx:pt>
          <cx:pt idx="11139">20669</cx:pt>
          <cx:pt idx="11140">18878</cx:pt>
          <cx:pt idx="11141">10076</cx:pt>
          <cx:pt idx="11142">20691</cx:pt>
          <cx:pt idx="11143">18284</cx:pt>
          <cx:pt idx="11144">13997</cx:pt>
          <cx:pt idx="11145">13916</cx:pt>
          <cx:pt idx="11146">22367</cx:pt>
          <cx:pt idx="11147">18248</cx:pt>
          <cx:pt idx="11148">19858</cx:pt>
          <cx:pt idx="11149">15890</cx:pt>
          <cx:pt idx="11150">20122</cx:pt>
          <cx:pt idx="11151">20340</cx:pt>
          <cx:pt idx="11152">11335</cx:pt>
          <cx:pt idx="11153">23671</cx:pt>
          <cx:pt idx="11154">19061</cx:pt>
          <cx:pt idx="11155">18239</cx:pt>
          <cx:pt idx="11156">18846</cx:pt>
          <cx:pt idx="11157">12696</cx:pt>
          <cx:pt idx="11158">11290</cx:pt>
          <cx:pt idx="11159">21872</cx:pt>
          <cx:pt idx="11160">24722</cx:pt>
          <cx:pt idx="11161">19904</cx:pt>
          <cx:pt idx="11162">24685</cx:pt>
          <cx:pt idx="11163">12432</cx:pt>
          <cx:pt idx="11164">13445</cx:pt>
          <cx:pt idx="11165">18067</cx:pt>
          <cx:pt idx="11166">9990</cx:pt>
          <cx:pt idx="11167">13085</cx:pt>
          <cx:pt idx="11168">20486</cx:pt>
          <cx:pt idx="11169">20727</cx:pt>
          <cx:pt idx="11170">13077</cx:pt>
          <cx:pt idx="11171">13650</cx:pt>
          <cx:pt idx="11172">17973</cx:pt>
          <cx:pt idx="11173">14239</cx:pt>
          <cx:pt idx="11174">8936</cx:pt>
          <cx:pt idx="11175">17516</cx:pt>
          <cx:pt idx="11176">14690</cx:pt>
          <cx:pt idx="11177">19445</cx:pt>
          <cx:pt idx="11178">21112</cx:pt>
          <cx:pt idx="11179">18261</cx:pt>
          <cx:pt idx="11180">9929</cx:pt>
          <cx:pt idx="11181">14887</cx:pt>
          <cx:pt idx="11182">13945</cx:pt>
          <cx:pt idx="11183">15524</cx:pt>
          <cx:pt idx="11184">11811</cx:pt>
          <cx:pt idx="11185">19891</cx:pt>
          <cx:pt idx="11186">10703</cx:pt>
          <cx:pt idx="11187">16190</cx:pt>
          <cx:pt idx="11188">23232</cx:pt>
          <cx:pt idx="11189">8026</cx:pt>
          <cx:pt idx="11190">15481</cx:pt>
          <cx:pt idx="11191">9605</cx:pt>
          <cx:pt idx="11192">14117</cx:pt>
          <cx:pt idx="11193">18591</cx:pt>
          <cx:pt idx="11194">21526</cx:pt>
          <cx:pt idx="11195">10825</cx:pt>
          <cx:pt idx="11196">11701</cx:pt>
          <cx:pt idx="11197">11185</cx:pt>
          <cx:pt idx="11198">20935</cx:pt>
          <cx:pt idx="11199">20086</cx:pt>
          <cx:pt idx="11200">22255</cx:pt>
          <cx:pt idx="11201">11864</cx:pt>
          <cx:pt idx="11202">11928</cx:pt>
          <cx:pt idx="11203">13435</cx:pt>
          <cx:pt idx="11204">17215</cx:pt>
          <cx:pt idx="11205">9686</cx:pt>
          <cx:pt idx="11206">16033</cx:pt>
          <cx:pt idx="11207">16979</cx:pt>
          <cx:pt idx="11208">14150</cx:pt>
          <cx:pt idx="11209">16570</cx:pt>
          <cx:pt idx="11210">15711</cx:pt>
          <cx:pt idx="11211">11198</cx:pt>
          <cx:pt idx="11212">12963</cx:pt>
          <cx:pt idx="11213">13942</cx:pt>
          <cx:pt idx="11214">15973</cx:pt>
          <cx:pt idx="11215">19708</cx:pt>
          <cx:pt idx="11216">11489</cx:pt>
          <cx:pt idx="11217">20259</cx:pt>
          <cx:pt idx="11218">8650</cx:pt>
          <cx:pt idx="11219">18613</cx:pt>
          <cx:pt idx="11220">15554</cx:pt>
          <cx:pt idx="11221">10738</cx:pt>
          <cx:pt idx="11222">13841</cx:pt>
          <cx:pt idx="11223">15626</cx:pt>
          <cx:pt idx="11224">13996</cx:pt>
          <cx:pt idx="11225">22255</cx:pt>
          <cx:pt idx="11226">21997</cx:pt>
          <cx:pt idx="11227">15615</cx:pt>
          <cx:pt idx="11228">14895</cx:pt>
          <cx:pt idx="11229">11148</cx:pt>
          <cx:pt idx="11230">9434</cx:pt>
          <cx:pt idx="11231">12449</cx:pt>
          <cx:pt idx="11232">17030</cx:pt>
          <cx:pt idx="11233">16097</cx:pt>
          <cx:pt idx="11234">13691</cx:pt>
          <cx:pt idx="11235">15381</cx:pt>
          <cx:pt idx="11236">14337</cx:pt>
          <cx:pt idx="11237">7787</cx:pt>
          <cx:pt idx="11238">10565</cx:pt>
          <cx:pt idx="11239">23327</cx:pt>
          <cx:pt idx="11240">16253</cx:pt>
          <cx:pt idx="11241">22446</cx:pt>
          <cx:pt idx="11242">13380</cx:pt>
          <cx:pt idx="11243">23287</cx:pt>
          <cx:pt idx="11244">22796</cx:pt>
          <cx:pt idx="11245">17331</cx:pt>
          <cx:pt idx="11246">16824</cx:pt>
          <cx:pt idx="11247">20100</cx:pt>
          <cx:pt idx="11248">16291</cx:pt>
          <cx:pt idx="11249">21805</cx:pt>
          <cx:pt idx="11250">22039</cx:pt>
          <cx:pt idx="11251">14009</cx:pt>
          <cx:pt idx="11252">8543</cx:pt>
          <cx:pt idx="11253">20949</cx:pt>
          <cx:pt idx="11254">11881</cx:pt>
          <cx:pt idx="11255">17864</cx:pt>
          <cx:pt idx="11256">18096</cx:pt>
          <cx:pt idx="11257">12478</cx:pt>
          <cx:pt idx="11258">12315</cx:pt>
          <cx:pt idx="11259">11577</cx:pt>
          <cx:pt idx="11260">12012</cx:pt>
          <cx:pt idx="11261">16164</cx:pt>
          <cx:pt idx="11262">11979</cx:pt>
          <cx:pt idx="11263">16864</cx:pt>
          <cx:pt idx="11264">13030</cx:pt>
          <cx:pt idx="11265">21125</cx:pt>
          <cx:pt idx="11266">25046</cx:pt>
          <cx:pt idx="11267">8376</cx:pt>
          <cx:pt idx="11268">15854</cx:pt>
          <cx:pt idx="11269">21358</cx:pt>
          <cx:pt idx="11270">23500</cx:pt>
          <cx:pt idx="11271">15537</cx:pt>
          <cx:pt idx="11272">22673</cx:pt>
          <cx:pt idx="11273">16003</cx:pt>
          <cx:pt idx="11274">7917</cx:pt>
          <cx:pt idx="11275">20143</cx:pt>
          <cx:pt idx="11276">18658</cx:pt>
          <cx:pt idx="11277">10993</cx:pt>
          <cx:pt idx="11278">13322</cx:pt>
          <cx:pt idx="11279">15796</cx:pt>
          <cx:pt idx="11280">23322</cx:pt>
          <cx:pt idx="11281">22406</cx:pt>
          <cx:pt idx="11282">16474</cx:pt>
          <cx:pt idx="11283">16073</cx:pt>
          <cx:pt idx="11284">14955</cx:pt>
          <cx:pt idx="11285">8650</cx:pt>
          <cx:pt idx="11286">13108</cx:pt>
          <cx:pt idx="11287">17610</cx:pt>
          <cx:pt idx="11288">13073</cx:pt>
          <cx:pt idx="11289">17074</cx:pt>
          <cx:pt idx="11290">23544</cx:pt>
          <cx:pt idx="11291">17585</cx:pt>
          <cx:pt idx="11292">17045</cx:pt>
          <cx:pt idx="11293">14800</cx:pt>
          <cx:pt idx="11294">14049</cx:pt>
          <cx:pt idx="11295">21203</cx:pt>
          <cx:pt idx="11296">24611</cx:pt>
          <cx:pt idx="11297">8981</cx:pt>
          <cx:pt idx="11298">8204</cx:pt>
          <cx:pt idx="11299">22201</cx:pt>
          <cx:pt idx="11300">9550</cx:pt>
          <cx:pt idx="11301">16525</cx:pt>
          <cx:pt idx="11302">14458</cx:pt>
          <cx:pt idx="11303">23532</cx:pt>
          <cx:pt idx="11304">19350</cx:pt>
          <cx:pt idx="11305">22830</cx:pt>
          <cx:pt idx="11306">12848</cx:pt>
          <cx:pt idx="11307">16221</cx:pt>
          <cx:pt idx="11308">20189</cx:pt>
          <cx:pt idx="11309">18486</cx:pt>
          <cx:pt idx="11310">18224</cx:pt>
          <cx:pt idx="11311">22414</cx:pt>
          <cx:pt idx="11312">16925</cx:pt>
          <cx:pt idx="11313">21591</cx:pt>
          <cx:pt idx="11314">16759</cx:pt>
          <cx:pt idx="11315">12899</cx:pt>
          <cx:pt idx="11316">20061</cx:pt>
          <cx:pt idx="11317">18411</cx:pt>
          <cx:pt idx="11318">9400</cx:pt>
          <cx:pt idx="11319">14553</cx:pt>
          <cx:pt idx="11320">22412</cx:pt>
          <cx:pt idx="11321">9930</cx:pt>
          <cx:pt idx="11322">9916</cx:pt>
          <cx:pt idx="11323">12765</cx:pt>
          <cx:pt idx="11324">14411</cx:pt>
          <cx:pt idx="11325">21083</cx:pt>
          <cx:pt idx="11326">11778</cx:pt>
          <cx:pt idx="11327">13652</cx:pt>
          <cx:pt idx="11328">14015</cx:pt>
          <cx:pt idx="11329">19270</cx:pt>
          <cx:pt idx="11330">10196</cx:pt>
          <cx:pt idx="11331">14657</cx:pt>
          <cx:pt idx="11332">19327</cx:pt>
          <cx:pt idx="11333">12177</cx:pt>
          <cx:pt idx="11334">16393</cx:pt>
          <cx:pt idx="11335">10304</cx:pt>
          <cx:pt idx="11336">18406</cx:pt>
          <cx:pt idx="11337">8186</cx:pt>
          <cx:pt idx="11338">10984</cx:pt>
          <cx:pt idx="11339">15789</cx:pt>
          <cx:pt idx="11340">12940</cx:pt>
          <cx:pt idx="11341">23474</cx:pt>
          <cx:pt idx="11342">9538</cx:pt>
          <cx:pt idx="11343">21166</cx:pt>
          <cx:pt idx="11344">15960</cx:pt>
          <cx:pt idx="11345">19836</cx:pt>
          <cx:pt idx="11346">23966</cx:pt>
          <cx:pt idx="11347">21764</cx:pt>
          <cx:pt idx="11348">17594</cx:pt>
          <cx:pt idx="11349">12397</cx:pt>
          <cx:pt idx="11350">12925</cx:pt>
          <cx:pt idx="11351">13558</cx:pt>
          <cx:pt idx="11352">14299</cx:pt>
          <cx:pt idx="11353">20903</cx:pt>
          <cx:pt idx="11354">17057</cx:pt>
          <cx:pt idx="11355">10624</cx:pt>
          <cx:pt idx="11356">9195</cx:pt>
          <cx:pt idx="11357">11799</cx:pt>
          <cx:pt idx="11358">14090</cx:pt>
          <cx:pt idx="11359">20966</cx:pt>
          <cx:pt idx="11360">9078</cx:pt>
          <cx:pt idx="11361">20720</cx:pt>
          <cx:pt idx="11362">13593</cx:pt>
          <cx:pt idx="11363">13258</cx:pt>
          <cx:pt idx="11364">20237</cx:pt>
          <cx:pt idx="11365">24004</cx:pt>
          <cx:pt idx="11366">21216</cx:pt>
          <cx:pt idx="11367">15547</cx:pt>
          <cx:pt idx="11368">8136</cx:pt>
          <cx:pt idx="11369">11597</cx:pt>
          <cx:pt idx="11370">20084</cx:pt>
          <cx:pt idx="11371">13300</cx:pt>
          <cx:pt idx="11372">9536</cx:pt>
          <cx:pt idx="11373">16966</cx:pt>
          <cx:pt idx="11374">10795</cx:pt>
          <cx:pt idx="11375">16258</cx:pt>
          <cx:pt idx="11376">8326</cx:pt>
          <cx:pt idx="11377">16917</cx:pt>
          <cx:pt idx="11378">22302</cx:pt>
          <cx:pt idx="11379">23233</cx:pt>
          <cx:pt idx="11380">10947</cx:pt>
          <cx:pt idx="11381">19393</cx:pt>
          <cx:pt idx="11382">19510</cx:pt>
          <cx:pt idx="11383">11039</cx:pt>
          <cx:pt idx="11384">21933</cx:pt>
          <cx:pt idx="11385">14968</cx:pt>
          <cx:pt idx="11386">17558</cx:pt>
          <cx:pt idx="11387">13610</cx:pt>
          <cx:pt idx="11388">19528</cx:pt>
          <cx:pt idx="11389">23033</cx:pt>
          <cx:pt idx="11390">19765</cx:pt>
          <cx:pt idx="11391">14142</cx:pt>
          <cx:pt idx="11392">16701</cx:pt>
          <cx:pt idx="11393">17574</cx:pt>
          <cx:pt idx="11394">8943</cx:pt>
          <cx:pt idx="11395">18659</cx:pt>
          <cx:pt idx="11396">9893</cx:pt>
          <cx:pt idx="11397">19163</cx:pt>
          <cx:pt idx="11398">10018</cx:pt>
          <cx:pt idx="11399">18574</cx:pt>
          <cx:pt idx="11400">18893</cx:pt>
          <cx:pt idx="11401">14430</cx:pt>
          <cx:pt idx="11402">12697</cx:pt>
          <cx:pt idx="11403">22306</cx:pt>
          <cx:pt idx="11404">11449</cx:pt>
          <cx:pt idx="11405">15555</cx:pt>
          <cx:pt idx="11406">20379</cx:pt>
          <cx:pt idx="11407">20634</cx:pt>
          <cx:pt idx="11408">14669</cx:pt>
          <cx:pt idx="11409">12198</cx:pt>
          <cx:pt idx="11410">13247</cx:pt>
          <cx:pt idx="11411">11659</cx:pt>
          <cx:pt idx="11412">23009</cx:pt>
          <cx:pt idx="11413">18174</cx:pt>
          <cx:pt idx="11414">11211</cx:pt>
          <cx:pt idx="11415">18186</cx:pt>
          <cx:pt idx="11416">13702</cx:pt>
          <cx:pt idx="11417">11261</cx:pt>
          <cx:pt idx="11418">20551</cx:pt>
          <cx:pt idx="11419">9761</cx:pt>
          <cx:pt idx="11420">12125</cx:pt>
          <cx:pt idx="11421">15161</cx:pt>
          <cx:pt idx="11422">14335</cx:pt>
          <cx:pt idx="11423">13046</cx:pt>
          <cx:pt idx="11424">13559</cx:pt>
          <cx:pt idx="11425">8428</cx:pt>
          <cx:pt idx="11426">10930</cx:pt>
          <cx:pt idx="11427">15856</cx:pt>
          <cx:pt idx="11428">16800</cx:pt>
          <cx:pt idx="11429">12769</cx:pt>
          <cx:pt idx="11430">13637</cx:pt>
          <cx:pt idx="11431">10855</cx:pt>
          <cx:pt idx="11432">19997</cx:pt>
          <cx:pt idx="11433">21498</cx:pt>
          <cx:pt idx="11434">13205</cx:pt>
          <cx:pt idx="11435">10242</cx:pt>
          <cx:pt idx="11436">17854</cx:pt>
          <cx:pt idx="11437">15214</cx:pt>
          <cx:pt idx="11438">10538</cx:pt>
          <cx:pt idx="11439">11127</cx:pt>
          <cx:pt idx="11440">16015</cx:pt>
          <cx:pt idx="11441">23087</cx:pt>
          <cx:pt idx="11442">19419</cx:pt>
          <cx:pt idx="11443">11987</cx:pt>
          <cx:pt idx="11444">20946</cx:pt>
          <cx:pt idx="11445">14327</cx:pt>
          <cx:pt idx="11446">11653</cx:pt>
          <cx:pt idx="11447">12537</cx:pt>
          <cx:pt idx="11448">15560</cx:pt>
          <cx:pt idx="11449">14125</cx:pt>
          <cx:pt idx="11450">11997</cx:pt>
          <cx:pt idx="11451">10939</cx:pt>
          <cx:pt idx="11452">14094</cx:pt>
          <cx:pt idx="11453">13716</cx:pt>
          <cx:pt idx="11454">24700</cx:pt>
          <cx:pt idx="11455">21240</cx:pt>
          <cx:pt idx="11456">16160</cx:pt>
          <cx:pt idx="11457">22334</cx:pt>
          <cx:pt idx="11458">11330</cx:pt>
          <cx:pt idx="11459">17725</cx:pt>
          <cx:pt idx="11460">18051</cx:pt>
          <cx:pt idx="11461">11343</cx:pt>
          <cx:pt idx="11462">12743</cx:pt>
          <cx:pt idx="11463">10366</cx:pt>
          <cx:pt idx="11464">14455</cx:pt>
          <cx:pt idx="11465">13774</cx:pt>
          <cx:pt idx="11466">20457</cx:pt>
          <cx:pt idx="11467">14612</cx:pt>
          <cx:pt idx="11468">7931</cx:pt>
          <cx:pt idx="11469">15698</cx:pt>
          <cx:pt idx="11470">8874</cx:pt>
          <cx:pt idx="11471">15861</cx:pt>
          <cx:pt idx="11472">12971</cx:pt>
          <cx:pt idx="11473">22420</cx:pt>
          <cx:pt idx="11474">15295</cx:pt>
          <cx:pt idx="11475">16507</cx:pt>
          <cx:pt idx="11476">13814</cx:pt>
          <cx:pt idx="11477">15761</cx:pt>
          <cx:pt idx="11478">10103</cx:pt>
          <cx:pt idx="11479">11397</cx:pt>
          <cx:pt idx="11480">19471</cx:pt>
          <cx:pt idx="11481">12897</cx:pt>
          <cx:pt idx="11482">13201</cx:pt>
          <cx:pt idx="11483">24435</cx:pt>
          <cx:pt idx="11484">19228</cx:pt>
          <cx:pt idx="11485">14199</cx:pt>
          <cx:pt idx="11486">15923</cx:pt>
          <cx:pt idx="11487">17593</cx:pt>
          <cx:pt idx="11488">15633</cx:pt>
          <cx:pt idx="11489">11818</cx:pt>
          <cx:pt idx="11490">16123</cx:pt>
          <cx:pt idx="11491">8395</cx:pt>
          <cx:pt idx="11492">18566</cx:pt>
          <cx:pt idx="11493">16965</cx:pt>
          <cx:pt idx="11494">14097</cx:pt>
          <cx:pt idx="11495">20697</cx:pt>
          <cx:pt idx="11496">16493</cx:pt>
          <cx:pt idx="11497">15455</cx:pt>
          <cx:pt idx="11498">21634</cx:pt>
          <cx:pt idx="11499">12207</cx:pt>
          <cx:pt idx="11500">14741</cx:pt>
          <cx:pt idx="11501">20375</cx:pt>
          <cx:pt idx="11502">15105</cx:pt>
          <cx:pt idx="11503">24687</cx:pt>
          <cx:pt idx="11504">11518</cx:pt>
          <cx:pt idx="11505">18267</cx:pt>
          <cx:pt idx="11506">18024</cx:pt>
          <cx:pt idx="11507">23784</cx:pt>
          <cx:pt idx="11508">15521</cx:pt>
          <cx:pt idx="11509">15942</cx:pt>
          <cx:pt idx="11510">9387</cx:pt>
          <cx:pt idx="11511">14133</cx:pt>
          <cx:pt idx="11512">10020</cx:pt>
          <cx:pt idx="11513">21819</cx:pt>
          <cx:pt idx="11514">18257</cx:pt>
          <cx:pt idx="11515">16377</cx:pt>
          <cx:pt idx="11516">16242</cx:pt>
          <cx:pt idx="11517">9908</cx:pt>
          <cx:pt idx="11518">18326</cx:pt>
          <cx:pt idx="11519">11584</cx:pt>
          <cx:pt idx="11520">19225</cx:pt>
          <cx:pt idx="11521">13333</cx:pt>
          <cx:pt idx="11522">14534</cx:pt>
          <cx:pt idx="11523">17996</cx:pt>
          <cx:pt idx="11524">13399</cx:pt>
          <cx:pt idx="11525">21617</cx:pt>
          <cx:pt idx="11526">9233</cx:pt>
          <cx:pt idx="11527">10483</cx:pt>
          <cx:pt idx="11528">11513</cx:pt>
          <cx:pt idx="11529">20654</cx:pt>
          <cx:pt idx="11530">17248</cx:pt>
          <cx:pt idx="11531">13851</cx:pt>
          <cx:pt idx="11532">19406</cx:pt>
          <cx:pt idx="11533">13427</cx:pt>
          <cx:pt idx="11534">18331</cx:pt>
          <cx:pt idx="11535">11405</cx:pt>
          <cx:pt idx="11536">12696</cx:pt>
          <cx:pt idx="11537">12140</cx:pt>
          <cx:pt idx="11538">15803</cx:pt>
          <cx:pt idx="11539">13955</cx:pt>
          <cx:pt idx="11540">22185</cx:pt>
          <cx:pt idx="11541">19403</cx:pt>
          <cx:pt idx="11542">22385</cx:pt>
          <cx:pt idx="11543">15855</cx:pt>
          <cx:pt idx="11544">18777</cx:pt>
          <cx:pt idx="11545">19543</cx:pt>
          <cx:pt idx="11546">10068</cx:pt>
          <cx:pt idx="11547">17531</cx:pt>
          <cx:pt idx="11548">18913</cx:pt>
          <cx:pt idx="11549">20564</cx:pt>
          <cx:pt idx="11550">18335</cx:pt>
          <cx:pt idx="11551">14698</cx:pt>
          <cx:pt idx="11552">9364</cx:pt>
          <cx:pt idx="11553">20619</cx:pt>
          <cx:pt idx="11554">13031</cx:pt>
          <cx:pt idx="11555">22948</cx:pt>
          <cx:pt idx="11556">9966</cx:pt>
          <cx:pt idx="11557">18906</cx:pt>
          <cx:pt idx="11558">23601</cx:pt>
          <cx:pt idx="11559">21874</cx:pt>
          <cx:pt idx="11560">18195</cx:pt>
          <cx:pt idx="11561">13818</cx:pt>
          <cx:pt idx="11562">10558</cx:pt>
          <cx:pt idx="11563">12768</cx:pt>
          <cx:pt idx="11564">23053</cx:pt>
          <cx:pt idx="11565">9443</cx:pt>
          <cx:pt idx="11566">21555</cx:pt>
          <cx:pt idx="11567">15186</cx:pt>
          <cx:pt idx="11568">14381</cx:pt>
          <cx:pt idx="11569">22451</cx:pt>
          <cx:pt idx="11570">17772</cx:pt>
          <cx:pt idx="11571">12755</cx:pt>
          <cx:pt idx="11572">21730</cx:pt>
          <cx:pt idx="11573">12525</cx:pt>
          <cx:pt idx="11574">9770</cx:pt>
          <cx:pt idx="11575">17872</cx:pt>
          <cx:pt idx="11576">23443</cx:pt>
          <cx:pt idx="11577">11651</cx:pt>
          <cx:pt idx="11578">23413</cx:pt>
          <cx:pt idx="11579">11446</cx:pt>
          <cx:pt idx="11580">21048</cx:pt>
          <cx:pt idx="11581">19984</cx:pt>
          <cx:pt idx="11582">20589</cx:pt>
          <cx:pt idx="11583">13459</cx:pt>
          <cx:pt idx="11584">9009</cx:pt>
          <cx:pt idx="11585">16867</cx:pt>
          <cx:pt idx="11586">11323</cx:pt>
          <cx:pt idx="11587">13724</cx:pt>
          <cx:pt idx="11588">16779</cx:pt>
          <cx:pt idx="11589">17513</cx:pt>
          <cx:pt idx="11590">16190</cx:pt>
          <cx:pt idx="11591">13914</cx:pt>
          <cx:pt idx="11592">10365</cx:pt>
          <cx:pt idx="11593">9274</cx:pt>
          <cx:pt idx="11594">23600</cx:pt>
          <cx:pt idx="11595">17222</cx:pt>
          <cx:pt idx="11596">17466</cx:pt>
          <cx:pt idx="11597">21428</cx:pt>
          <cx:pt idx="11598">13822</cx:pt>
          <cx:pt idx="11599">21639</cx:pt>
          <cx:pt idx="11600">14100</cx:pt>
          <cx:pt idx="11601">15662</cx:pt>
          <cx:pt idx="11602">21839</cx:pt>
          <cx:pt idx="11603">11761</cx:pt>
          <cx:pt idx="11604">15212</cx:pt>
          <cx:pt idx="11605">12380</cx:pt>
          <cx:pt idx="11606">20715</cx:pt>
          <cx:pt idx="11607">8562</cx:pt>
          <cx:pt idx="11608">14533</cx:pt>
          <cx:pt idx="11609">19474</cx:pt>
          <cx:pt idx="11610">14156</cx:pt>
          <cx:pt idx="11611">10952</cx:pt>
          <cx:pt idx="11612">12483</cx:pt>
          <cx:pt idx="11613">21170</cx:pt>
          <cx:pt idx="11614">19338</cx:pt>
          <cx:pt idx="11615">9554</cx:pt>
          <cx:pt idx="11616">18655</cx:pt>
          <cx:pt idx="11617">14617</cx:pt>
          <cx:pt idx="11618">14271</cx:pt>
          <cx:pt idx="11619">13798</cx:pt>
          <cx:pt idx="11620">14814</cx:pt>
          <cx:pt idx="11621">17367</cx:pt>
          <cx:pt idx="11622">19353</cx:pt>
          <cx:pt idx="11623">10377</cx:pt>
          <cx:pt idx="11624">21536</cx:pt>
          <cx:pt idx="11625">16777</cx:pt>
          <cx:pt idx="11626">11146</cx:pt>
          <cx:pt idx="11627">16539</cx:pt>
          <cx:pt idx="11628">23493</cx:pt>
          <cx:pt idx="11629">15375</cx:pt>
          <cx:pt idx="11630">19203</cx:pt>
          <cx:pt idx="11631">9050</cx:pt>
          <cx:pt idx="11632">15547</cx:pt>
          <cx:pt idx="11633">15634</cx:pt>
          <cx:pt idx="11634">13865</cx:pt>
          <cx:pt idx="11635">24466</cx:pt>
          <cx:pt idx="11636">19366</cx:pt>
          <cx:pt idx="11637">13602</cx:pt>
          <cx:pt idx="11638">17594</cx:pt>
          <cx:pt idx="11639">13218</cx:pt>
          <cx:pt idx="11640">10424</cx:pt>
          <cx:pt idx="11641">18276</cx:pt>
          <cx:pt idx="11642">14180</cx:pt>
          <cx:pt idx="11643">8416</cx:pt>
          <cx:pt idx="11644">16688</cx:pt>
          <cx:pt idx="11645">22846</cx:pt>
          <cx:pt idx="11646">12032</cx:pt>
          <cx:pt idx="11647">9084</cx:pt>
          <cx:pt idx="11648">17429</cx:pt>
          <cx:pt idx="11649">10995</cx:pt>
          <cx:pt idx="11650">16152</cx:pt>
          <cx:pt idx="11651">12484</cx:pt>
          <cx:pt idx="11652">12623</cx:pt>
          <cx:pt idx="11653">12770</cx:pt>
          <cx:pt idx="11654">14669</cx:pt>
          <cx:pt idx="11655">12756</cx:pt>
          <cx:pt idx="11656">21624</cx:pt>
          <cx:pt idx="11657">16625</cx:pt>
          <cx:pt idx="11658">16284</cx:pt>
          <cx:pt idx="11659">17196</cx:pt>
          <cx:pt idx="11660">10669</cx:pt>
          <cx:pt idx="11661">19771</cx:pt>
          <cx:pt idx="11662">12969</cx:pt>
          <cx:pt idx="11663">16551</cx:pt>
          <cx:pt idx="11664">23705</cx:pt>
          <cx:pt idx="11665">13089</cx:pt>
          <cx:pt idx="11666">23057</cx:pt>
          <cx:pt idx="11667">10447</cx:pt>
          <cx:pt idx="11668">20623</cx:pt>
          <cx:pt idx="11669">10942</cx:pt>
          <cx:pt idx="11670">18692</cx:pt>
          <cx:pt idx="11671">22194</cx:pt>
          <cx:pt idx="11672">16859</cx:pt>
          <cx:pt idx="11673">12819</cx:pt>
          <cx:pt idx="11674">12957</cx:pt>
          <cx:pt idx="11675">21277</cx:pt>
          <cx:pt idx="11676">21225</cx:pt>
          <cx:pt idx="11677">15518</cx:pt>
          <cx:pt idx="11678">16688</cx:pt>
          <cx:pt idx="11679">13248</cx:pt>
          <cx:pt idx="11680">24103</cx:pt>
          <cx:pt idx="11681">13753</cx:pt>
          <cx:pt idx="11682">11428</cx:pt>
          <cx:pt idx="11683">21857</cx:pt>
          <cx:pt idx="11684">21943</cx:pt>
          <cx:pt idx="11685">16273</cx:pt>
          <cx:pt idx="11686">19189</cx:pt>
          <cx:pt idx="11687">11788</cx:pt>
          <cx:pt idx="11688">19580</cx:pt>
          <cx:pt idx="11689">14649</cx:pt>
          <cx:pt idx="11690">15799</cx:pt>
          <cx:pt idx="11691">10251</cx:pt>
          <cx:pt idx="11692">17175</cx:pt>
          <cx:pt idx="11693">19478</cx:pt>
          <cx:pt idx="11694">14063</cx:pt>
          <cx:pt idx="11695">10682</cx:pt>
          <cx:pt idx="11696">19426</cx:pt>
          <cx:pt idx="11697">13560</cx:pt>
          <cx:pt idx="11698">11804</cx:pt>
          <cx:pt idx="11699">18577</cx:pt>
          <cx:pt idx="11700">7938</cx:pt>
          <cx:pt idx="11701">16483</cx:pt>
          <cx:pt idx="11702">21144</cx:pt>
          <cx:pt idx="11703">20411</cx:pt>
          <cx:pt idx="11704">22196</cx:pt>
          <cx:pt idx="11705">17065</cx:pt>
          <cx:pt idx="11706">21162</cx:pt>
          <cx:pt idx="11707">11476</cx:pt>
          <cx:pt idx="11708">22161</cx:pt>
          <cx:pt idx="11709">21247</cx:pt>
          <cx:pt idx="11710">13203</cx:pt>
          <cx:pt idx="11711">16361</cx:pt>
          <cx:pt idx="11712">21680</cx:pt>
          <cx:pt idx="11713">14434</cx:pt>
          <cx:pt idx="11714">19018</cx:pt>
          <cx:pt idx="11715">16542</cx:pt>
          <cx:pt idx="11716">16384</cx:pt>
          <cx:pt idx="11717">24421</cx:pt>
          <cx:pt idx="11718">23399</cx:pt>
          <cx:pt idx="11719">21971</cx:pt>
          <cx:pt idx="11720">20073</cx:pt>
          <cx:pt idx="11721">13839</cx:pt>
          <cx:pt idx="11722">14866</cx:pt>
          <cx:pt idx="11723">23060</cx:pt>
          <cx:pt idx="11724">16930</cx:pt>
          <cx:pt idx="11725">24791</cx:pt>
          <cx:pt idx="11726">20576</cx:pt>
          <cx:pt idx="11727">12908</cx:pt>
          <cx:pt idx="11728">23060</cx:pt>
          <cx:pt idx="11729">13798</cx:pt>
          <cx:pt idx="11730">10497</cx:pt>
          <cx:pt idx="11731">11595</cx:pt>
          <cx:pt idx="11732">24090</cx:pt>
          <cx:pt idx="11733">15152</cx:pt>
          <cx:pt idx="11734">14591</cx:pt>
          <cx:pt idx="11735">16895</cx:pt>
          <cx:pt idx="11736">14498</cx:pt>
          <cx:pt idx="11737">9643</cx:pt>
          <cx:pt idx="11738">9628</cx:pt>
          <cx:pt idx="11739">14892</cx:pt>
          <cx:pt idx="11740">16975</cx:pt>
          <cx:pt idx="11741">11417</cx:pt>
          <cx:pt idx="11742">20139</cx:pt>
          <cx:pt idx="11743">21652</cx:pt>
          <cx:pt idx="11744">14177</cx:pt>
          <cx:pt idx="11745">14318</cx:pt>
          <cx:pt idx="11746">15408</cx:pt>
          <cx:pt idx="11747">19063</cx:pt>
          <cx:pt idx="11748">19494</cx:pt>
          <cx:pt idx="11749">14271</cx:pt>
          <cx:pt idx="11750">11685</cx:pt>
          <cx:pt idx="11751">20772</cx:pt>
          <cx:pt idx="11752">14503</cx:pt>
          <cx:pt idx="11753">11482</cx:pt>
          <cx:pt idx="11754">12338</cx:pt>
          <cx:pt idx="11755">22931</cx:pt>
          <cx:pt idx="11756">18681</cx:pt>
          <cx:pt idx="11757">20097</cx:pt>
          <cx:pt idx="11758">11435</cx:pt>
          <cx:pt idx="11759">14807</cx:pt>
          <cx:pt idx="11760">16247</cx:pt>
          <cx:pt idx="11761">11510</cx:pt>
          <cx:pt idx="11762">16927</cx:pt>
          <cx:pt idx="11763">10633</cx:pt>
          <cx:pt idx="11764">10880</cx:pt>
          <cx:pt idx="11765">15792</cx:pt>
          <cx:pt idx="11766">17338</cx:pt>
          <cx:pt idx="11767">20109</cx:pt>
          <cx:pt idx="11768">13995</cx:pt>
          <cx:pt idx="11769">19784</cx:pt>
          <cx:pt idx="11770">14385</cx:pt>
          <cx:pt idx="11771">17407</cx:pt>
          <cx:pt idx="11772">14110</cx:pt>
          <cx:pt idx="11773">18262</cx:pt>
          <cx:pt idx="11774">10638</cx:pt>
          <cx:pt idx="11775">20731</cx:pt>
          <cx:pt idx="11776">10488</cx:pt>
          <cx:pt idx="11777">10689</cx:pt>
          <cx:pt idx="11778">8149</cx:pt>
          <cx:pt idx="11779">16060</cx:pt>
          <cx:pt idx="11780">22195</cx:pt>
          <cx:pt idx="11781">18529</cx:pt>
          <cx:pt idx="11782">18527</cx:pt>
          <cx:pt idx="11783">12501</cx:pt>
          <cx:pt idx="11784">21484</cx:pt>
          <cx:pt idx="11785">11347</cx:pt>
          <cx:pt idx="11786">12066</cx:pt>
          <cx:pt idx="11787">16669</cx:pt>
          <cx:pt idx="11788">12094</cx:pt>
          <cx:pt idx="11789">16683</cx:pt>
          <cx:pt idx="11790">13631</cx:pt>
          <cx:pt idx="11791">11548</cx:pt>
          <cx:pt idx="11792">22010</cx:pt>
          <cx:pt idx="11793">11840</cx:pt>
          <cx:pt idx="11794">13947</cx:pt>
          <cx:pt idx="11795">19217</cx:pt>
          <cx:pt idx="11796">15098</cx:pt>
          <cx:pt idx="11797">16914</cx:pt>
          <cx:pt idx="11798">18216</cx:pt>
          <cx:pt idx="11799">12154</cx:pt>
          <cx:pt idx="11800">23005</cx:pt>
          <cx:pt idx="11801">16749</cx:pt>
          <cx:pt idx="11802">10861</cx:pt>
          <cx:pt idx="11803">9461</cx:pt>
          <cx:pt idx="11804">8722</cx:pt>
          <cx:pt idx="11805">14170</cx:pt>
          <cx:pt idx="11806">12183</cx:pt>
          <cx:pt idx="11807">15371</cx:pt>
          <cx:pt idx="11808">11593</cx:pt>
          <cx:pt idx="11809">18351</cx:pt>
          <cx:pt idx="11810">23648</cx:pt>
          <cx:pt idx="11811">14416</cx:pt>
          <cx:pt idx="11812">13987</cx:pt>
          <cx:pt idx="11813">11625</cx:pt>
          <cx:pt idx="11814">13549</cx:pt>
          <cx:pt idx="11815">12648</cx:pt>
          <cx:pt idx="11816">17238</cx:pt>
          <cx:pt idx="11817">8930</cx:pt>
          <cx:pt idx="11818">15291</cx:pt>
          <cx:pt idx="11819">16795</cx:pt>
          <cx:pt idx="11820">12289</cx:pt>
          <cx:pt idx="11821">16871</cx:pt>
          <cx:pt idx="11822">15755</cx:pt>
          <cx:pt idx="11823">19023</cx:pt>
          <cx:pt idx="11824">15441</cx:pt>
          <cx:pt idx="11825">24352</cx:pt>
          <cx:pt idx="11826">14543</cx:pt>
          <cx:pt idx="11827">10200</cx:pt>
          <cx:pt idx="11828">20290</cx:pt>
          <cx:pt idx="11829">20520</cx:pt>
          <cx:pt idx="11830">8063</cx:pt>
          <cx:pt idx="11831">15109</cx:pt>
          <cx:pt idx="11832">12002</cx:pt>
          <cx:pt idx="11833">15994</cx:pt>
          <cx:pt idx="11834">11260</cx:pt>
          <cx:pt idx="11835">12007</cx:pt>
          <cx:pt idx="11836">18595</cx:pt>
          <cx:pt idx="11837">16606</cx:pt>
          <cx:pt idx="11838">17859</cx:pt>
          <cx:pt idx="11839">8164</cx:pt>
          <cx:pt idx="11840">9015</cx:pt>
          <cx:pt idx="11841">15467</cx:pt>
          <cx:pt idx="11842">23691</cx:pt>
          <cx:pt idx="11843">11409</cx:pt>
          <cx:pt idx="11844">11521</cx:pt>
          <cx:pt idx="11845">11832</cx:pt>
          <cx:pt idx="11846">24052</cx:pt>
          <cx:pt idx="11847">22473</cx:pt>
          <cx:pt idx="11848">21120</cx:pt>
          <cx:pt idx="11849">11762</cx:pt>
          <cx:pt idx="11850">10542</cx:pt>
          <cx:pt idx="11851">12370</cx:pt>
          <cx:pt idx="11852">9112</cx:pt>
          <cx:pt idx="11853">10837</cx:pt>
          <cx:pt idx="11854">23253</cx:pt>
          <cx:pt idx="11855">23598</cx:pt>
          <cx:pt idx="11856">17511</cx:pt>
          <cx:pt idx="11857">16613</cx:pt>
          <cx:pt idx="11858">22976</cx:pt>
          <cx:pt idx="11859">23213</cx:pt>
          <cx:pt idx="11860">12338</cx:pt>
          <cx:pt idx="11861">14818</cx:pt>
          <cx:pt idx="11862">16188</cx:pt>
          <cx:pt idx="11863">17676</cx:pt>
          <cx:pt idx="11864">15674</cx:pt>
          <cx:pt idx="11865">12914</cx:pt>
          <cx:pt idx="11866">14783</cx:pt>
          <cx:pt idx="11867">20049</cx:pt>
          <cx:pt idx="11868">17168</cx:pt>
          <cx:pt idx="11869">9040</cx:pt>
          <cx:pt idx="11870">13903</cx:pt>
          <cx:pt idx="11871">16746</cx:pt>
          <cx:pt idx="11872">16777</cx:pt>
          <cx:pt idx="11873">21012</cx:pt>
          <cx:pt idx="11874">17628</cx:pt>
          <cx:pt idx="11875">13504</cx:pt>
          <cx:pt idx="11876">20056</cx:pt>
          <cx:pt idx="11877">19818</cx:pt>
          <cx:pt idx="11878">21091</cx:pt>
          <cx:pt idx="11879">16146</cx:pt>
          <cx:pt idx="11880">20527</cx:pt>
          <cx:pt idx="11881">11880</cx:pt>
          <cx:pt idx="11882">13643</cx:pt>
          <cx:pt idx="11883">17119</cx:pt>
          <cx:pt idx="11884">11669</cx:pt>
          <cx:pt idx="11885">12833</cx:pt>
          <cx:pt idx="11886">20479</cx:pt>
          <cx:pt idx="11887">16069</cx:pt>
          <cx:pt idx="11888">13901</cx:pt>
          <cx:pt idx="11889">20095</cx:pt>
          <cx:pt idx="11890">16357</cx:pt>
          <cx:pt idx="11891">21697</cx:pt>
          <cx:pt idx="11892">17375</cx:pt>
          <cx:pt idx="11893">13842</cx:pt>
          <cx:pt idx="11894">12130</cx:pt>
          <cx:pt idx="11895">21221</cx:pt>
          <cx:pt idx="11896">14011</cx:pt>
          <cx:pt idx="11897">17663</cx:pt>
          <cx:pt idx="11898">19498</cx:pt>
          <cx:pt idx="11899">24274</cx:pt>
          <cx:pt idx="11900">20586</cx:pt>
          <cx:pt idx="11901">12341</cx:pt>
          <cx:pt idx="11902">21119</cx:pt>
          <cx:pt idx="11903">11881</cx:pt>
          <cx:pt idx="11904">20368</cx:pt>
          <cx:pt idx="11905">16746</cx:pt>
          <cx:pt idx="11906">20615</cx:pt>
          <cx:pt idx="11907">13347</cx:pt>
          <cx:pt idx="11908">18871</cx:pt>
          <cx:pt idx="11909">20936</cx:pt>
          <cx:pt idx="11910">16945</cx:pt>
          <cx:pt idx="11911">8663</cx:pt>
          <cx:pt idx="11912">11102</cx:pt>
          <cx:pt idx="11913">21646</cx:pt>
          <cx:pt idx="11914">21298</cx:pt>
          <cx:pt idx="11915">17748</cx:pt>
          <cx:pt idx="11916">21946</cx:pt>
          <cx:pt idx="11917">11780</cx:pt>
          <cx:pt idx="11918">18663</cx:pt>
          <cx:pt idx="11919">10219</cx:pt>
          <cx:pt idx="11920">17008</cx:pt>
          <cx:pt idx="11921">15014</cx:pt>
          <cx:pt idx="11922">11755</cx:pt>
          <cx:pt idx="11923">19656</cx:pt>
          <cx:pt idx="11924">16347</cx:pt>
          <cx:pt idx="11925">14815</cx:pt>
          <cx:pt idx="11926">10385</cx:pt>
          <cx:pt idx="11927">23676</cx:pt>
          <cx:pt idx="11928">15251</cx:pt>
          <cx:pt idx="11929">14946</cx:pt>
          <cx:pt idx="11930">15119</cx:pt>
          <cx:pt idx="11931">21332</cx:pt>
          <cx:pt idx="11932">16643</cx:pt>
          <cx:pt idx="11933">21348</cx:pt>
          <cx:pt idx="11934">11954</cx:pt>
          <cx:pt idx="11935">8698</cx:pt>
          <cx:pt idx="11936">14257</cx:pt>
          <cx:pt idx="11937">20265</cx:pt>
          <cx:pt idx="11938">15013</cx:pt>
          <cx:pt idx="11939">14224</cx:pt>
          <cx:pt idx="11940">15347</cx:pt>
          <cx:pt idx="11941">9182</cx:pt>
          <cx:pt idx="11942">14767</cx:pt>
          <cx:pt idx="11943">17790</cx:pt>
          <cx:pt idx="11944">11821</cx:pt>
          <cx:pt idx="11945">15204</cx:pt>
          <cx:pt idx="11946">10830</cx:pt>
          <cx:pt idx="11947">11615</cx:pt>
          <cx:pt idx="11948">20583</cx:pt>
          <cx:pt idx="11949">12459</cx:pt>
          <cx:pt idx="11950">17655</cx:pt>
          <cx:pt idx="11951">10732</cx:pt>
          <cx:pt idx="11952">17604</cx:pt>
          <cx:pt idx="11953">20707</cx:pt>
          <cx:pt idx="11954">21885</cx:pt>
          <cx:pt idx="11955">12817</cx:pt>
          <cx:pt idx="11956">10728</cx:pt>
          <cx:pt idx="11957">17518</cx:pt>
          <cx:pt idx="11958">11986</cx:pt>
          <cx:pt idx="11959">14434</cx:pt>
          <cx:pt idx="11960">17727</cx:pt>
          <cx:pt idx="11961">18457</cx:pt>
          <cx:pt idx="11962">9154</cx:pt>
          <cx:pt idx="11963">16663</cx:pt>
          <cx:pt idx="11964">21846</cx:pt>
          <cx:pt idx="11965">8678</cx:pt>
          <cx:pt idx="11966">17002</cx:pt>
          <cx:pt idx="11967">12022</cx:pt>
          <cx:pt idx="11968">12037</cx:pt>
          <cx:pt idx="11969">9695</cx:pt>
          <cx:pt idx="11970">10245</cx:pt>
          <cx:pt idx="11971">10516</cx:pt>
          <cx:pt idx="11972">11436</cx:pt>
          <cx:pt idx="11973">22032</cx:pt>
          <cx:pt idx="11974">11476</cx:pt>
          <cx:pt idx="11975">9203</cx:pt>
          <cx:pt idx="11976">9299</cx:pt>
          <cx:pt idx="11977">8549</cx:pt>
          <cx:pt idx="11978">12558</cx:pt>
          <cx:pt idx="11979">18564</cx:pt>
          <cx:pt idx="11980">8944</cx:pt>
          <cx:pt idx="11981">22412</cx:pt>
          <cx:pt idx="11982">17308</cx:pt>
          <cx:pt idx="11983">17817</cx:pt>
          <cx:pt idx="11984">23462</cx:pt>
          <cx:pt idx="11985">19868</cx:pt>
          <cx:pt idx="11986">8169</cx:pt>
          <cx:pt idx="11987">20932</cx:pt>
          <cx:pt idx="11988">9948</cx:pt>
          <cx:pt idx="11989">9919</cx:pt>
          <cx:pt idx="11990">21206</cx:pt>
          <cx:pt idx="11991">13474</cx:pt>
          <cx:pt idx="11992">14375</cx:pt>
          <cx:pt idx="11993">19252</cx:pt>
          <cx:pt idx="11994">19847</cx:pt>
          <cx:pt idx="11995">15949</cx:pt>
          <cx:pt idx="11996">14570</cx:pt>
          <cx:pt idx="11997">11877</cx:pt>
          <cx:pt idx="11998">15237</cx:pt>
          <cx:pt idx="11999">15946</cx:pt>
          <cx:pt idx="12000">14235</cx:pt>
          <cx:pt idx="12001">11083</cx:pt>
          <cx:pt idx="12002">19364</cx:pt>
          <cx:pt idx="12003">16177</cx:pt>
          <cx:pt idx="12004">20121</cx:pt>
          <cx:pt idx="12005">10954</cx:pt>
          <cx:pt idx="12006">8350</cx:pt>
          <cx:pt idx="12007">21610</cx:pt>
          <cx:pt idx="12008">18549</cx:pt>
          <cx:pt idx="12009">16390</cx:pt>
          <cx:pt idx="12010">16535</cx:pt>
          <cx:pt idx="12011">16402</cx:pt>
          <cx:pt idx="12012">10995</cx:pt>
          <cx:pt idx="12013">21112</cx:pt>
          <cx:pt idx="12014">14915</cx:pt>
          <cx:pt idx="12015">19979</cx:pt>
          <cx:pt idx="12016">13253</cx:pt>
          <cx:pt idx="12017">21082</cx:pt>
          <cx:pt idx="12018">14627</cx:pt>
          <cx:pt idx="12019">18210</cx:pt>
          <cx:pt idx="12020">13296</cx:pt>
          <cx:pt idx="12021">24176</cx:pt>
          <cx:pt idx="12022">10665</cx:pt>
          <cx:pt idx="12023">14575</cx:pt>
          <cx:pt idx="12024">22503</cx:pt>
          <cx:pt idx="12025">8077</cx:pt>
          <cx:pt idx="12026">15083</cx:pt>
          <cx:pt idx="12027">20517</cx:pt>
          <cx:pt idx="12028">15524</cx:pt>
          <cx:pt idx="12029">9524</cx:pt>
          <cx:pt idx="12030">18706</cx:pt>
          <cx:pt idx="12031">21816</cx:pt>
          <cx:pt idx="12032">20505</cx:pt>
          <cx:pt idx="12033">11724</cx:pt>
          <cx:pt idx="12034">22689</cx:pt>
          <cx:pt idx="12035">22758</cx:pt>
          <cx:pt idx="12036">18813</cx:pt>
          <cx:pt idx="12037">14751</cx:pt>
          <cx:pt idx="12038">13505</cx:pt>
          <cx:pt idx="12039">16677</cx:pt>
          <cx:pt idx="12040">14800</cx:pt>
          <cx:pt idx="12041">13422</cx:pt>
          <cx:pt idx="12042">11356</cx:pt>
          <cx:pt idx="12043">20943</cx:pt>
          <cx:pt idx="12044">20076</cx:pt>
          <cx:pt idx="12045">14251</cx:pt>
          <cx:pt idx="12046">20326</cx:pt>
          <cx:pt idx="12047">10059</cx:pt>
          <cx:pt idx="12048">12905</cx:pt>
          <cx:pt idx="12049">13741</cx:pt>
          <cx:pt idx="12050">11927</cx:pt>
          <cx:pt idx="12051">10284</cx:pt>
          <cx:pt idx="12052">15607</cx:pt>
          <cx:pt idx="12053">21501</cx:pt>
          <cx:pt idx="12054">9733</cx:pt>
          <cx:pt idx="12055">10294</cx:pt>
          <cx:pt idx="12056">9912</cx:pt>
          <cx:pt idx="12057">17425</cx:pt>
          <cx:pt idx="12058">13035</cx:pt>
          <cx:pt idx="12059">23802</cx:pt>
          <cx:pt idx="12060">11086</cx:pt>
          <cx:pt idx="12061">14157</cx:pt>
          <cx:pt idx="12062">18111</cx:pt>
          <cx:pt idx="12063">15870</cx:pt>
          <cx:pt idx="12064">22320</cx:pt>
          <cx:pt idx="12065">19705</cx:pt>
          <cx:pt idx="12066">22456</cx:pt>
          <cx:pt idx="12067">12074</cx:pt>
          <cx:pt idx="12068">17642</cx:pt>
          <cx:pt idx="12069">24196</cx:pt>
          <cx:pt idx="12070">8214</cx:pt>
          <cx:pt idx="12071">18462</cx:pt>
          <cx:pt idx="12072">8660</cx:pt>
          <cx:pt idx="12073">21034</cx:pt>
          <cx:pt idx="12074">10612</cx:pt>
          <cx:pt idx="12075">14099</cx:pt>
          <cx:pt idx="12076">20968</cx:pt>
          <cx:pt idx="12077">15874</cx:pt>
          <cx:pt idx="12078">19511</cx:pt>
          <cx:pt idx="12079">12968</cx:pt>
          <cx:pt idx="12080">19626</cx:pt>
          <cx:pt idx="12081">15114</cx:pt>
          <cx:pt idx="12082">14634</cx:pt>
          <cx:pt idx="12083">12433</cx:pt>
          <cx:pt idx="12084">15028</cx:pt>
          <cx:pt idx="12085">14840</cx:pt>
          <cx:pt idx="12086">17165</cx:pt>
          <cx:pt idx="12087">9971</cx:pt>
          <cx:pt idx="12088">13736</cx:pt>
          <cx:pt idx="12089">19300</cx:pt>
          <cx:pt idx="12090">10141</cx:pt>
          <cx:pt idx="12091">10256</cx:pt>
          <cx:pt idx="12092">11122</cx:pt>
          <cx:pt idx="12093">23117</cx:pt>
          <cx:pt idx="12094">20089</cx:pt>
          <cx:pt idx="12095">14252</cx:pt>
          <cx:pt idx="12096">13872</cx:pt>
          <cx:pt idx="12097">16688</cx:pt>
          <cx:pt idx="12098">11190</cx:pt>
          <cx:pt idx="12099">13833</cx:pt>
          <cx:pt idx="12100">13195</cx:pt>
          <cx:pt idx="12101">14210</cx:pt>
          <cx:pt idx="12102">18606</cx:pt>
          <cx:pt idx="12103">16083</cx:pt>
          <cx:pt idx="12104">20306</cx:pt>
          <cx:pt idx="12105">12766</cx:pt>
          <cx:pt idx="12106">21955</cx:pt>
          <cx:pt idx="12107">14836</cx:pt>
          <cx:pt idx="12108">15323</cx:pt>
          <cx:pt idx="12109">12635</cx:pt>
          <cx:pt idx="12110">17341</cx:pt>
          <cx:pt idx="12111">23851</cx:pt>
          <cx:pt idx="12112">23694</cx:pt>
          <cx:pt idx="12113">18941</cx:pt>
          <cx:pt idx="12114">18874</cx:pt>
          <cx:pt idx="12115">15261</cx:pt>
          <cx:pt idx="12116">17140</cx:pt>
          <cx:pt idx="12117">12605</cx:pt>
          <cx:pt idx="12118">10763</cx:pt>
          <cx:pt idx="12119">19696</cx:pt>
          <cx:pt idx="12120">9719</cx:pt>
          <cx:pt idx="12121">10234</cx:pt>
          <cx:pt idx="12122">12950</cx:pt>
          <cx:pt idx="12123">13053</cx:pt>
          <cx:pt idx="12124">11676</cx:pt>
          <cx:pt idx="12125">11807</cx:pt>
          <cx:pt idx="12126">19115</cx:pt>
          <cx:pt idx="12127">16045</cx:pt>
          <cx:pt idx="12128">22309</cx:pt>
          <cx:pt idx="12129">19720</cx:pt>
          <cx:pt idx="12130">16594</cx:pt>
          <cx:pt idx="12131">21237</cx:pt>
          <cx:pt idx="12132">18054</cx:pt>
          <cx:pt idx="12133">8767</cx:pt>
          <cx:pt idx="12134">16888</cx:pt>
          <cx:pt idx="12135">21805</cx:pt>
          <cx:pt idx="12136">15296</cx:pt>
          <cx:pt idx="12137">10191</cx:pt>
          <cx:pt idx="12138">24055</cx:pt>
          <cx:pt idx="12139">18093</cx:pt>
          <cx:pt idx="12140">16420</cx:pt>
          <cx:pt idx="12141">20957</cx:pt>
          <cx:pt idx="12142">10123</cx:pt>
          <cx:pt idx="12143">20825</cx:pt>
          <cx:pt idx="12144">23171</cx:pt>
          <cx:pt idx="12145">15083</cx:pt>
          <cx:pt idx="12146">16092</cx:pt>
          <cx:pt idx="12147">12691</cx:pt>
          <cx:pt idx="12148">21991</cx:pt>
          <cx:pt idx="12149">12050</cx:pt>
          <cx:pt idx="12150">12692</cx:pt>
          <cx:pt idx="12151">19762</cx:pt>
          <cx:pt idx="12152">19240</cx:pt>
          <cx:pt idx="12153">17412</cx:pt>
          <cx:pt idx="12154">18425</cx:pt>
          <cx:pt idx="12155">20709</cx:pt>
          <cx:pt idx="12156">19347</cx:pt>
          <cx:pt idx="12157">23334</cx:pt>
          <cx:pt idx="12158">16028</cx:pt>
          <cx:pt idx="12159">14298</cx:pt>
          <cx:pt idx="12160">19025</cx:pt>
          <cx:pt idx="12161">20894</cx:pt>
          <cx:pt idx="12162">12870</cx:pt>
          <cx:pt idx="12163">22965</cx:pt>
          <cx:pt idx="12164">13829</cx:pt>
          <cx:pt idx="12165">17264</cx:pt>
          <cx:pt idx="12166">22149</cx:pt>
          <cx:pt idx="12167">16998</cx:pt>
          <cx:pt idx="12168">11683</cx:pt>
          <cx:pt idx="12169">14297</cx:pt>
          <cx:pt idx="12170">16650</cx:pt>
          <cx:pt idx="12171">18783</cx:pt>
          <cx:pt idx="12172">12428</cx:pt>
          <cx:pt idx="12173">22324</cx:pt>
          <cx:pt idx="12174">23370</cx:pt>
          <cx:pt idx="12175">8465</cx:pt>
          <cx:pt idx="12176">18163</cx:pt>
          <cx:pt idx="12177">20821</cx:pt>
          <cx:pt idx="12178">10840</cx:pt>
          <cx:pt idx="12179">13160</cx:pt>
          <cx:pt idx="12180">23401</cx:pt>
          <cx:pt idx="12181">15489</cx:pt>
          <cx:pt idx="12182">15246</cx:pt>
          <cx:pt idx="12183">12513</cx:pt>
          <cx:pt idx="12184">17400</cx:pt>
          <cx:pt idx="12185">13230</cx:pt>
          <cx:pt idx="12186">22054</cx:pt>
          <cx:pt idx="12187">16651</cx:pt>
          <cx:pt idx="12188">23311</cx:pt>
          <cx:pt idx="12189">18256</cx:pt>
          <cx:pt idx="12190">13713</cx:pt>
          <cx:pt idx="12191">11142</cx:pt>
          <cx:pt idx="12192">17765</cx:pt>
          <cx:pt idx="12193">12852</cx:pt>
          <cx:pt idx="12194">22594</cx:pt>
          <cx:pt idx="12195">17939</cx:pt>
          <cx:pt idx="12196">9958</cx:pt>
          <cx:pt idx="12197">15889</cx:pt>
          <cx:pt idx="12198">16140</cx:pt>
          <cx:pt idx="12199">19926</cx:pt>
          <cx:pt idx="12200">13058</cx:pt>
          <cx:pt idx="12201">8450</cx:pt>
          <cx:pt idx="12202">14754</cx:pt>
          <cx:pt idx="12203">22143</cx:pt>
          <cx:pt idx="12204">12289</cx:pt>
          <cx:pt idx="12205">13322</cx:pt>
          <cx:pt idx="12206">21954</cx:pt>
          <cx:pt idx="12207">12972</cx:pt>
          <cx:pt idx="12208">18784</cx:pt>
          <cx:pt idx="12209">8544</cx:pt>
          <cx:pt idx="12210">17997</cx:pt>
          <cx:pt idx="12211">18215</cx:pt>
          <cx:pt idx="12212">24656</cx:pt>
          <cx:pt idx="12213">22637</cx:pt>
          <cx:pt idx="12214">20625</cx:pt>
          <cx:pt idx="12215">19440</cx:pt>
          <cx:pt idx="12216">14021</cx:pt>
          <cx:pt idx="12217">11984</cx:pt>
          <cx:pt idx="12218">14368</cx:pt>
          <cx:pt idx="12219">15798</cx:pt>
          <cx:pt idx="12220">22355</cx:pt>
          <cx:pt idx="12221">20091</cx:pt>
          <cx:pt idx="12222">23470</cx:pt>
          <cx:pt idx="12223">18991</cx:pt>
          <cx:pt idx="12224">18350</cx:pt>
          <cx:pt idx="12225">20064</cx:pt>
          <cx:pt idx="12226">9488</cx:pt>
          <cx:pt idx="12227">16557</cx:pt>
          <cx:pt idx="12228">21648</cx:pt>
          <cx:pt idx="12229">10331</cx:pt>
          <cx:pt idx="12230">14005</cx:pt>
          <cx:pt idx="12231">20934</cx:pt>
          <cx:pt idx="12232">16500</cx:pt>
          <cx:pt idx="12233">14720</cx:pt>
          <cx:pt idx="12234">13436</cx:pt>
          <cx:pt idx="12235">18249</cx:pt>
          <cx:pt idx="12236">16924</cx:pt>
          <cx:pt idx="12237">20911</cx:pt>
          <cx:pt idx="12238">12050</cx:pt>
          <cx:pt idx="12239">16750</cx:pt>
          <cx:pt idx="12240">13132</cx:pt>
          <cx:pt idx="12241">19574</cx:pt>
          <cx:pt idx="12242">18864</cx:pt>
          <cx:pt idx="12243">11246</cx:pt>
          <cx:pt idx="12244">19773</cx:pt>
          <cx:pt idx="12245">14211</cx:pt>
          <cx:pt idx="12246">19141</cx:pt>
          <cx:pt idx="12247">24256</cx:pt>
          <cx:pt idx="12248">20803</cx:pt>
          <cx:pt idx="12249">12546</cx:pt>
          <cx:pt idx="12250">17441</cx:pt>
          <cx:pt idx="12251">11181</cx:pt>
          <cx:pt idx="12252">10298</cx:pt>
          <cx:pt idx="12253">10681</cx:pt>
          <cx:pt idx="12254">14548</cx:pt>
          <cx:pt idx="12255">11777</cx:pt>
          <cx:pt idx="12256">8516</cx:pt>
          <cx:pt idx="12257">13301</cx:pt>
          <cx:pt idx="12258">23079</cx:pt>
          <cx:pt idx="12259">17584</cx:pt>
          <cx:pt idx="12260">18186</cx:pt>
          <cx:pt idx="12261">19111</cx:pt>
          <cx:pt idx="12262">21668</cx:pt>
          <cx:pt idx="12263">14288</cx:pt>
          <cx:pt idx="12264">20992</cx:pt>
          <cx:pt idx="12265">16630</cx:pt>
          <cx:pt idx="12266">21514</cx:pt>
          <cx:pt idx="12267">18362</cx:pt>
          <cx:pt idx="12268">15392</cx:pt>
          <cx:pt idx="12269">18825</cx:pt>
          <cx:pt idx="12270">8261</cx:pt>
          <cx:pt idx="12271">19451</cx:pt>
          <cx:pt idx="12272">12401</cx:pt>
          <cx:pt idx="12273">8223</cx:pt>
          <cx:pt idx="12274">11682</cx:pt>
          <cx:pt idx="12275">21757</cx:pt>
          <cx:pt idx="12276">10921</cx:pt>
          <cx:pt idx="12277">16179</cx:pt>
          <cx:pt idx="12278">19506</cx:pt>
          <cx:pt idx="12279">10279</cx:pt>
          <cx:pt idx="12280">12509</cx:pt>
          <cx:pt idx="12281">18126</cx:pt>
          <cx:pt idx="12282">12774</cx:pt>
          <cx:pt idx="12283">14693</cx:pt>
          <cx:pt idx="12284">13763</cx:pt>
          <cx:pt idx="12285">10144</cx:pt>
          <cx:pt idx="12286">10291</cx:pt>
          <cx:pt idx="12287">22209</cx:pt>
          <cx:pt idx="12288">14769</cx:pt>
          <cx:pt idx="12289">17051</cx:pt>
          <cx:pt idx="12290">9625</cx:pt>
          <cx:pt idx="12291">14924</cx:pt>
          <cx:pt idx="12292">20017</cx:pt>
          <cx:pt idx="12293">11247</cx:pt>
          <cx:pt idx="12294">14751</cx:pt>
          <cx:pt idx="12295">22753</cx:pt>
          <cx:pt idx="12296">9845</cx:pt>
          <cx:pt idx="12297">9746</cx:pt>
          <cx:pt idx="12298">12849</cx:pt>
          <cx:pt idx="12299">12672</cx:pt>
          <cx:pt idx="12300">13466</cx:pt>
          <cx:pt idx="12301">24326</cx:pt>
          <cx:pt idx="12302">9260</cx:pt>
          <cx:pt idx="12303">14667</cx:pt>
          <cx:pt idx="12304">19523</cx:pt>
          <cx:pt idx="12305">11808</cx:pt>
          <cx:pt idx="12306">15822</cx:pt>
          <cx:pt idx="12307">7837</cx:pt>
          <cx:pt idx="12308">17979</cx:pt>
          <cx:pt idx="12309">16541</cx:pt>
          <cx:pt idx="12310">23523</cx:pt>
          <cx:pt idx="12311">12982</cx:pt>
          <cx:pt idx="12312">19727</cx:pt>
          <cx:pt idx="12313">14967</cx:pt>
          <cx:pt idx="12314">17974</cx:pt>
          <cx:pt idx="12315">18776</cx:pt>
          <cx:pt idx="12316">18081</cx:pt>
          <cx:pt idx="12317">8062</cx:pt>
          <cx:pt idx="12318">23495</cx:pt>
          <cx:pt idx="12319">23667</cx:pt>
          <cx:pt idx="12320">23352</cx:pt>
          <cx:pt idx="12321">19024</cx:pt>
          <cx:pt idx="12322">8298</cx:pt>
          <cx:pt idx="12323">8144</cx:pt>
          <cx:pt idx="12324">19894</cx:pt>
          <cx:pt idx="12325">19214</cx:pt>
          <cx:pt idx="12326">21849</cx:pt>
          <cx:pt idx="12327">20703</cx:pt>
          <cx:pt idx="12328">18326</cx:pt>
          <cx:pt idx="12329">18096</cx:pt>
          <cx:pt idx="12330">18866</cx:pt>
          <cx:pt idx="12331">14875</cx:pt>
          <cx:pt idx="12332">16560</cx:pt>
          <cx:pt idx="12333">14962</cx:pt>
          <cx:pt idx="12334">17322</cx:pt>
          <cx:pt idx="12335">20947</cx:pt>
          <cx:pt idx="12336">17111</cx:pt>
          <cx:pt idx="12337">18058</cx:pt>
          <cx:pt idx="12338">11677</cx:pt>
          <cx:pt idx="12339">12060</cx:pt>
          <cx:pt idx="12340">16061</cx:pt>
          <cx:pt idx="12341">15513</cx:pt>
          <cx:pt idx="12342">14699</cx:pt>
          <cx:pt idx="12343">19245</cx:pt>
          <cx:pt idx="12344">19826</cx:pt>
          <cx:pt idx="12345">15443</cx:pt>
          <cx:pt idx="12346">15647</cx:pt>
          <cx:pt idx="12347">20191</cx:pt>
          <cx:pt idx="12348">14780</cx:pt>
          <cx:pt idx="12349">16091</cx:pt>
          <cx:pt idx="12350">15849</cx:pt>
          <cx:pt idx="12351">10612</cx:pt>
          <cx:pt idx="12352">8894</cx:pt>
          <cx:pt idx="12353">21855</cx:pt>
          <cx:pt idx="12354">21947</cx:pt>
          <cx:pt idx="12355">17754</cx:pt>
          <cx:pt idx="12356">11085</cx:pt>
          <cx:pt idx="12357">12377</cx:pt>
          <cx:pt idx="12358">19853</cx:pt>
          <cx:pt idx="12359">12394</cx:pt>
          <cx:pt idx="12360">18641</cx:pt>
          <cx:pt idx="12361">19295</cx:pt>
          <cx:pt idx="12362">16218</cx:pt>
          <cx:pt idx="12363">21359</cx:pt>
          <cx:pt idx="12364">10706</cx:pt>
          <cx:pt idx="12365">11143</cx:pt>
          <cx:pt idx="12366">15517</cx:pt>
          <cx:pt idx="12367">13332</cx:pt>
          <cx:pt idx="12368">14447</cx:pt>
          <cx:pt idx="12369">10909</cx:pt>
          <cx:pt idx="12370">19989</cx:pt>
          <cx:pt idx="12371">13605</cx:pt>
          <cx:pt idx="12372">17012</cx:pt>
          <cx:pt idx="12373">23206</cx:pt>
          <cx:pt idx="12374">21006</cx:pt>
          <cx:pt idx="12375">11598</cx:pt>
          <cx:pt idx="12376">11207</cx:pt>
          <cx:pt idx="12377">12541</cx:pt>
          <cx:pt idx="12378">13093</cx:pt>
          <cx:pt idx="12379">20890</cx:pt>
          <cx:pt idx="12380">19911</cx:pt>
          <cx:pt idx="12381">18928</cx:pt>
          <cx:pt idx="12382">20579</cx:pt>
          <cx:pt idx="12383">13131</cx:pt>
          <cx:pt idx="12384">12387</cx:pt>
          <cx:pt idx="12385">12910</cx:pt>
          <cx:pt idx="12386">10276</cx:pt>
          <cx:pt idx="12387">14264</cx:pt>
          <cx:pt idx="12388">20745</cx:pt>
          <cx:pt idx="12389">24161</cx:pt>
          <cx:pt idx="12390">13528</cx:pt>
          <cx:pt idx="12391">18973</cx:pt>
          <cx:pt idx="12392">11181</cx:pt>
          <cx:pt idx="12393">11406</cx:pt>
          <cx:pt idx="12394">24204</cx:pt>
          <cx:pt idx="12395">19959</cx:pt>
          <cx:pt idx="12396">14131</cx:pt>
          <cx:pt idx="12397">23910</cx:pt>
          <cx:pt idx="12398">21472</cx:pt>
          <cx:pt idx="12399">13020</cx:pt>
          <cx:pt idx="12400">13293</cx:pt>
          <cx:pt idx="12401">22826</cx:pt>
          <cx:pt idx="12402">23636</cx:pt>
          <cx:pt idx="12403">23128</cx:pt>
          <cx:pt idx="12404">23632</cx:pt>
          <cx:pt idx="12405">21841</cx:pt>
          <cx:pt idx="12406">13232</cx:pt>
          <cx:pt idx="12407">13628</cx:pt>
          <cx:pt idx="12408">10599</cx:pt>
          <cx:pt idx="12409">10943</cx:pt>
          <cx:pt idx="12410">14891</cx:pt>
          <cx:pt idx="12411">11158</cx:pt>
          <cx:pt idx="12412">17921</cx:pt>
          <cx:pt idx="12413">20216</cx:pt>
          <cx:pt idx="12414">11567</cx:pt>
          <cx:pt idx="12415">23104</cx:pt>
          <cx:pt idx="12416">16087</cx:pt>
          <cx:pt idx="12417">20836</cx:pt>
          <cx:pt idx="12418">20215</cx:pt>
          <cx:pt idx="12419">15916</cx:pt>
          <cx:pt idx="12420">9106</cx:pt>
          <cx:pt idx="12421">22207</cx:pt>
          <cx:pt idx="12422">9297</cx:pt>
          <cx:pt idx="12423">13338</cx:pt>
          <cx:pt idx="12424">11399</cx:pt>
          <cx:pt idx="12425">16307</cx:pt>
          <cx:pt idx="12426">21244</cx:pt>
          <cx:pt idx="12427">10196</cx:pt>
          <cx:pt idx="12428">24485</cx:pt>
          <cx:pt idx="12429">11642</cx:pt>
          <cx:pt idx="12430">18487</cx:pt>
          <cx:pt idx="12431">21668</cx:pt>
          <cx:pt idx="12432">12209</cx:pt>
          <cx:pt idx="12433">17822</cx:pt>
          <cx:pt idx="12434">13644</cx:pt>
          <cx:pt idx="12435">12294</cx:pt>
          <cx:pt idx="12436">21785</cx:pt>
          <cx:pt idx="12437">13695</cx:pt>
          <cx:pt idx="12438">15245</cx:pt>
          <cx:pt idx="12439">17472</cx:pt>
          <cx:pt idx="12440">18340</cx:pt>
          <cx:pt idx="12441">20161</cx:pt>
          <cx:pt idx="12442">18248</cx:pt>
          <cx:pt idx="12443">12477</cx:pt>
          <cx:pt idx="12444">19663</cx:pt>
          <cx:pt idx="12445">17821</cx:pt>
          <cx:pt idx="12446">14072</cx:pt>
          <cx:pt idx="12447">15993</cx:pt>
          <cx:pt idx="12448">12005</cx:pt>
          <cx:pt idx="12449">21533</cx:pt>
          <cx:pt idx="12450">14207</cx:pt>
          <cx:pt idx="12451">15563</cx:pt>
          <cx:pt idx="12452">15914</cx:pt>
          <cx:pt idx="12453">16835</cx:pt>
          <cx:pt idx="12454">10085</cx:pt>
          <cx:pt idx="12455">21132</cx:pt>
          <cx:pt idx="12456">15754</cx:pt>
          <cx:pt idx="12457">18955</cx:pt>
          <cx:pt idx="12458">22570</cx:pt>
          <cx:pt idx="12459">19635</cx:pt>
          <cx:pt idx="12460">21380</cx:pt>
          <cx:pt idx="12461">16197</cx:pt>
          <cx:pt idx="12462">23128</cx:pt>
          <cx:pt idx="12463">7914</cx:pt>
          <cx:pt idx="12464">13124</cx:pt>
          <cx:pt idx="12465">13803</cx:pt>
          <cx:pt idx="12466">18350</cx:pt>
          <cx:pt idx="12467">20345</cx:pt>
          <cx:pt idx="12468">21453</cx:pt>
          <cx:pt idx="12469">11320</cx:pt>
          <cx:pt idx="12470">12204</cx:pt>
          <cx:pt idx="12471">12906</cx:pt>
          <cx:pt idx="12472">19014</cx:pt>
          <cx:pt idx="12473">21248</cx:pt>
          <cx:pt idx="12474">19314</cx:pt>
          <cx:pt idx="12475">9596</cx:pt>
          <cx:pt idx="12476">22743</cx:pt>
          <cx:pt idx="12477">15966</cx:pt>
          <cx:pt idx="12478">19184</cx:pt>
          <cx:pt idx="12479">18486</cx:pt>
          <cx:pt idx="12480">16339</cx:pt>
          <cx:pt idx="12481">11668</cx:pt>
          <cx:pt idx="12482">19006</cx:pt>
          <cx:pt idx="12483">9974</cx:pt>
          <cx:pt idx="12484">11505</cx:pt>
          <cx:pt idx="12485">16644</cx:pt>
          <cx:pt idx="12486">18059</cx:pt>
          <cx:pt idx="12487">18705</cx:pt>
          <cx:pt idx="12488">15255</cx:pt>
          <cx:pt idx="12489">10050</cx:pt>
          <cx:pt idx="12490">16741</cx:pt>
          <cx:pt idx="12491">13953</cx:pt>
          <cx:pt idx="12492">20089</cx:pt>
          <cx:pt idx="12493">19711</cx:pt>
          <cx:pt idx="12494">12073</cx:pt>
          <cx:pt idx="12495">15922</cx:pt>
          <cx:pt idx="12496">10095</cx:pt>
          <cx:pt idx="12497">13358</cx:pt>
          <cx:pt idx="12498">12461</cx:pt>
          <cx:pt idx="12499">18109</cx:pt>
          <cx:pt idx="12500">15418</cx:pt>
          <cx:pt idx="12501">16539</cx:pt>
          <cx:pt idx="12502">14514</cx:pt>
          <cx:pt idx="12503">10402</cx:pt>
          <cx:pt idx="12504">16698</cx:pt>
          <cx:pt idx="12505">20372</cx:pt>
          <cx:pt idx="12506">23347</cx:pt>
          <cx:pt idx="12507">15332</cx:pt>
          <cx:pt idx="12508">19921</cx:pt>
          <cx:pt idx="12509">15003</cx:pt>
          <cx:pt idx="12510">19099</cx:pt>
          <cx:pt idx="12511">18492</cx:pt>
          <cx:pt idx="12512">23300</cx:pt>
          <cx:pt idx="12513">11548</cx:pt>
          <cx:pt idx="12514">19201</cx:pt>
          <cx:pt idx="12515">11411</cx:pt>
          <cx:pt idx="12516">17544</cx:pt>
          <cx:pt idx="12517">19798</cx:pt>
          <cx:pt idx="12518">12480</cx:pt>
          <cx:pt idx="12519">9290</cx:pt>
          <cx:pt idx="12520">17645</cx:pt>
          <cx:pt idx="12521">9820</cx:pt>
          <cx:pt idx="12522">14484</cx:pt>
          <cx:pt idx="12523">9137</cx:pt>
          <cx:pt idx="12524">11170</cx:pt>
          <cx:pt idx="12525">18245</cx:pt>
          <cx:pt idx="12526">9918</cx:pt>
          <cx:pt idx="12527">12685</cx:pt>
          <cx:pt idx="12528">11071</cx:pt>
          <cx:pt idx="12529">10326</cx:pt>
          <cx:pt idx="12530">10688</cx:pt>
          <cx:pt idx="12531">20245</cx:pt>
          <cx:pt idx="12532">12310</cx:pt>
          <cx:pt idx="12533">14555</cx:pt>
          <cx:pt idx="12534">13922</cx:pt>
          <cx:pt idx="12535">13353</cx:pt>
          <cx:pt idx="12536">11406</cx:pt>
          <cx:pt idx="12537">22126</cx:pt>
          <cx:pt idx="12538">10876</cx:pt>
          <cx:pt idx="12539">22758</cx:pt>
          <cx:pt idx="12540">16095</cx:pt>
          <cx:pt idx="12541">15052</cx:pt>
          <cx:pt idx="12542">16752</cx:pt>
          <cx:pt idx="12543">14989</cx:pt>
          <cx:pt idx="12544">24767</cx:pt>
          <cx:pt idx="12545">9842</cx:pt>
          <cx:pt idx="12546">13840</cx:pt>
          <cx:pt idx="12547">12442</cx:pt>
          <cx:pt idx="12548">13771</cx:pt>
          <cx:pt idx="12549">16767</cx:pt>
          <cx:pt idx="12550">9897</cx:pt>
          <cx:pt idx="12551">12858</cx:pt>
          <cx:pt idx="12552">18978</cx:pt>
          <cx:pt idx="12553">23789</cx:pt>
          <cx:pt idx="12554">19716</cx:pt>
          <cx:pt idx="12555">13468</cx:pt>
          <cx:pt idx="12556">12005</cx:pt>
          <cx:pt idx="12557">14388</cx:pt>
          <cx:pt idx="12558">24233</cx:pt>
          <cx:pt idx="12559">21055</cx:pt>
          <cx:pt idx="12560">20753</cx:pt>
          <cx:pt idx="12561">15194</cx:pt>
          <cx:pt idx="12562">22724</cx:pt>
          <cx:pt idx="12563">9851</cx:pt>
          <cx:pt idx="12564">18241</cx:pt>
          <cx:pt idx="12565">18342</cx:pt>
          <cx:pt idx="12566">8798</cx:pt>
          <cx:pt idx="12567">12344</cx:pt>
          <cx:pt idx="12568">10561</cx:pt>
          <cx:pt idx="12569">15022</cx:pt>
          <cx:pt idx="12570">14443</cx:pt>
          <cx:pt idx="12571">11958</cx:pt>
          <cx:pt idx="12572">16819</cx:pt>
          <cx:pt idx="12573">11774</cx:pt>
          <cx:pt idx="12574">14209</cx:pt>
          <cx:pt idx="12575">12907</cx:pt>
          <cx:pt idx="12576">24204</cx:pt>
          <cx:pt idx="12577">10050</cx:pt>
          <cx:pt idx="12578">21946</cx:pt>
          <cx:pt idx="12579">14973</cx:pt>
          <cx:pt idx="12580">25041</cx:pt>
          <cx:pt idx="12581">18114</cx:pt>
          <cx:pt idx="12582">14291</cx:pt>
          <cx:pt idx="12583">16373</cx:pt>
          <cx:pt idx="12584">18445</cx:pt>
          <cx:pt idx="12585">20776</cx:pt>
          <cx:pt idx="12586">11676</cx:pt>
          <cx:pt idx="12587">14591</cx:pt>
          <cx:pt idx="12588">12474</cx:pt>
          <cx:pt idx="12589">12192</cx:pt>
          <cx:pt idx="12590">14259</cx:pt>
          <cx:pt idx="12591">15192</cx:pt>
          <cx:pt idx="12592">16547</cx:pt>
          <cx:pt idx="12593">12737</cx:pt>
          <cx:pt idx="12594">16410</cx:pt>
          <cx:pt idx="12595">13797</cx:pt>
          <cx:pt idx="12596">13156</cx:pt>
          <cx:pt idx="12597">13506</cx:pt>
          <cx:pt idx="12598">9616</cx:pt>
          <cx:pt idx="12599">20934</cx:pt>
          <cx:pt idx="12600">18175</cx:pt>
          <cx:pt idx="12601">20866</cx:pt>
          <cx:pt idx="12602">20875</cx:pt>
          <cx:pt idx="12603">13922</cx:pt>
          <cx:pt idx="12604">10985</cx:pt>
          <cx:pt idx="12605">13145</cx:pt>
          <cx:pt idx="12606">23095</cx:pt>
          <cx:pt idx="12607">10122</cx:pt>
          <cx:pt idx="12608">11455</cx:pt>
          <cx:pt idx="12609">13596</cx:pt>
          <cx:pt idx="12610">21006</cx:pt>
          <cx:pt idx="12611">22807</cx:pt>
          <cx:pt idx="12612">19072</cx:pt>
          <cx:pt idx="12613">19978</cx:pt>
          <cx:pt idx="12614">12687</cx:pt>
          <cx:pt idx="12615">15197</cx:pt>
          <cx:pt idx="12616">12687</cx:pt>
          <cx:pt idx="12617">11446</cx:pt>
          <cx:pt idx="12618">16662</cx:pt>
          <cx:pt idx="12619">10679</cx:pt>
          <cx:pt idx="12620">10339</cx:pt>
          <cx:pt idx="12621">16151</cx:pt>
          <cx:pt idx="12622">14791</cx:pt>
          <cx:pt idx="12623">17087</cx:pt>
          <cx:pt idx="12624">17073</cx:pt>
          <cx:pt idx="12625">19614</cx:pt>
          <cx:pt idx="12626">24080</cx:pt>
          <cx:pt idx="12627">10977</cx:pt>
          <cx:pt idx="12628">21276</cx:pt>
          <cx:pt idx="12629">21885</cx:pt>
          <cx:pt idx="12630">11411</cx:pt>
          <cx:pt idx="12631">11643</cx:pt>
          <cx:pt idx="12632">17440</cx:pt>
          <cx:pt idx="12633">10035</cx:pt>
          <cx:pt idx="12634">9726</cx:pt>
          <cx:pt idx="12635">18444</cx:pt>
          <cx:pt idx="12636">16146</cx:pt>
          <cx:pt idx="12637">12978</cx:pt>
          <cx:pt idx="12638">10859</cx:pt>
          <cx:pt idx="12639">10857</cx:pt>
          <cx:pt idx="12640">11612</cx:pt>
          <cx:pt idx="12641">17709</cx:pt>
          <cx:pt idx="12642">11678</cx:pt>
          <cx:pt idx="12643">16521</cx:pt>
          <cx:pt idx="12644">16496</cx:pt>
          <cx:pt idx="12645">20802</cx:pt>
          <cx:pt idx="12646">21913</cx:pt>
          <cx:pt idx="12647">20850</cx:pt>
          <cx:pt idx="12648">19106</cx:pt>
          <cx:pt idx="12649">20723</cx:pt>
          <cx:pt idx="12650">12959</cx:pt>
          <cx:pt idx="12651">15977</cx:pt>
          <cx:pt idx="12652">14322</cx:pt>
          <cx:pt idx="12653">10176</cx:pt>
          <cx:pt idx="12654">13855</cx:pt>
          <cx:pt idx="12655">16877</cx:pt>
          <cx:pt idx="12656">19783</cx:pt>
          <cx:pt idx="12657">13172</cx:pt>
          <cx:pt idx="12658">22688</cx:pt>
          <cx:pt idx="12659">15560</cx:pt>
          <cx:pt idx="12660">10428</cx:pt>
          <cx:pt idx="12661">16026</cx:pt>
          <cx:pt idx="12662">19147</cx:pt>
          <cx:pt idx="12663">11381</cx:pt>
          <cx:pt idx="12664">13225</cx:pt>
          <cx:pt idx="12665">21622</cx:pt>
          <cx:pt idx="12666">21107</cx:pt>
          <cx:pt idx="12667">14591</cx:pt>
          <cx:pt idx="12668">23846</cx:pt>
          <cx:pt idx="12669">13270</cx:pt>
          <cx:pt idx="12670">11701</cx:pt>
          <cx:pt idx="12671">21069</cx:pt>
          <cx:pt idx="12672">12387</cx:pt>
          <cx:pt idx="12673">8708</cx:pt>
          <cx:pt idx="12674">19966</cx:pt>
          <cx:pt idx="12675">22195</cx:pt>
          <cx:pt idx="12676">19536</cx:pt>
          <cx:pt idx="12677">21083</cx:pt>
          <cx:pt idx="12678">13026</cx:pt>
          <cx:pt idx="12679">23746</cx:pt>
          <cx:pt idx="12680">10442</cx:pt>
          <cx:pt idx="12681">11703</cx:pt>
          <cx:pt idx="12682">23094</cx:pt>
          <cx:pt idx="12683">9981</cx:pt>
          <cx:pt idx="12684">19924</cx:pt>
          <cx:pt idx="12685">11577</cx:pt>
          <cx:pt idx="12686">15793</cx:pt>
          <cx:pt idx="12687">10675</cx:pt>
          <cx:pt idx="12688">14825</cx:pt>
          <cx:pt idx="12689">21289</cx:pt>
          <cx:pt idx="12690">18176</cx:pt>
          <cx:pt idx="12691">14786</cx:pt>
          <cx:pt idx="12692">18884</cx:pt>
          <cx:pt idx="12693">16269</cx:pt>
          <cx:pt idx="12694">11662</cx:pt>
          <cx:pt idx="12695">10391</cx:pt>
          <cx:pt idx="12696">10521</cx:pt>
          <cx:pt idx="12697">13106</cx:pt>
          <cx:pt idx="12698">9961</cx:pt>
          <cx:pt idx="12699">13447</cx:pt>
          <cx:pt idx="12700">15096</cx:pt>
          <cx:pt idx="12701">13755</cx:pt>
          <cx:pt idx="12702">18138</cx:pt>
          <cx:pt idx="12703">20873</cx:pt>
          <cx:pt idx="12704">8756</cx:pt>
          <cx:pt idx="12705">22660</cx:pt>
          <cx:pt idx="12706">19410</cx:pt>
          <cx:pt idx="12707">12243</cx:pt>
          <cx:pt idx="12708">14967</cx:pt>
          <cx:pt idx="12709">19363</cx:pt>
          <cx:pt idx="12710">14243</cx:pt>
          <cx:pt idx="12711">22007</cx:pt>
          <cx:pt idx="12712">11775</cx:pt>
          <cx:pt idx="12713">14474</cx:pt>
          <cx:pt idx="12714">22613</cx:pt>
          <cx:pt idx="12715">10297</cx:pt>
          <cx:pt idx="12716">13285</cx:pt>
          <cx:pt idx="12717">22777</cx:pt>
          <cx:pt idx="12718">8475</cx:pt>
          <cx:pt idx="12719">13999</cx:pt>
          <cx:pt idx="12720">24310</cx:pt>
          <cx:pt idx="12721">22215</cx:pt>
          <cx:pt idx="12722">17294</cx:pt>
          <cx:pt idx="12723">11945</cx:pt>
          <cx:pt idx="12724">18086</cx:pt>
          <cx:pt idx="12725">16633</cx:pt>
          <cx:pt idx="12726">9409</cx:pt>
          <cx:pt idx="12727">14366</cx:pt>
          <cx:pt idx="12728">20363</cx:pt>
          <cx:pt idx="12729">16395</cx:pt>
          <cx:pt idx="12730">14378</cx:pt>
          <cx:pt idx="12731">7890</cx:pt>
          <cx:pt idx="12732">20315</cx:pt>
          <cx:pt idx="12733">20369</cx:pt>
          <cx:pt idx="12734">15652</cx:pt>
          <cx:pt idx="12735">18280</cx:pt>
          <cx:pt idx="12736">19767</cx:pt>
          <cx:pt idx="12737">13799</cx:pt>
          <cx:pt idx="12738">15874</cx:pt>
          <cx:pt idx="12739">10037</cx:pt>
          <cx:pt idx="12740">20005</cx:pt>
          <cx:pt idx="12741">21085</cx:pt>
          <cx:pt idx="12742">14470</cx:pt>
          <cx:pt idx="12743">15995</cx:pt>
          <cx:pt idx="12744">17387</cx:pt>
          <cx:pt idx="12745">12158</cx:pt>
          <cx:pt idx="12746">23045</cx:pt>
          <cx:pt idx="12747">14926</cx:pt>
          <cx:pt idx="12748">18513</cx:pt>
          <cx:pt idx="12749">23248</cx:pt>
          <cx:pt idx="12750">19735</cx:pt>
          <cx:pt idx="12751">23472</cx:pt>
          <cx:pt idx="12752">13230</cx:pt>
          <cx:pt idx="12753">15614</cx:pt>
          <cx:pt idx="12754">19263</cx:pt>
          <cx:pt idx="12755">17000</cx:pt>
          <cx:pt idx="12756">12215</cx:pt>
          <cx:pt idx="12757">23405</cx:pt>
          <cx:pt idx="12758">19844</cx:pt>
          <cx:pt idx="12759">14666</cx:pt>
          <cx:pt idx="12760">16233</cx:pt>
          <cx:pt idx="12761">13067</cx:pt>
          <cx:pt idx="12762">9249</cx:pt>
          <cx:pt idx="12763">24541</cx:pt>
          <cx:pt idx="12764">17074</cx:pt>
          <cx:pt idx="12765">12956</cx:pt>
          <cx:pt idx="12766">8509</cx:pt>
          <cx:pt idx="12767">20366</cx:pt>
          <cx:pt idx="12768">19038</cx:pt>
          <cx:pt idx="12769">19282</cx:pt>
          <cx:pt idx="12770">21504</cx:pt>
          <cx:pt idx="12771">20037</cx:pt>
          <cx:pt idx="12772">8079</cx:pt>
          <cx:pt idx="12773">17574</cx:pt>
          <cx:pt idx="12774">15026</cx:pt>
          <cx:pt idx="12775">11519</cx:pt>
          <cx:pt idx="12776">17953</cx:pt>
          <cx:pt idx="12777">14765</cx:pt>
          <cx:pt idx="12778">19412</cx:pt>
          <cx:pt idx="12779">22661</cx:pt>
          <cx:pt idx="12780">23535</cx:pt>
          <cx:pt idx="12781">11632</cx:pt>
          <cx:pt idx="12782">19763</cx:pt>
          <cx:pt idx="12783">13312</cx:pt>
          <cx:pt idx="12784">10358</cx:pt>
          <cx:pt idx="12785">13308</cx:pt>
          <cx:pt idx="12786">8097</cx:pt>
          <cx:pt idx="12787">20100</cx:pt>
          <cx:pt idx="12788">17197</cx:pt>
          <cx:pt idx="12789">19975</cx:pt>
          <cx:pt idx="12790">15918</cx:pt>
          <cx:pt idx="12791">13703</cx:pt>
          <cx:pt idx="12792">13366</cx:pt>
          <cx:pt idx="12793">11095</cx:pt>
          <cx:pt idx="12794">10987</cx:pt>
          <cx:pt idx="12795">15123</cx:pt>
          <cx:pt idx="12796">12383</cx:pt>
          <cx:pt idx="12797">18697</cx:pt>
          <cx:pt idx="12798">16231</cx:pt>
          <cx:pt idx="12799">16374</cx:pt>
          <cx:pt idx="12800">12674</cx:pt>
          <cx:pt idx="12801">18224</cx:pt>
          <cx:pt idx="12802">21916</cx:pt>
          <cx:pt idx="12803">19247</cx:pt>
          <cx:pt idx="12804">17298</cx:pt>
          <cx:pt idx="12805">19744</cx:pt>
          <cx:pt idx="12806">15302</cx:pt>
          <cx:pt idx="12807">9135</cx:pt>
          <cx:pt idx="12808">11665</cx:pt>
          <cx:pt idx="12809">17630</cx:pt>
          <cx:pt idx="12810">23510</cx:pt>
          <cx:pt idx="12811">15771</cx:pt>
          <cx:pt idx="12812">19074</cx:pt>
          <cx:pt idx="12813">8270</cx:pt>
          <cx:pt idx="12814">14011</cx:pt>
          <cx:pt idx="12815">16798</cx:pt>
          <cx:pt idx="12816">9102</cx:pt>
          <cx:pt idx="12817">11206</cx:pt>
          <cx:pt idx="12818">22874</cx:pt>
          <cx:pt idx="12819">13160</cx:pt>
          <cx:pt idx="12820">19149</cx:pt>
          <cx:pt idx="12821">10496</cx:pt>
          <cx:pt idx="12822">20516</cx:pt>
          <cx:pt idx="12823">13926</cx:pt>
          <cx:pt idx="12824">23992</cx:pt>
          <cx:pt idx="12825">15172</cx:pt>
          <cx:pt idx="12826">8612</cx:pt>
          <cx:pt idx="12827">13058</cx:pt>
          <cx:pt idx="12828">18446</cx:pt>
          <cx:pt idx="12829">20160</cx:pt>
          <cx:pt idx="12830">12242</cx:pt>
          <cx:pt idx="12831">9692</cx:pt>
          <cx:pt idx="12832">17854</cx:pt>
          <cx:pt idx="12833">18889</cx:pt>
          <cx:pt idx="12834">16557</cx:pt>
          <cx:pt idx="12835">19212</cx:pt>
          <cx:pt idx="12836">21682</cx:pt>
          <cx:pt idx="12837">16537</cx:pt>
          <cx:pt idx="12838">20895</cx:pt>
          <cx:pt idx="12839">13655</cx:pt>
          <cx:pt idx="12840">12615</cx:pt>
          <cx:pt idx="12841">15360</cx:pt>
          <cx:pt idx="12842">12702</cx:pt>
          <cx:pt idx="12843">20217</cx:pt>
          <cx:pt idx="12844">23426</cx:pt>
          <cx:pt idx="12845">24120</cx:pt>
          <cx:pt idx="12846">10805</cx:pt>
          <cx:pt idx="12847">19382</cx:pt>
          <cx:pt idx="12848">8747</cx:pt>
          <cx:pt idx="12849">23351</cx:pt>
          <cx:pt idx="12850">11469</cx:pt>
          <cx:pt idx="12851">22427</cx:pt>
          <cx:pt idx="12852">20333</cx:pt>
          <cx:pt idx="12853">10761</cx:pt>
          <cx:pt idx="12854">9218</cx:pt>
          <cx:pt idx="12855">21669</cx:pt>
          <cx:pt idx="12856">14521</cx:pt>
          <cx:pt idx="12857">11931</cx:pt>
          <cx:pt idx="12858">14679</cx:pt>
          <cx:pt idx="12859">15620</cx:pt>
          <cx:pt idx="12860">9679</cx:pt>
          <cx:pt idx="12861">15798</cx:pt>
          <cx:pt idx="12862">13487</cx:pt>
          <cx:pt idx="12863">14316</cx:pt>
          <cx:pt idx="12864">15469</cx:pt>
          <cx:pt idx="12865">10690</cx:pt>
          <cx:pt idx="12866">20164</cx:pt>
          <cx:pt idx="12867">23230</cx:pt>
          <cx:pt idx="12868">12028</cx:pt>
          <cx:pt idx="12869">17402</cx:pt>
          <cx:pt idx="12870">16256</cx:pt>
          <cx:pt idx="12871">22774</cx:pt>
          <cx:pt idx="12872">15190</cx:pt>
          <cx:pt idx="12873">14844</cx:pt>
          <cx:pt idx="12874">15726</cx:pt>
          <cx:pt idx="12875">18976</cx:pt>
          <cx:pt idx="12876">14293</cx:pt>
          <cx:pt idx="12877">18633</cx:pt>
          <cx:pt idx="12878">11015</cx:pt>
          <cx:pt idx="12879">11122</cx:pt>
          <cx:pt idx="12880">12277</cx:pt>
          <cx:pt idx="12881">13602</cx:pt>
          <cx:pt idx="12882">24172</cx:pt>
          <cx:pt idx="12883">8608</cx:pt>
          <cx:pt idx="12884">18410</cx:pt>
          <cx:pt idx="12885">10753</cx:pt>
          <cx:pt idx="12886">15051</cx:pt>
          <cx:pt idx="12887">10972</cx:pt>
          <cx:pt idx="12888">12950</cx:pt>
          <cx:pt idx="12889">21743</cx:pt>
          <cx:pt idx="12890">10202</cx:pt>
          <cx:pt idx="12891">24932</cx:pt>
          <cx:pt idx="12892">19582</cx:pt>
          <cx:pt idx="12893">14347</cx:pt>
          <cx:pt idx="12894">17205</cx:pt>
          <cx:pt idx="12895">12287</cx:pt>
          <cx:pt idx="12896">18589</cx:pt>
          <cx:pt idx="12897">11648</cx:pt>
          <cx:pt idx="12898">21899</cx:pt>
          <cx:pt idx="12899">11059</cx:pt>
          <cx:pt idx="12900">17423</cx:pt>
          <cx:pt idx="12901">10802</cx:pt>
          <cx:pt idx="12902">17705</cx:pt>
          <cx:pt idx="12903">20116</cx:pt>
          <cx:pt idx="12904">18017</cx:pt>
          <cx:pt idx="12905">16856</cx:pt>
          <cx:pt idx="12906">12523</cx:pt>
          <cx:pt idx="12907">16969</cx:pt>
          <cx:pt idx="12908">11712</cx:pt>
          <cx:pt idx="12909">21699</cx:pt>
          <cx:pt idx="12910">14418</cx:pt>
          <cx:pt idx="12911">18818</cx:pt>
          <cx:pt idx="12912">15662</cx:pt>
          <cx:pt idx="12913">17216</cx:pt>
          <cx:pt idx="12914">24777</cx:pt>
          <cx:pt idx="12915">18053</cx:pt>
          <cx:pt idx="12916">12846</cx:pt>
          <cx:pt idx="12917">20344</cx:pt>
          <cx:pt idx="12918">23381</cx:pt>
          <cx:pt idx="12919">17493</cx:pt>
          <cx:pt idx="12920">15611</cx:pt>
          <cx:pt idx="12921">11540</cx:pt>
          <cx:pt idx="12922">11554</cx:pt>
          <cx:pt idx="12923">11166</cx:pt>
          <cx:pt idx="12924">23164</cx:pt>
          <cx:pt idx="12925">15953</cx:pt>
          <cx:pt idx="12926">21886</cx:pt>
          <cx:pt idx="12927">16797</cx:pt>
          <cx:pt idx="12928">10584</cx:pt>
          <cx:pt idx="12929">19457</cx:pt>
          <cx:pt idx="12930">23192</cx:pt>
          <cx:pt idx="12931">13888</cx:pt>
          <cx:pt idx="12932">15204</cx:pt>
          <cx:pt idx="12933">10578</cx:pt>
          <cx:pt idx="12934">16051</cx:pt>
          <cx:pt idx="12935">13594</cx:pt>
          <cx:pt idx="12936">23118</cx:pt>
          <cx:pt idx="12937">10337</cx:pt>
          <cx:pt idx="12938">12549</cx:pt>
          <cx:pt idx="12939">13212</cx:pt>
          <cx:pt idx="12940">9508</cx:pt>
          <cx:pt idx="12941">21325</cx:pt>
          <cx:pt idx="12942">18819</cx:pt>
          <cx:pt idx="12943">11398</cx:pt>
          <cx:pt idx="12944">11308</cx:pt>
          <cx:pt idx="12945">16222</cx:pt>
          <cx:pt idx="12946">22192</cx:pt>
          <cx:pt idx="12947">11063</cx:pt>
          <cx:pt idx="12948">10633</cx:pt>
          <cx:pt idx="12949">7690</cx:pt>
          <cx:pt idx="12950">13094</cx:pt>
          <cx:pt idx="12951">18955</cx:pt>
          <cx:pt idx="12952">10586</cx:pt>
          <cx:pt idx="12953">10018</cx:pt>
          <cx:pt idx="12954">12615</cx:pt>
          <cx:pt idx="12955">15681</cx:pt>
          <cx:pt idx="12956">18624</cx:pt>
          <cx:pt idx="12957">12312</cx:pt>
          <cx:pt idx="12958">18098</cx:pt>
          <cx:pt idx="12959">13005</cx:pt>
          <cx:pt idx="12960">12707</cx:pt>
          <cx:pt idx="12961">13032</cx:pt>
          <cx:pt idx="12962">18173</cx:pt>
          <cx:pt idx="12963">10178</cx:pt>
          <cx:pt idx="12964">22064</cx:pt>
          <cx:pt idx="12965">12959</cx:pt>
          <cx:pt idx="12966">10276</cx:pt>
          <cx:pt idx="12967">12958</cx:pt>
          <cx:pt idx="12968">10810</cx:pt>
          <cx:pt idx="12969">13724</cx:pt>
          <cx:pt idx="12970">13810</cx:pt>
          <cx:pt idx="12971">8610</cx:pt>
          <cx:pt idx="12972">22312</cx:pt>
          <cx:pt idx="12973">9550</cx:pt>
          <cx:pt idx="12974">15264</cx:pt>
          <cx:pt idx="12975">12900</cx:pt>
          <cx:pt idx="12976">9734</cx:pt>
          <cx:pt idx="12977">20976</cx:pt>
          <cx:pt idx="12978">16892</cx:pt>
          <cx:pt idx="12979">16029</cx:pt>
          <cx:pt idx="12980">9285</cx:pt>
          <cx:pt idx="12981">22138</cx:pt>
          <cx:pt idx="12982">19991</cx:pt>
          <cx:pt idx="12983">24343</cx:pt>
          <cx:pt idx="12984">16986</cx:pt>
          <cx:pt idx="12985">12712</cx:pt>
          <cx:pt idx="12986">14883</cx:pt>
          <cx:pt idx="12987">22886</cx:pt>
          <cx:pt idx="12988">8211</cx:pt>
          <cx:pt idx="12989">21041</cx:pt>
          <cx:pt idx="12990">15801</cx:pt>
          <cx:pt idx="12991">13637</cx:pt>
          <cx:pt idx="12992">17042</cx:pt>
          <cx:pt idx="12993">8699</cx:pt>
          <cx:pt idx="12994">19095</cx:pt>
          <cx:pt idx="12995">18717</cx:pt>
          <cx:pt idx="12996">14928</cx:pt>
          <cx:pt idx="12997">22752</cx:pt>
          <cx:pt idx="12998">20349</cx:pt>
          <cx:pt idx="12999">11837</cx:pt>
          <cx:pt idx="13000">15084</cx:pt>
          <cx:pt idx="13001">18839</cx:pt>
          <cx:pt idx="13002">12624</cx:pt>
          <cx:pt idx="13003">20918</cx:pt>
          <cx:pt idx="13004">16241</cx:pt>
          <cx:pt idx="13005">21794</cx:pt>
          <cx:pt idx="13006">16467</cx:pt>
          <cx:pt idx="13007">9164</cx:pt>
          <cx:pt idx="13008">14005</cx:pt>
          <cx:pt idx="13009">16129</cx:pt>
          <cx:pt idx="13010">10757</cx:pt>
          <cx:pt idx="13011">20386</cx:pt>
          <cx:pt idx="13012">11907</cx:pt>
          <cx:pt idx="13013">15927</cx:pt>
          <cx:pt idx="13014">14599</cx:pt>
          <cx:pt idx="13015">18295</cx:pt>
          <cx:pt idx="13016">11652</cx:pt>
          <cx:pt idx="13017">19297</cx:pt>
          <cx:pt idx="13018">16076</cx:pt>
          <cx:pt idx="13019">18401</cx:pt>
          <cx:pt idx="13020">10888</cx:pt>
          <cx:pt idx="13021">14841</cx:pt>
          <cx:pt idx="13022">22563</cx:pt>
          <cx:pt idx="13023">19954</cx:pt>
          <cx:pt idx="13024">13961</cx:pt>
          <cx:pt idx="13025">18880</cx:pt>
          <cx:pt idx="13026">18134</cx:pt>
          <cx:pt idx="13027">8367</cx:pt>
          <cx:pt idx="13028">9722</cx:pt>
          <cx:pt idx="13029">25074</cx:pt>
          <cx:pt idx="13030">16286</cx:pt>
          <cx:pt idx="13031">22023</cx:pt>
          <cx:pt idx="13032">10814</cx:pt>
          <cx:pt idx="13033">12107</cx:pt>
          <cx:pt idx="13034">16150</cx:pt>
          <cx:pt idx="13035">8523</cx:pt>
          <cx:pt idx="13036">24030</cx:pt>
          <cx:pt idx="13037">14839</cx:pt>
          <cx:pt idx="13038">12908</cx:pt>
          <cx:pt idx="13039">9221</cx:pt>
          <cx:pt idx="13040">12595</cx:pt>
          <cx:pt idx="13041">7985</cx:pt>
          <cx:pt idx="13042">13876</cx:pt>
          <cx:pt idx="13043">20404</cx:pt>
          <cx:pt idx="13044">15138</cx:pt>
          <cx:pt idx="13045">17453</cx:pt>
          <cx:pt idx="13046">17148</cx:pt>
          <cx:pt idx="13047">11358</cx:pt>
          <cx:pt idx="13048">13550</cx:pt>
          <cx:pt idx="13049">12916</cx:pt>
          <cx:pt idx="13050">12404</cx:pt>
          <cx:pt idx="13051">23764</cx:pt>
          <cx:pt idx="13052">9065</cx:pt>
          <cx:pt idx="13053">11398</cx:pt>
          <cx:pt idx="13054">14325</cx:pt>
          <cx:pt idx="13055">8892</cx:pt>
          <cx:pt idx="13056">16640</cx:pt>
          <cx:pt idx="13057">21855</cx:pt>
          <cx:pt idx="13058">16974</cx:pt>
          <cx:pt idx="13059">17068</cx:pt>
          <cx:pt idx="13060">24610</cx:pt>
          <cx:pt idx="13061">16417</cx:pt>
          <cx:pt idx="13062">15443</cx:pt>
          <cx:pt idx="13063">16943</cx:pt>
          <cx:pt idx="13064">14280</cx:pt>
          <cx:pt idx="13065">14707</cx:pt>
          <cx:pt idx="13066">19213</cx:pt>
          <cx:pt idx="13067">15916</cx:pt>
          <cx:pt idx="13068">15244</cx:pt>
          <cx:pt idx="13069">12802</cx:pt>
          <cx:pt idx="13070">22533</cx:pt>
          <cx:pt idx="13071">21931</cx:pt>
          <cx:pt idx="13072">14501</cx:pt>
          <cx:pt idx="13073">10774</cx:pt>
          <cx:pt idx="13074">21893</cx:pt>
          <cx:pt idx="13075">10918</cx:pt>
          <cx:pt idx="13076">21732</cx:pt>
          <cx:pt idx="13077">10900</cx:pt>
          <cx:pt idx="13078">13643</cx:pt>
          <cx:pt idx="13079">11454</cx:pt>
          <cx:pt idx="13080">20653</cx:pt>
          <cx:pt idx="13081">15481</cx:pt>
          <cx:pt idx="13082">12488</cx:pt>
          <cx:pt idx="13083">12154</cx:pt>
          <cx:pt idx="13084">10058</cx:pt>
          <cx:pt idx="13085">9924</cx:pt>
          <cx:pt idx="13086">15164</cx:pt>
          <cx:pt idx="13087">10313</cx:pt>
          <cx:pt idx="13088">8138</cx:pt>
          <cx:pt idx="13089">16107</cx:pt>
          <cx:pt idx="13090">14240</cx:pt>
          <cx:pt idx="13091">15563</cx:pt>
          <cx:pt idx="13092">12949</cx:pt>
          <cx:pt idx="13093">12462</cx:pt>
          <cx:pt idx="13094">12948</cx:pt>
          <cx:pt idx="13095">10889</cx:pt>
          <cx:pt idx="13096">13469</cx:pt>
          <cx:pt idx="13097">12241</cx:pt>
          <cx:pt idx="13098">15217</cx:pt>
          <cx:pt idx="13099">21197</cx:pt>
          <cx:pt idx="13100">11706</cx:pt>
          <cx:pt idx="13101">18084</cx:pt>
          <cx:pt idx="13102">20010</cx:pt>
          <cx:pt idx="13103">17207</cx:pt>
          <cx:pt idx="13104">12000</cx:pt>
          <cx:pt idx="13105">11180</cx:pt>
          <cx:pt idx="13106">10948</cx:pt>
          <cx:pt idx="13107">19674</cx:pt>
          <cx:pt idx="13108">12171</cx:pt>
          <cx:pt idx="13109">21492</cx:pt>
          <cx:pt idx="13110">15216</cx:pt>
          <cx:pt idx="13111">18224</cx:pt>
          <cx:pt idx="13112">9973</cx:pt>
          <cx:pt idx="13113">17920</cx:pt>
          <cx:pt idx="13114">12372</cx:pt>
          <cx:pt idx="13115">12862</cx:pt>
          <cx:pt idx="13116">12568</cx:pt>
          <cx:pt idx="13117">17887</cx:pt>
          <cx:pt idx="13118">8748</cx:pt>
          <cx:pt idx="13119">9423</cx:pt>
          <cx:pt idx="13120">18153</cx:pt>
          <cx:pt idx="13121">11066</cx:pt>
          <cx:pt idx="13122">22434</cx:pt>
          <cx:pt idx="13123">14258</cx:pt>
          <cx:pt idx="13124">14403</cx:pt>
          <cx:pt idx="13125">17585</cx:pt>
          <cx:pt idx="13126">20943</cx:pt>
          <cx:pt idx="13127">17406</cx:pt>
          <cx:pt idx="13128">19829</cx:pt>
          <cx:pt idx="13129">17128</cx:pt>
          <cx:pt idx="13130">14452</cx:pt>
          <cx:pt idx="13131">23317</cx:pt>
          <cx:pt idx="13132">17742</cx:pt>
          <cx:pt idx="13133">8427</cx:pt>
          <cx:pt idx="13134">14074</cx:pt>
          <cx:pt idx="13135">11916</cx:pt>
          <cx:pt idx="13136">20595</cx:pt>
          <cx:pt idx="13137">16020</cx:pt>
          <cx:pt idx="13138">19510</cx:pt>
          <cx:pt idx="13139">17367</cx:pt>
          <cx:pt idx="13140">23162</cx:pt>
          <cx:pt idx="13141">19027</cx:pt>
          <cx:pt idx="13142">22074</cx:pt>
          <cx:pt idx="13143">20064</cx:pt>
          <cx:pt idx="13144">23592</cx:pt>
          <cx:pt idx="13145">15374</cx:pt>
          <cx:pt idx="13146">18312</cx:pt>
          <cx:pt idx="13147">11112</cx:pt>
          <cx:pt idx="13148">20603</cx:pt>
          <cx:pt idx="13149">15057</cx:pt>
          <cx:pt idx="13150">17787</cx:pt>
          <cx:pt idx="13151">16931</cx:pt>
          <cx:pt idx="13152">12956</cx:pt>
          <cx:pt idx="13153">18847</cx:pt>
          <cx:pt idx="13154">12056</cx:pt>
          <cx:pt idx="13155">10435</cx:pt>
          <cx:pt idx="13156">22336</cx:pt>
          <cx:pt idx="13157">15056</cx:pt>
          <cx:pt idx="13158">22591</cx:pt>
          <cx:pt idx="13159">23069</cx:pt>
          <cx:pt idx="13160">15643</cx:pt>
          <cx:pt idx="13161">17100</cx:pt>
          <cx:pt idx="13162">23296</cx:pt>
          <cx:pt idx="13163">18095</cx:pt>
          <cx:pt idx="13164">15076</cx:pt>
          <cx:pt idx="13165">11533</cx:pt>
          <cx:pt idx="13166">19973</cx:pt>
          <cx:pt idx="13167">10796</cx:pt>
          <cx:pt idx="13168">10915</cx:pt>
          <cx:pt idx="13169">13342</cx:pt>
          <cx:pt idx="13170">21649</cx:pt>
          <cx:pt idx="13171">13800</cx:pt>
          <cx:pt idx="13172">11282</cx:pt>
          <cx:pt idx="13173">10052</cx:pt>
          <cx:pt idx="13174">14073</cx:pt>
          <cx:pt idx="13175">11337</cx:pt>
          <cx:pt idx="13176">18051</cx:pt>
          <cx:pt idx="13177">19939</cx:pt>
          <cx:pt idx="13178">15840</cx:pt>
          <cx:pt idx="13179">17109</cx:pt>
          <cx:pt idx="13180">14511</cx:pt>
          <cx:pt idx="13181">22341</cx:pt>
          <cx:pt idx="13182">18389</cx:pt>
          <cx:pt idx="13183">10179</cx:pt>
          <cx:pt idx="13184">17845</cx:pt>
          <cx:pt idx="13185">19156</cx:pt>
          <cx:pt idx="13186">21773</cx:pt>
          <cx:pt idx="13187">23444</cx:pt>
          <cx:pt idx="13188">10070</cx:pt>
          <cx:pt idx="13189">11752</cx:pt>
          <cx:pt idx="13190">22827</cx:pt>
          <cx:pt idx="13191">16291</cx:pt>
          <cx:pt idx="13192">12486</cx:pt>
          <cx:pt idx="13193">20604</cx:pt>
          <cx:pt idx="13194">14314</cx:pt>
          <cx:pt idx="13195">9038</cx:pt>
          <cx:pt idx="13196">12562</cx:pt>
          <cx:pt idx="13197">21774</cx:pt>
          <cx:pt idx="13198">14829</cx:pt>
          <cx:pt idx="13199">13074</cx:pt>
          <cx:pt idx="13200">20735</cx:pt>
          <cx:pt idx="13201">17889</cx:pt>
          <cx:pt idx="13202">19040</cx:pt>
          <cx:pt idx="13203">12252</cx:pt>
          <cx:pt idx="13204">23838</cx:pt>
          <cx:pt idx="13205">17316</cx:pt>
          <cx:pt idx="13206">23200</cx:pt>
          <cx:pt idx="13207">16942</cx:pt>
          <cx:pt idx="13208">15292</cx:pt>
          <cx:pt idx="13209">12451</cx:pt>
          <cx:pt idx="13210">10062</cx:pt>
          <cx:pt idx="13211">10636</cx:pt>
          <cx:pt idx="13212">23114</cx:pt>
          <cx:pt idx="13213">9002</cx:pt>
          <cx:pt idx="13214">21793</cx:pt>
          <cx:pt idx="13215">9717</cx:pt>
          <cx:pt idx="13216">14143</cx:pt>
          <cx:pt idx="13217">16851</cx:pt>
          <cx:pt idx="13218">12917</cx:pt>
          <cx:pt idx="13219">18363</cx:pt>
          <cx:pt idx="13220">19265</cx:pt>
          <cx:pt idx="13221">15186</cx:pt>
          <cx:pt idx="13222">19821</cx:pt>
          <cx:pt idx="13223">8244</cx:pt>
          <cx:pt idx="13224">10735</cx:pt>
          <cx:pt idx="13225">15682</cx:pt>
          <cx:pt idx="13226">9958</cx:pt>
          <cx:pt idx="13227">15118</cx:pt>
          <cx:pt idx="13228">13620</cx:pt>
          <cx:pt idx="13229">12200</cx:pt>
          <cx:pt idx="13230">10468</cx:pt>
          <cx:pt idx="13231">21643</cx:pt>
          <cx:pt idx="13232">17307</cx:pt>
          <cx:pt idx="13233">17352</cx:pt>
          <cx:pt idx="13234">15491</cx:pt>
          <cx:pt idx="13235">16583</cx:pt>
          <cx:pt idx="13236">13423</cx:pt>
          <cx:pt idx="13237">14401</cx:pt>
          <cx:pt idx="13238">22217</cx:pt>
          <cx:pt idx="13239">15536</cx:pt>
          <cx:pt idx="13240">14677</cx:pt>
          <cx:pt idx="13241">12977</cx:pt>
          <cx:pt idx="13242">19116</cx:pt>
          <cx:pt idx="13243">22424</cx:pt>
          <cx:pt idx="13244">17353</cx:pt>
          <cx:pt idx="13245">21013</cx:pt>
          <cx:pt idx="13246">12342</cx:pt>
          <cx:pt idx="13247">15025</cx:pt>
          <cx:pt idx="13248">10596</cx:pt>
          <cx:pt idx="13249">23436</cx:pt>
          <cx:pt idx="13250">19406</cx:pt>
          <cx:pt idx="13251">9071</cx:pt>
          <cx:pt idx="13252">10756</cx:pt>
          <cx:pt idx="13253">15338</cx:pt>
          <cx:pt idx="13254">18315</cx:pt>
          <cx:pt idx="13255">15350</cx:pt>
          <cx:pt idx="13256">14461</cx:pt>
          <cx:pt idx="13257">16946</cx:pt>
          <cx:pt idx="13258">12571</cx:pt>
          <cx:pt idx="13259">17928</cx:pt>
          <cx:pt idx="13260">21581</cx:pt>
          <cx:pt idx="13261">20032</cx:pt>
          <cx:pt idx="13262">21061</cx:pt>
          <cx:pt idx="13263">14300</cx:pt>
          <cx:pt idx="13264">16990</cx:pt>
          <cx:pt idx="13265">20318</cx:pt>
          <cx:pt idx="13266">13815</cx:pt>
          <cx:pt idx="13267">19020</cx:pt>
          <cx:pt idx="13268">20196</cx:pt>
          <cx:pt idx="13269">9165</cx:pt>
          <cx:pt idx="13270">21556</cx:pt>
          <cx:pt idx="13271">19513</cx:pt>
          <cx:pt idx="13272">11639</cx:pt>
          <cx:pt idx="13273">16928</cx:pt>
          <cx:pt idx="13274">11321</cx:pt>
          <cx:pt idx="13275">8164</cx:pt>
          <cx:pt idx="13276">13546</cx:pt>
          <cx:pt idx="13277">13764</cx:pt>
          <cx:pt idx="13278">11495</cx:pt>
          <cx:pt idx="13279">18171</cx:pt>
          <cx:pt idx="13280">21687</cx:pt>
          <cx:pt idx="13281">19929</cx:pt>
          <cx:pt idx="13282">11656</cx:pt>
          <cx:pt idx="13283">14087</cx:pt>
          <cx:pt idx="13284">18917</cx:pt>
          <cx:pt idx="13285">18226</cx:pt>
          <cx:pt idx="13286">22817</cx:pt>
          <cx:pt idx="13287">16842</cx:pt>
          <cx:pt idx="13288">16320</cx:pt>
          <cx:pt idx="13289">10964</cx:pt>
          <cx:pt idx="13290">13414</cx:pt>
          <cx:pt idx="13291">9660</cx:pt>
          <cx:pt idx="13292">12213</cx:pt>
          <cx:pt idx="13293">19209</cx:pt>
          <cx:pt idx="13294">8474</cx:pt>
          <cx:pt idx="13295">21102</cx:pt>
          <cx:pt idx="13296">21920</cx:pt>
          <cx:pt idx="13297">10768</cx:pt>
          <cx:pt idx="13298">10765</cx:pt>
          <cx:pt idx="13299">21918</cx:pt>
          <cx:pt idx="13300">20705</cx:pt>
          <cx:pt idx="13301">13761</cx:pt>
          <cx:pt idx="13302">15667</cx:pt>
          <cx:pt idx="13303">21160</cx:pt>
          <cx:pt idx="13304">12852</cx:pt>
          <cx:pt idx="13305">16983</cx:pt>
          <cx:pt idx="13306">11480</cx:pt>
          <cx:pt idx="13307">15286</cx:pt>
          <cx:pt idx="13308">13481</cx:pt>
          <cx:pt idx="13309">11651</cx:pt>
          <cx:pt idx="13310">21370</cx:pt>
          <cx:pt idx="13311">19994</cx:pt>
          <cx:pt idx="13312">16468</cx:pt>
          <cx:pt idx="13313">8927</cx:pt>
          <cx:pt idx="13314">13618</cx:pt>
          <cx:pt idx="13315">15917</cx:pt>
          <cx:pt idx="13316">10938</cx:pt>
          <cx:pt idx="13317">19553</cx:pt>
          <cx:pt idx="13318">13097</cx:pt>
          <cx:pt idx="13319">15670</cx:pt>
          <cx:pt idx="13320">9371</cx:pt>
          <cx:pt idx="13321">17347</cx:pt>
          <cx:pt idx="13322">15213</cx:pt>
          <cx:pt idx="13323">14792</cx:pt>
          <cx:pt idx="13324">9624</cx:pt>
          <cx:pt idx="13325">16971</cx:pt>
          <cx:pt idx="13326">16833</cx:pt>
          <cx:pt idx="13327">19456</cx:pt>
          <cx:pt idx="13328">9551</cx:pt>
          <cx:pt idx="13329">17647</cx:pt>
          <cx:pt idx="13330">12051</cx:pt>
          <cx:pt idx="13331">18190</cx:pt>
          <cx:pt idx="13332">16971</cx:pt>
          <cx:pt idx="13333">14428</cx:pt>
          <cx:pt idx="13334">13765</cx:pt>
          <cx:pt idx="13335">12724</cx:pt>
          <cx:pt idx="13336">22828</cx:pt>
          <cx:pt idx="13337">9915</cx:pt>
          <cx:pt idx="13338">15958</cx:pt>
          <cx:pt idx="13339">9774</cx:pt>
          <cx:pt idx="13340">21369</cx:pt>
          <cx:pt idx="13341">24098</cx:pt>
          <cx:pt idx="13342">22403</cx:pt>
          <cx:pt idx="13343">20608</cx:pt>
          <cx:pt idx="13344">21287</cx:pt>
          <cx:pt idx="13345">20000</cx:pt>
          <cx:pt idx="13346">17822</cx:pt>
          <cx:pt idx="13347">14526</cx:pt>
          <cx:pt idx="13348">8496</cx:pt>
          <cx:pt idx="13349">15606</cx:pt>
          <cx:pt idx="13350">17787</cx:pt>
          <cx:pt idx="13351">18520</cx:pt>
          <cx:pt idx="13352">18997</cx:pt>
          <cx:pt idx="13353">16579</cx:pt>
          <cx:pt idx="13354">14982</cx:pt>
          <cx:pt idx="13355">24003</cx:pt>
          <cx:pt idx="13356">15416</cx:pt>
          <cx:pt idx="13357">24606</cx:pt>
          <cx:pt idx="13358">15429</cx:pt>
          <cx:pt idx="13359">20638</cx:pt>
          <cx:pt idx="13360">10301</cx:pt>
          <cx:pt idx="13361">21777</cx:pt>
          <cx:pt idx="13362">14026</cx:pt>
          <cx:pt idx="13363">19183</cx:pt>
          <cx:pt idx="13364">9685</cx:pt>
          <cx:pt idx="13365">12314</cx:pt>
          <cx:pt idx="13366">12506</cx:pt>
          <cx:pt idx="13367">15351</cx:pt>
          <cx:pt idx="13368">11822</cx:pt>
          <cx:pt idx="13369">9614</cx:pt>
          <cx:pt idx="13370">11869</cx:pt>
          <cx:pt idx="13371">16381</cx:pt>
          <cx:pt idx="13372">14261</cx:pt>
          <cx:pt idx="13373">22735</cx:pt>
          <cx:pt idx="13374">9872</cx:pt>
          <cx:pt idx="13375">15004</cx:pt>
          <cx:pt idx="13376">16658</cx:pt>
          <cx:pt idx="13377">15463</cx:pt>
          <cx:pt idx="13378">13707</cx:pt>
          <cx:pt idx="13379">11127</cx:pt>
          <cx:pt idx="13380">17420</cx:pt>
          <cx:pt idx="13381">9324</cx:pt>
          <cx:pt idx="13382">11095</cx:pt>
          <cx:pt idx="13383">22542</cx:pt>
          <cx:pt idx="13384">17725</cx:pt>
          <cx:pt idx="13385">21397</cx:pt>
          <cx:pt idx="13386">13350</cx:pt>
          <cx:pt idx="13387">23573</cx:pt>
          <cx:pt idx="13388">24161</cx:pt>
          <cx:pt idx="13389">19646</cx:pt>
          <cx:pt idx="13390">17815</cx:pt>
          <cx:pt idx="13391">13784</cx:pt>
          <cx:pt idx="13392">19631</cx:pt>
          <cx:pt idx="13393">10095</cx:pt>
          <cx:pt idx="13394">14400</cx:pt>
          <cx:pt idx="13395">18543</cx:pt>
          <cx:pt idx="13396">9316</cx:pt>
          <cx:pt idx="13397">18650</cx:pt>
          <cx:pt idx="13398">24716</cx:pt>
          <cx:pt idx="13399">14887</cx:pt>
          <cx:pt idx="13400">14086</cx:pt>
          <cx:pt idx="13401">19203</cx:pt>
          <cx:pt idx="13402">13656</cx:pt>
          <cx:pt idx="13403">21418</cx:pt>
          <cx:pt idx="13404">12889</cx:pt>
          <cx:pt idx="13405">10355</cx:pt>
          <cx:pt idx="13406">18984</cx:pt>
          <cx:pt idx="13407">17895</cx:pt>
          <cx:pt idx="13408">12183</cx:pt>
          <cx:pt idx="13409">12113</cx:pt>
          <cx:pt idx="13410">21829</cx:pt>
          <cx:pt idx="13411">15791</cx:pt>
          <cx:pt idx="13412">23488</cx:pt>
          <cx:pt idx="13413">19746</cx:pt>
          <cx:pt idx="13414">22210</cx:pt>
          <cx:pt idx="13415">9016</cx:pt>
          <cx:pt idx="13416">9455</cx:pt>
          <cx:pt idx="13417">22216</cx:pt>
          <cx:pt idx="13418">16759</cx:pt>
          <cx:pt idx="13419">9970</cx:pt>
          <cx:pt idx="13420">8752</cx:pt>
          <cx:pt idx="13421">11066</cx:pt>
          <cx:pt idx="13422">11618</cx:pt>
          <cx:pt idx="13423">11921</cx:pt>
          <cx:pt idx="13424">10689</cx:pt>
          <cx:pt idx="13425">20546</cx:pt>
          <cx:pt idx="13426">20907</cx:pt>
          <cx:pt idx="13427">14833</cx:pt>
          <cx:pt idx="13428">21771</cx:pt>
          <cx:pt idx="13429">23479</cx:pt>
          <cx:pt idx="13430">12244</cx:pt>
          <cx:pt idx="13431">12912</cx:pt>
          <cx:pt idx="13432">10923</cx:pt>
          <cx:pt idx="13433">10865</cx:pt>
          <cx:pt idx="13434">10233</cx:pt>
          <cx:pt idx="13435">16164</cx:pt>
          <cx:pt idx="13436">18435</cx:pt>
          <cx:pt idx="13437">15640</cx:pt>
          <cx:pt idx="13438">22215</cx:pt>
          <cx:pt idx="13439">11402</cx:pt>
          <cx:pt idx="13440">15772</cx:pt>
          <cx:pt idx="13441">16587</cx:pt>
          <cx:pt idx="13442">21444</cx:pt>
          <cx:pt idx="13443">16589</cx:pt>
          <cx:pt idx="13444">16401</cx:pt>
          <cx:pt idx="13445">18635</cx:pt>
          <cx:pt idx="13446">24543</cx:pt>
          <cx:pt idx="13447">11841</cx:pt>
          <cx:pt idx="13448">9315</cx:pt>
          <cx:pt idx="13449">8133</cx:pt>
          <cx:pt idx="13450">10759</cx:pt>
          <cx:pt idx="13451">11658</cx:pt>
          <cx:pt idx="13452">19974</cx:pt>
          <cx:pt idx="13453">14500</cx:pt>
          <cx:pt idx="13454">19247</cx:pt>
          <cx:pt idx="13455">7723</cx:pt>
          <cx:pt idx="13456">15511</cx:pt>
          <cx:pt idx="13457">23204</cx:pt>
          <cx:pt idx="13458">21559</cx:pt>
          <cx:pt idx="13459">14293</cx:pt>
          <cx:pt idx="13460">11314</cx:pt>
          <cx:pt idx="13461">18353</cx:pt>
          <cx:pt idx="13462">10139</cx:pt>
          <cx:pt idx="13463">13700</cx:pt>
          <cx:pt idx="13464">19642</cx:pt>
          <cx:pt idx="13465">21151</cx:pt>
          <cx:pt idx="13466">18502</cx:pt>
          <cx:pt idx="13467">17107</cx:pt>
          <cx:pt idx="13468">16367</cx:pt>
          <cx:pt idx="13469">12860</cx:pt>
          <cx:pt idx="13470">21402</cx:pt>
          <cx:pt idx="13471">12776</cx:pt>
          <cx:pt idx="13472">19237</cx:pt>
          <cx:pt idx="13473">15998</cx:pt>
          <cx:pt idx="13474">20598</cx:pt>
          <cx:pt idx="13475">20466</cx:pt>
          <cx:pt idx="13476">24416</cx:pt>
          <cx:pt idx="13477">16962</cx:pt>
          <cx:pt idx="13478">15062</cx:pt>
          <cx:pt idx="13479">18065</cx:pt>
          <cx:pt idx="13480">23629</cx:pt>
          <cx:pt idx="13481">15233</cx:pt>
          <cx:pt idx="13482">17076</cx:pt>
          <cx:pt idx="13483">13841</cx:pt>
          <cx:pt idx="13484">12064</cx:pt>
          <cx:pt idx="13485">22874</cx:pt>
          <cx:pt idx="13486">15686</cx:pt>
          <cx:pt idx="13487">13384</cx:pt>
          <cx:pt idx="13488">16517</cx:pt>
          <cx:pt idx="13489">16521</cx:pt>
          <cx:pt idx="13490">11113</cx:pt>
          <cx:pt idx="13491">10840</cx:pt>
          <cx:pt idx="13492">13515</cx:pt>
          <cx:pt idx="13493">15104</cx:pt>
          <cx:pt idx="13494">17365</cx:pt>
          <cx:pt idx="13495">23011</cx:pt>
          <cx:pt idx="13496">16112</cx:pt>
          <cx:pt idx="13497">20044</cx:pt>
          <cx:pt idx="13498">22700</cx:pt>
          <cx:pt idx="13499">17732</cx:pt>
          <cx:pt idx="13500">14722</cx:pt>
          <cx:pt idx="13501">13384</cx:pt>
          <cx:pt idx="13502">11596</cx:pt>
          <cx:pt idx="13503">19502</cx:pt>
          <cx:pt idx="13504">22834</cx:pt>
          <cx:pt idx="13505">15581</cx:pt>
          <cx:pt idx="13506">11681</cx:pt>
          <cx:pt idx="13507">23891</cx:pt>
          <cx:pt idx="13508">9862</cx:pt>
          <cx:pt idx="13509">22688</cx:pt>
          <cx:pt idx="13510">24204</cx:pt>
          <cx:pt idx="13511">25084</cx:pt>
          <cx:pt idx="13512">17380</cx:pt>
          <cx:pt idx="13513">17169</cx:pt>
          <cx:pt idx="13514">11185</cx:pt>
          <cx:pt idx="13515">15342</cx:pt>
          <cx:pt idx="13516">23132</cx:pt>
          <cx:pt idx="13517">20137</cx:pt>
          <cx:pt idx="13518">16788</cx:pt>
          <cx:pt idx="13519">23631</cx:pt>
          <cx:pt idx="13520">14034</cx:pt>
          <cx:pt idx="13521">16996</cx:pt>
          <cx:pt idx="13522">13040</cx:pt>
          <cx:pt idx="13523">12833</cx:pt>
          <cx:pt idx="13524">16916</cx:pt>
          <cx:pt idx="13525">22398</cx:pt>
          <cx:pt idx="13526">12761</cx:pt>
          <cx:pt idx="13527">20368</cx:pt>
          <cx:pt idx="13528">17162</cx:pt>
          <cx:pt idx="13529">17295</cx:pt>
          <cx:pt idx="13530">11678</cx:pt>
          <cx:pt idx="13531">7714</cx:pt>
          <cx:pt idx="13532">17897</cx:pt>
          <cx:pt idx="13533">15746</cx:pt>
          <cx:pt idx="13534">9634</cx:pt>
          <cx:pt idx="13535">10803</cx:pt>
          <cx:pt idx="13536">10349</cx:pt>
          <cx:pt idx="13537">16048</cx:pt>
          <cx:pt idx="13538">13665</cx:pt>
          <cx:pt idx="13539">13621</cx:pt>
          <cx:pt idx="13540">20613</cx:pt>
          <cx:pt idx="13541">15968</cx:pt>
          <cx:pt idx="13542">13389</cx:pt>
          <cx:pt idx="13543">22348</cx:pt>
          <cx:pt idx="13544">23176</cx:pt>
          <cx:pt idx="13545">19280</cx:pt>
          <cx:pt idx="13546">23164</cx:pt>
          <cx:pt idx="13547">17266</cx:pt>
          <cx:pt idx="13548">10315</cx:pt>
          <cx:pt idx="13549">21906</cx:pt>
          <cx:pt idx="13550">18309</cx:pt>
          <cx:pt idx="13551">16482</cx:pt>
          <cx:pt idx="13552">16546</cx:pt>
          <cx:pt idx="13553">12686</cx:pt>
          <cx:pt idx="13554">14726</cx:pt>
          <cx:pt idx="13555">11928</cx:pt>
          <cx:pt idx="13556">9253</cx:pt>
          <cx:pt idx="13557">11331</cx:pt>
          <cx:pt idx="13558">22871</cx:pt>
          <cx:pt idx="13559">13962</cx:pt>
          <cx:pt idx="13560">17890</cx:pt>
          <cx:pt idx="13561">15315</cx:pt>
          <cx:pt idx="13562">19750</cx:pt>
          <cx:pt idx="13563">19412</cx:pt>
          <cx:pt idx="13564">15452</cx:pt>
          <cx:pt idx="13565">20940</cx:pt>
          <cx:pt idx="13566">15907</cx:pt>
          <cx:pt idx="13567">9679</cx:pt>
          <cx:pt idx="13568">13478</cx:pt>
          <cx:pt idx="13569">14731</cx:pt>
          <cx:pt idx="13570">14944</cx:pt>
          <cx:pt idx="13571">11528</cx:pt>
          <cx:pt idx="13572">21962</cx:pt>
          <cx:pt idx="13573">22667</cx:pt>
          <cx:pt idx="13574">19206</cx:pt>
          <cx:pt idx="13575">8839</cx:pt>
          <cx:pt idx="13576">13376</cx:pt>
          <cx:pt idx="13577">8619</cx:pt>
          <cx:pt idx="13578">19678</cx:pt>
          <cx:pt idx="13579">19853</cx:pt>
          <cx:pt idx="13580">8704</cx:pt>
          <cx:pt idx="13581">13108</cx:pt>
          <cx:pt idx="13582">10068</cx:pt>
          <cx:pt idx="13583">11689</cx:pt>
          <cx:pt idx="13584">23676</cx:pt>
          <cx:pt idx="13585">10954</cx:pt>
          <cx:pt idx="13586">16835</cx:pt>
          <cx:pt idx="13587">10903</cx:pt>
          <cx:pt idx="13588">9735</cx:pt>
          <cx:pt idx="13589">7689</cx:pt>
          <cx:pt idx="13590">15824</cx:pt>
          <cx:pt idx="13591">15545</cx:pt>
          <cx:pt idx="13592">21693</cx:pt>
          <cx:pt idx="13593">13609</cx:pt>
          <cx:pt idx="13594">23095</cx:pt>
          <cx:pt idx="13595">11310</cx:pt>
          <cx:pt idx="13596">9143</cx:pt>
          <cx:pt idx="13597">17702</cx:pt>
          <cx:pt idx="13598">16887</cx:pt>
          <cx:pt idx="13599">18543</cx:pt>
          <cx:pt idx="13600">15854</cx:pt>
          <cx:pt idx="13601">11347</cx:pt>
          <cx:pt idx="13602">10055</cx:pt>
          <cx:pt idx="13603">20909</cx:pt>
          <cx:pt idx="13604">15950</cx:pt>
          <cx:pt idx="13605">18025</cx:pt>
          <cx:pt idx="13606">11067</cx:pt>
          <cx:pt idx="13607">12409</cx:pt>
          <cx:pt idx="13608">22968</cx:pt>
          <cx:pt idx="13609">21423</cx:pt>
          <cx:pt idx="13610">8534</cx:pt>
          <cx:pt idx="13611">8781</cx:pt>
          <cx:pt idx="13612">13437</cx:pt>
          <cx:pt idx="13613">15391</cx:pt>
          <cx:pt idx="13614">21593</cx:pt>
          <cx:pt idx="13615">15921</cx:pt>
          <cx:pt idx="13616">21042</cx:pt>
          <cx:pt idx="13617">11047</cx:pt>
          <cx:pt idx="13618">21096</cx:pt>
          <cx:pt idx="13619">22010</cx:pt>
          <cx:pt idx="13620">21071</cx:pt>
          <cx:pt idx="13621">12120</cx:pt>
          <cx:pt idx="13622">18716</cx:pt>
          <cx:pt idx="13623">14222</cx:pt>
          <cx:pt idx="13624">15813</cx:pt>
          <cx:pt idx="13625">18160</cx:pt>
          <cx:pt idx="13626">16559</cx:pt>
          <cx:pt idx="13627">10498</cx:pt>
          <cx:pt idx="13628">8910</cx:pt>
          <cx:pt idx="13629">11614</cx:pt>
          <cx:pt idx="13630">11046</cx:pt>
          <cx:pt idx="13631">12384</cx:pt>
          <cx:pt idx="13632">17804</cx:pt>
          <cx:pt idx="13633">13473</cx:pt>
          <cx:pt idx="13634">23733</cx:pt>
          <cx:pt idx="13635">11462</cx:pt>
          <cx:pt idx="13636">13073</cx:pt>
          <cx:pt idx="13637">19196</cx:pt>
          <cx:pt idx="13638">15900</cx:pt>
          <cx:pt idx="13639">23269</cx:pt>
          <cx:pt idx="13640">10107</cx:pt>
          <cx:pt idx="13641">16711</cx:pt>
          <cx:pt idx="13642">23126</cx:pt>
          <cx:pt idx="13643">15952</cx:pt>
          <cx:pt idx="13644">16172</cx:pt>
          <cx:pt idx="13645">19191</cx:pt>
          <cx:pt idx="13646">16806</cx:pt>
          <cx:pt idx="13647">10589</cx:pt>
          <cx:pt idx="13648">22920</cx:pt>
          <cx:pt idx="13649">11626</cx:pt>
          <cx:pt idx="13650">12924</cx:pt>
          <cx:pt idx="13651">10872</cx:pt>
          <cx:pt idx="13652">15037</cx:pt>
          <cx:pt idx="13653">8984</cx:pt>
          <cx:pt idx="13654">11907</cx:pt>
          <cx:pt idx="13655">20261</cx:pt>
          <cx:pt idx="13656">12346</cx:pt>
          <cx:pt idx="13657">13315</cx:pt>
          <cx:pt idx="13658">16627</cx:pt>
          <cx:pt idx="13659">20074</cx:pt>
          <cx:pt idx="13660">12243</cx:pt>
          <cx:pt idx="13661">11149</cx:pt>
          <cx:pt idx="13662">16697</cx:pt>
          <cx:pt idx="13663">13492</cx:pt>
          <cx:pt idx="13664">16311</cx:pt>
          <cx:pt idx="13665">12243</cx:pt>
          <cx:pt idx="13666">11004</cx:pt>
          <cx:pt idx="13667">22826</cx:pt>
          <cx:pt idx="13668">12599</cx:pt>
          <cx:pt idx="13669">13288</cx:pt>
          <cx:pt idx="13670">17555</cx:pt>
          <cx:pt idx="13671">16488</cx:pt>
          <cx:pt idx="13672">23125</cx:pt>
          <cx:pt idx="13673">18893</cx:pt>
          <cx:pt idx="13674">16587</cx:pt>
          <cx:pt idx="13675">11465</cx:pt>
          <cx:pt idx="13676">14553</cx:pt>
          <cx:pt idx="13677">20018</cx:pt>
          <cx:pt idx="13678">17926</cx:pt>
          <cx:pt idx="13679">14557</cx:pt>
          <cx:pt idx="13680">10613</cx:pt>
          <cx:pt idx="13681">10279</cx:pt>
          <cx:pt idx="13682">10204</cx:pt>
          <cx:pt idx="13683">8792</cx:pt>
          <cx:pt idx="13684">19329</cx:pt>
          <cx:pt idx="13685">12782</cx:pt>
          <cx:pt idx="13686">18119</cx:pt>
          <cx:pt idx="13687">19814</cx:pt>
          <cx:pt idx="13688">15591</cx:pt>
          <cx:pt idx="13689">16784</cx:pt>
          <cx:pt idx="13690">22860</cx:pt>
          <cx:pt idx="13691">14770</cx:pt>
          <cx:pt idx="13692">17653</cx:pt>
          <cx:pt idx="13693">18131</cx:pt>
          <cx:pt idx="13694">21052</cx:pt>
          <cx:pt idx="13695">20650</cx:pt>
          <cx:pt idx="13696">13715</cx:pt>
          <cx:pt idx="13697">21564</cx:pt>
          <cx:pt idx="13698">15734</cx:pt>
          <cx:pt idx="13699">18711</cx:pt>
          <cx:pt idx="13700">10986</cx:pt>
          <cx:pt idx="13701">20579</cx:pt>
          <cx:pt idx="13702">9247</cx:pt>
          <cx:pt idx="13703">21773</cx:pt>
          <cx:pt idx="13704">22075</cx:pt>
          <cx:pt idx="13705">22411</cx:pt>
          <cx:pt idx="13706">18231</cx:pt>
          <cx:pt idx="13707">18709</cx:pt>
          <cx:pt idx="13708">16826</cx:pt>
          <cx:pt idx="13709">12101</cx:pt>
          <cx:pt idx="13710">11720</cx:pt>
          <cx:pt idx="13711">9058</cx:pt>
          <cx:pt idx="13712">20507</cx:pt>
          <cx:pt idx="13713">11724</cx:pt>
          <cx:pt idx="13714">9325</cx:pt>
          <cx:pt idx="13715">12128</cx:pt>
          <cx:pt idx="13716">19220</cx:pt>
          <cx:pt idx="13717">10144</cx:pt>
          <cx:pt idx="13718">11770</cx:pt>
          <cx:pt idx="13719">19834</cx:pt>
          <cx:pt idx="13720">13611</cx:pt>
          <cx:pt idx="13721">12788</cx:pt>
          <cx:pt idx="13722">15196</cx:pt>
          <cx:pt idx="13723">18249</cx:pt>
          <cx:pt idx="13724">14146</cx:pt>
          <cx:pt idx="13725">12240</cx:pt>
          <cx:pt idx="13726">21577</cx:pt>
          <cx:pt idx="13727">10337</cx:pt>
          <cx:pt idx="13728">16985</cx:pt>
          <cx:pt idx="13729">18494</cx:pt>
          <cx:pt idx="13730">13438</cx:pt>
          <cx:pt idx="13731">20124</cx:pt>
          <cx:pt idx="13732">11723</cx:pt>
          <cx:pt idx="13733">16646</cx:pt>
          <cx:pt idx="13734">15478</cx:pt>
          <cx:pt idx="13735">17621</cx:pt>
          <cx:pt idx="13736">11191</cx:pt>
          <cx:pt idx="13737">24310</cx:pt>
          <cx:pt idx="13738">21662</cx:pt>
          <cx:pt idx="13739">23175</cx:pt>
          <cx:pt idx="13740">20487</cx:pt>
          <cx:pt idx="13741">17661</cx:pt>
          <cx:pt idx="13742">23791</cx:pt>
          <cx:pt idx="13743">11454</cx:pt>
          <cx:pt idx="13744">23224</cx:pt>
          <cx:pt idx="13745">23359</cx:pt>
          <cx:pt idx="13746">11934</cx:pt>
          <cx:pt idx="13747">13335</cx:pt>
          <cx:pt idx="13748">24543</cx:pt>
          <cx:pt idx="13749">18163</cx:pt>
          <cx:pt idx="13750">22598</cx:pt>
          <cx:pt idx="13751">17474</cx:pt>
          <cx:pt idx="13752">16353</cx:pt>
          <cx:pt idx="13753">20142</cx:pt>
          <cx:pt idx="13754">22028</cx:pt>
          <cx:pt idx="13755">15028</cx:pt>
          <cx:pt idx="13756">20277</cx:pt>
          <cx:pt idx="13757">17513</cx:pt>
          <cx:pt idx="13758">9532</cx:pt>
          <cx:pt idx="13759">20976</cx:pt>
          <cx:pt idx="13760">17466</cx:pt>
          <cx:pt idx="13761">11825</cx:pt>
          <cx:pt idx="13762">14496</cx:pt>
          <cx:pt idx="13763">10116</cx:pt>
          <cx:pt idx="13764">13007</cx:pt>
          <cx:pt idx="13765">12672</cx:pt>
          <cx:pt idx="13766">22209</cx:pt>
          <cx:pt idx="13767">13701</cx:pt>
          <cx:pt idx="13768">15133</cx:pt>
          <cx:pt idx="13769">19955</cx:pt>
          <cx:pt idx="13770">17633</cx:pt>
          <cx:pt idx="13771">20231</cx:pt>
          <cx:pt idx="13772">22545</cx:pt>
          <cx:pt idx="13773">12228</cx:pt>
          <cx:pt idx="13774">19236</cx:pt>
          <cx:pt idx="13775">14761</cx:pt>
          <cx:pt idx="13776">11418</cx:pt>
          <cx:pt idx="13777">15807</cx:pt>
          <cx:pt idx="13778">17681</cx:pt>
          <cx:pt idx="13779">19210</cx:pt>
          <cx:pt idx="13780">11762</cx:pt>
          <cx:pt idx="13781">13468</cx:pt>
          <cx:pt idx="13782">23123</cx:pt>
          <cx:pt idx="13783">16957</cx:pt>
          <cx:pt idx="13784">19914</cx:pt>
          <cx:pt idx="13785">18933</cx:pt>
          <cx:pt idx="13786">19669</cx:pt>
          <cx:pt idx="13787">11262</cx:pt>
          <cx:pt idx="13788">20432</cx:pt>
          <cx:pt idx="13789">12593</cx:pt>
          <cx:pt idx="13790">12145</cx:pt>
          <cx:pt idx="13791">19477</cx:pt>
          <cx:pt idx="13792">19024</cx:pt>
          <cx:pt idx="13793">17813</cx:pt>
          <cx:pt idx="13794">22931</cx:pt>
          <cx:pt idx="13795">16356</cx:pt>
          <cx:pt idx="13796">12550</cx:pt>
          <cx:pt idx="13797">17418</cx:pt>
          <cx:pt idx="13798">10542</cx:pt>
          <cx:pt idx="13799">15018</cx:pt>
          <cx:pt idx="13800">10076</cx:pt>
          <cx:pt idx="13801">11479</cx:pt>
          <cx:pt idx="13802">15756</cx:pt>
          <cx:pt idx="13803">24084</cx:pt>
          <cx:pt idx="13804">10189</cx:pt>
          <cx:pt idx="13805">21491</cx:pt>
          <cx:pt idx="13806">19465</cx:pt>
          <cx:pt idx="13807">20295</cx:pt>
          <cx:pt idx="13808">11606</cx:pt>
          <cx:pt idx="13809">12310</cx:pt>
          <cx:pt idx="13810">19168</cx:pt>
          <cx:pt idx="13811">14593</cx:pt>
          <cx:pt idx="13812">12921</cx:pt>
          <cx:pt idx="13813">15646</cx:pt>
          <cx:pt idx="13814">23813</cx:pt>
          <cx:pt idx="13815">22557</cx:pt>
          <cx:pt idx="13816">11542</cx:pt>
          <cx:pt idx="13817">8768</cx:pt>
          <cx:pt idx="13818">21275</cx:pt>
          <cx:pt idx="13819">22417</cx:pt>
          <cx:pt idx="13820">9342</cx:pt>
          <cx:pt idx="13821">21027</cx:pt>
          <cx:pt idx="13822">8889</cx:pt>
          <cx:pt idx="13823">10046</cx:pt>
          <cx:pt idx="13824">20739</cx:pt>
          <cx:pt idx="13825">9416</cx:pt>
          <cx:pt idx="13826">23379</cx:pt>
          <cx:pt idx="13827">13736</cx:pt>
          <cx:pt idx="13828">16884</cx:pt>
          <cx:pt idx="13829">16789</cx:pt>
          <cx:pt idx="13830">16226</cx:pt>
          <cx:pt idx="13831">15643</cx:pt>
          <cx:pt idx="13832">24481</cx:pt>
          <cx:pt idx="13833">11127</cx:pt>
          <cx:pt idx="13834">23285</cx:pt>
          <cx:pt idx="13835">11088</cx:pt>
          <cx:pt idx="13836">19494</cx:pt>
          <cx:pt idx="13837">19915</cx:pt>
          <cx:pt idx="13838">23110</cx:pt>
          <cx:pt idx="13839">17436</cx:pt>
          <cx:pt idx="13840">12814</cx:pt>
          <cx:pt idx="13841">17289</cx:pt>
          <cx:pt idx="13842">17784</cx:pt>
          <cx:pt idx="13843">20889</cx:pt>
          <cx:pt idx="13844">9443</cx:pt>
          <cx:pt idx="13845">24416</cx:pt>
          <cx:pt idx="13846">14703</cx:pt>
          <cx:pt idx="13847">12204</cx:pt>
          <cx:pt idx="13848">13753</cx:pt>
          <cx:pt idx="13849">9631</cx:pt>
          <cx:pt idx="13850">13318</cx:pt>
          <cx:pt idx="13851">9182</cx:pt>
          <cx:pt idx="13852">8282</cx:pt>
          <cx:pt idx="13853">14265</cx:pt>
          <cx:pt idx="13854">19092</cx:pt>
          <cx:pt idx="13855">14643</cx:pt>
          <cx:pt idx="13856">16203</cx:pt>
          <cx:pt idx="13857">16263</cx:pt>
          <cx:pt idx="13858">21468</cx:pt>
          <cx:pt idx="13859">16016</cx:pt>
          <cx:pt idx="13860">8308</cx:pt>
          <cx:pt idx="13861">11118</cx:pt>
          <cx:pt idx="13862">10128</cx:pt>
          <cx:pt idx="13863">20429</cx:pt>
          <cx:pt idx="13864">9581</cx:pt>
          <cx:pt idx="13865">20547</cx:pt>
          <cx:pt idx="13866">10519</cx:pt>
          <cx:pt idx="13867">22103</cx:pt>
          <cx:pt idx="13868">12296</cx:pt>
          <cx:pt idx="13869">16585</cx:pt>
          <cx:pt idx="13870">16640</cx:pt>
          <cx:pt idx="13871">21531</cx:pt>
          <cx:pt idx="13872">8036</cx:pt>
          <cx:pt idx="13873">14501</cx:pt>
          <cx:pt idx="13874">18063</cx:pt>
          <cx:pt idx="13875">16288</cx:pt>
          <cx:pt idx="13876">20164</cx:pt>
          <cx:pt idx="13877">23430</cx:pt>
          <cx:pt idx="13878">22056</cx:pt>
          <cx:pt idx="13879">12710</cx:pt>
          <cx:pt idx="13880">14864</cx:pt>
          <cx:pt idx="13881">8729</cx:pt>
          <cx:pt idx="13882">13904</cx:pt>
          <cx:pt idx="13883">19263</cx:pt>
          <cx:pt idx="13884">10849</cx:pt>
          <cx:pt idx="13885">24002</cx:pt>
          <cx:pt idx="13886">8222</cx:pt>
          <cx:pt idx="13887">19809</cx:pt>
          <cx:pt idx="13888">13686</cx:pt>
          <cx:pt idx="13889">23505</cx:pt>
          <cx:pt idx="13890">16325</cx:pt>
          <cx:pt idx="13891">9913</cx:pt>
          <cx:pt idx="13892">13885</cx:pt>
          <cx:pt idx="13893">9072</cx:pt>
          <cx:pt idx="13894">10599</cx:pt>
          <cx:pt idx="13895">18563</cx:pt>
          <cx:pt idx="13896">21055</cx:pt>
          <cx:pt idx="13897">13998</cx:pt>
          <cx:pt idx="13898">10941</cx:pt>
          <cx:pt idx="13899">21962</cx:pt>
          <cx:pt idx="13900">21638</cx:pt>
          <cx:pt idx="13901">16005</cx:pt>
          <cx:pt idx="13902">8347</cx:pt>
          <cx:pt idx="13903">15062</cx:pt>
          <cx:pt idx="13904">22926</cx:pt>
          <cx:pt idx="13905">21652</cx:pt>
          <cx:pt idx="13906">12717</cx:pt>
          <cx:pt idx="13907">14483</cx:pt>
          <cx:pt idx="13908">12974</cx:pt>
          <cx:pt idx="13909">12554</cx:pt>
          <cx:pt idx="13910">10341</cx:pt>
          <cx:pt idx="13911">13834</cx:pt>
          <cx:pt idx="13912">21892</cx:pt>
          <cx:pt idx="13913">17711</cx:pt>
          <cx:pt idx="13914">15930</cx:pt>
          <cx:pt idx="13915">17441</cx:pt>
          <cx:pt idx="13916">11509</cx:pt>
          <cx:pt idx="13917">19329</cx:pt>
          <cx:pt idx="13918">12206</cx:pt>
          <cx:pt idx="13919">17398</cx:pt>
          <cx:pt idx="13920">22499</cx:pt>
          <cx:pt idx="13921">8740</cx:pt>
          <cx:pt idx="13922">15312</cx:pt>
          <cx:pt idx="13923">13710</cx:pt>
          <cx:pt idx="13924">20483</cx:pt>
          <cx:pt idx="13925">15095</cx:pt>
          <cx:pt idx="13926">13650</cx:pt>
          <cx:pt idx="13927">16974</cx:pt>
          <cx:pt idx="13928">12037</cx:pt>
          <cx:pt idx="13929">15515</cx:pt>
          <cx:pt idx="13930">11326</cx:pt>
          <cx:pt idx="13931">10834</cx:pt>
          <cx:pt idx="13932">8470</cx:pt>
          <cx:pt idx="13933">21932</cx:pt>
          <cx:pt idx="13934">17273</cx:pt>
          <cx:pt idx="13935">8456</cx:pt>
          <cx:pt idx="13936">16600</cx:pt>
          <cx:pt idx="13937">11060</cx:pt>
          <cx:pt idx="13938">21167</cx:pt>
          <cx:pt idx="13939">20863</cx:pt>
          <cx:pt idx="13940">20763</cx:pt>
          <cx:pt idx="13941">18508</cx:pt>
          <cx:pt idx="13942">12337</cx:pt>
          <cx:pt idx="13943">18614</cx:pt>
          <cx:pt idx="13944">13882</cx:pt>
          <cx:pt idx="13945">14465</cx:pt>
          <cx:pt idx="13946">14763</cx:pt>
          <cx:pt idx="13947">11102</cx:pt>
          <cx:pt idx="13948">23547</cx:pt>
          <cx:pt idx="13949">11802</cx:pt>
          <cx:pt idx="13950">21231</cx:pt>
          <cx:pt idx="13951">10357</cx:pt>
          <cx:pt idx="13952">14799</cx:pt>
          <cx:pt idx="13953">20251</cx:pt>
          <cx:pt idx="13954">12265</cx:pt>
          <cx:pt idx="13955">14812</cx:pt>
          <cx:pt idx="13956">14523</cx:pt>
          <cx:pt idx="13957">11642</cx:pt>
          <cx:pt idx="13958">13584</cx:pt>
          <cx:pt idx="13959">12716</cx:pt>
          <cx:pt idx="13960">21923</cx:pt>
          <cx:pt idx="13961">16857</cx:pt>
          <cx:pt idx="13962">17370</cx:pt>
          <cx:pt idx="13963">10404</cx:pt>
          <cx:pt idx="13964">7774</cx:pt>
          <cx:pt idx="13965">15109</cx:pt>
          <cx:pt idx="13966">23091</cx:pt>
          <cx:pt idx="13967">20496</cx:pt>
          <cx:pt idx="13968">21029</cx:pt>
          <cx:pt idx="13969">19616</cx:pt>
          <cx:pt idx="13970">11599</cx:pt>
          <cx:pt idx="13971">12552</cx:pt>
          <cx:pt idx="13972">18451</cx:pt>
          <cx:pt idx="13973">12046</cx:pt>
          <cx:pt idx="13974">9646</cx:pt>
          <cx:pt idx="13975">18489</cx:pt>
          <cx:pt idx="13976">22190</cx:pt>
          <cx:pt idx="13977">19970</cx:pt>
          <cx:pt idx="13978">13782</cx:pt>
          <cx:pt idx="13979">20431</cx:pt>
          <cx:pt idx="13980">9318</cx:pt>
          <cx:pt idx="13981">20057</cx:pt>
          <cx:pt idx="13982">19265</cx:pt>
          <cx:pt idx="13983">15325</cx:pt>
          <cx:pt idx="13984">14371</cx:pt>
          <cx:pt idx="13985">21116</cx:pt>
          <cx:pt idx="13986">13643</cx:pt>
          <cx:pt idx="13987">10235</cx:pt>
          <cx:pt idx="13988">11587</cx:pt>
          <cx:pt idx="13989">18268</cx:pt>
          <cx:pt idx="13990">14090</cx:pt>
          <cx:pt idx="13991">13140</cx:pt>
          <cx:pt idx="13992">19784</cx:pt>
          <cx:pt idx="13993">24348</cx:pt>
          <cx:pt idx="13994">9181</cx:pt>
          <cx:pt idx="13995">10836</cx:pt>
          <cx:pt idx="13996">23396</cx:pt>
          <cx:pt idx="13997">20377</cx:pt>
          <cx:pt idx="13998">24799</cx:pt>
          <cx:pt idx="13999">17120</cx:pt>
          <cx:pt idx="14000">16861</cx:pt>
          <cx:pt idx="14001">11956</cx:pt>
          <cx:pt idx="14002">22613</cx:pt>
          <cx:pt idx="14003">13154</cx:pt>
          <cx:pt idx="14004">18430</cx:pt>
          <cx:pt idx="14005">8918</cx:pt>
          <cx:pt idx="14006">10251</cx:pt>
          <cx:pt idx="14007">10361</cx:pt>
          <cx:pt idx="14008">22488</cx:pt>
          <cx:pt idx="14009">15026</cx:pt>
          <cx:pt idx="14010">13127</cx:pt>
          <cx:pt idx="14011">18027</cx:pt>
          <cx:pt idx="14012">21170</cx:pt>
          <cx:pt idx="14013">10000</cx:pt>
          <cx:pt idx="14014">19810</cx:pt>
          <cx:pt idx="14015">19407</cx:pt>
          <cx:pt idx="14016">23711</cx:pt>
          <cx:pt idx="14017">22862</cx:pt>
          <cx:pt idx="14018">11576</cx:pt>
          <cx:pt idx="14019">23361</cx:pt>
          <cx:pt idx="14020">19307</cx:pt>
          <cx:pt idx="14021">11312</cx:pt>
          <cx:pt idx="14022">11053</cx:pt>
          <cx:pt idx="14023">13302</cx:pt>
          <cx:pt idx="14024">12509</cx:pt>
          <cx:pt idx="14025">11618</cx:pt>
          <cx:pt idx="14026">22101</cx:pt>
          <cx:pt idx="14027">16975</cx:pt>
          <cx:pt idx="14028">22305</cx:pt>
          <cx:pt idx="14029">9737</cx:pt>
          <cx:pt idx="14030">11764</cx:pt>
          <cx:pt idx="14031">10866</cx:pt>
          <cx:pt idx="14032">22556</cx:pt>
          <cx:pt idx="14033">22773</cx:pt>
          <cx:pt idx="14034">19656</cx:pt>
          <cx:pt idx="14035">15667</cx:pt>
          <cx:pt idx="14036">21156</cx:pt>
          <cx:pt idx="14037">11869</cx:pt>
          <cx:pt idx="14038">15163</cx:pt>
          <cx:pt idx="14039">16415</cx:pt>
          <cx:pt idx="14040">13687</cx:pt>
          <cx:pt idx="14041">18661</cx:pt>
          <cx:pt idx="14042">17688</cx:pt>
          <cx:pt idx="14043">14330</cx:pt>
          <cx:pt idx="14044">19013</cx:pt>
          <cx:pt idx="14045">17512</cx:pt>
          <cx:pt idx="14046">18761</cx:pt>
          <cx:pt idx="14047">9381</cx:pt>
          <cx:pt idx="14048">11862</cx:pt>
          <cx:pt idx="14049">18873</cx:pt>
          <cx:pt idx="14050">21746</cx:pt>
          <cx:pt idx="14051">23993</cx:pt>
          <cx:pt idx="14052">13752</cx:pt>
          <cx:pt idx="14053">19463</cx:pt>
          <cx:pt idx="14054">15263</cx:pt>
          <cx:pt idx="14055">11483</cx:pt>
          <cx:pt idx="14056">22407</cx:pt>
          <cx:pt idx="14057">19991</cx:pt>
          <cx:pt idx="14058">21777</cx:pt>
          <cx:pt idx="14059">15783</cx:pt>
          <cx:pt idx="14060">16552</cx:pt>
          <cx:pt idx="14061">16957</cx:pt>
          <cx:pt idx="14062">12366</cx:pt>
          <cx:pt idx="14063">17578</cx:pt>
          <cx:pt idx="14064">12219</cx:pt>
          <cx:pt idx="14065">12864</cx:pt>
          <cx:pt idx="14066">9142</cx:pt>
          <cx:pt idx="14067">20936</cx:pt>
          <cx:pt idx="14068">14214</cx:pt>
          <cx:pt idx="14069">17498</cx:pt>
          <cx:pt idx="14070">20567</cx:pt>
          <cx:pt idx="14071">11345</cx:pt>
          <cx:pt idx="14072">20975</cx:pt>
          <cx:pt idx="14073">14147</cx:pt>
          <cx:pt idx="14074">10584</cx:pt>
          <cx:pt idx="14075">8704</cx:pt>
          <cx:pt idx="14076">12305</cx:pt>
          <cx:pt idx="14077">11279</cx:pt>
          <cx:pt idx="14078">16039</cx:pt>
          <cx:pt idx="14079">11606</cx:pt>
          <cx:pt idx="14080">21281</cx:pt>
          <cx:pt idx="14081">9378</cx:pt>
          <cx:pt idx="14082">19203</cx:pt>
          <cx:pt idx="14083">12398</cx:pt>
          <cx:pt idx="14084">9361</cx:pt>
          <cx:pt idx="14085">14468</cx:pt>
          <cx:pt idx="14086">13070</cx:pt>
          <cx:pt idx="14087">19592</cx:pt>
          <cx:pt idx="14088">18035</cx:pt>
          <cx:pt idx="14089">19158</cx:pt>
          <cx:pt idx="14090">14054</cx:pt>
          <cx:pt idx="14091">15120</cx:pt>
          <cx:pt idx="14092">18762</cx:pt>
          <cx:pt idx="14093">19279</cx:pt>
          <cx:pt idx="14094">10176</cx:pt>
          <cx:pt idx="14095">12834</cx:pt>
          <cx:pt idx="14096">15109</cx:pt>
          <cx:pt idx="14097">17446</cx:pt>
          <cx:pt idx="14098">23021</cx:pt>
          <cx:pt idx="14099">21434</cx:pt>
          <cx:pt idx="14100">19592</cx:pt>
          <cx:pt idx="14101">20567</cx:pt>
          <cx:pt idx="14102">24795</cx:pt>
          <cx:pt idx="14103">23327</cx:pt>
          <cx:pt idx="14104">14888</cx:pt>
          <cx:pt idx="14105">12678</cx:pt>
          <cx:pt idx="14106">18997</cx:pt>
          <cx:pt idx="14107">18570</cx:pt>
          <cx:pt idx="14108">22286</cx:pt>
          <cx:pt idx="14109">13206</cx:pt>
          <cx:pt idx="14110">14646</cx:pt>
          <cx:pt idx="14111">10158</cx:pt>
          <cx:pt idx="14112">12943</cx:pt>
          <cx:pt idx="14113">14994</cx:pt>
          <cx:pt idx="14114">12398</cx:pt>
          <cx:pt idx="14115">22860</cx:pt>
          <cx:pt idx="14116">19240</cx:pt>
          <cx:pt idx="14117">19597</cx:pt>
          <cx:pt idx="14118">11716</cx:pt>
          <cx:pt idx="14119">17409</cx:pt>
          <cx:pt idx="14120">10978</cx:pt>
          <cx:pt idx="14121">16144</cx:pt>
          <cx:pt idx="14122">18826</cx:pt>
          <cx:pt idx="14123">18875</cx:pt>
          <cx:pt idx="14124">18472</cx:pt>
          <cx:pt idx="14125">12061</cx:pt>
          <cx:pt idx="14126">21634</cx:pt>
          <cx:pt idx="14127">14137</cx:pt>
          <cx:pt idx="14128">10492</cx:pt>
          <cx:pt idx="14129">23877</cx:pt>
          <cx:pt idx="14130">19632</cx:pt>
          <cx:pt idx="14131">10443</cx:pt>
          <cx:pt idx="14132">8423</cx:pt>
          <cx:pt idx="14133">15481</cx:pt>
          <cx:pt idx="14134">7860</cx:pt>
          <cx:pt idx="14135">8774</cx:pt>
          <cx:pt idx="14136">19499</cx:pt>
          <cx:pt idx="14137">11339</cx:pt>
          <cx:pt idx="14138">22801</cx:pt>
          <cx:pt idx="14139">10185</cx:pt>
          <cx:pt idx="14140">15517</cx:pt>
          <cx:pt idx="14141">12869</cx:pt>
          <cx:pt idx="14142">20295</cx:pt>
          <cx:pt idx="14143">12965</cx:pt>
          <cx:pt idx="14144">24614</cx:pt>
          <cx:pt idx="14145">22974</cx:pt>
          <cx:pt idx="14146">24048</cx:pt>
          <cx:pt idx="14147">20043</cx:pt>
          <cx:pt idx="14148">12584</cx:pt>
          <cx:pt idx="14149">10411</cx:pt>
          <cx:pt idx="14150">18310</cx:pt>
          <cx:pt idx="14151">21345</cx:pt>
          <cx:pt idx="14152">22015</cx:pt>
          <cx:pt idx="14153">12283</cx:pt>
          <cx:pt idx="14154">14250</cx:pt>
          <cx:pt idx="14155">11413</cx:pt>
          <cx:pt idx="14156">11804</cx:pt>
          <cx:pt idx="14157">12967</cx:pt>
          <cx:pt idx="14158">19497</cx:pt>
          <cx:pt idx="14159">14040</cx:pt>
          <cx:pt idx="14160">19568</cx:pt>
          <cx:pt idx="14161">23738</cx:pt>
          <cx:pt idx="14162">20240</cx:pt>
          <cx:pt idx="14163">11303</cx:pt>
          <cx:pt idx="14164">17882</cx:pt>
          <cx:pt idx="14165">12085</cx:pt>
          <cx:pt idx="14166">19506</cx:pt>
          <cx:pt idx="14167">15353</cx:pt>
          <cx:pt idx="14168">13832</cx:pt>
          <cx:pt idx="14169">12930</cx:pt>
          <cx:pt idx="14170">17615</cx:pt>
          <cx:pt idx="14171">17570</cx:pt>
          <cx:pt idx="14172">12277</cx:pt>
          <cx:pt idx="14173">20656</cx:pt>
          <cx:pt idx="14174">23958</cx:pt>
          <cx:pt idx="14175">14031</cx:pt>
          <cx:pt idx="14176">18956</cx:pt>
          <cx:pt idx="14177">13639</cx:pt>
          <cx:pt idx="14178">14362</cx:pt>
          <cx:pt idx="14179">13580</cx:pt>
          <cx:pt idx="14180">15985</cx:pt>
          <cx:pt idx="14181">22521</cx:pt>
          <cx:pt idx="14182">13768</cx:pt>
          <cx:pt idx="14183">12498</cx:pt>
          <cx:pt idx="14184">17061</cx:pt>
          <cx:pt idx="14185">19971</cx:pt>
          <cx:pt idx="14186">11427</cx:pt>
          <cx:pt idx="14187">21160</cx:pt>
          <cx:pt idx="14188">22515</cx:pt>
          <cx:pt idx="14189">11073</cx:pt>
          <cx:pt idx="14190">22785</cx:pt>
          <cx:pt idx="14191">9880</cx:pt>
          <cx:pt idx="14192">12240</cx:pt>
          <cx:pt idx="14193">14366</cx:pt>
          <cx:pt idx="14194">22120</cx:pt>
          <cx:pt idx="14195">10574</cx:pt>
          <cx:pt idx="14196">11111</cx:pt>
          <cx:pt idx="14197">11068</cx:pt>
          <cx:pt idx="14198">18162</cx:pt>
          <cx:pt idx="14199">10025</cx:pt>
          <cx:pt idx="14200">12239</cx:pt>
          <cx:pt idx="14201">14552</cx:pt>
          <cx:pt idx="14202">11628</cx:pt>
          <cx:pt idx="14203">14219</cx:pt>
          <cx:pt idx="14204">21622</cx:pt>
          <cx:pt idx="14205">12818</cx:pt>
          <cx:pt idx="14206">21032</cx:pt>
          <cx:pt idx="14207">16357</cx:pt>
          <cx:pt idx="14208">16048</cx:pt>
          <cx:pt idx="14209">19661</cx:pt>
          <cx:pt idx="14210">10212</cx:pt>
          <cx:pt idx="14211">13788</cx:pt>
          <cx:pt idx="14212">18516</cx:pt>
          <cx:pt idx="14213">11802</cx:pt>
          <cx:pt idx="14214">21069</cx:pt>
          <cx:pt idx="14215">23820</cx:pt>
          <cx:pt idx="14216">14821</cx:pt>
          <cx:pt idx="14217">17203</cx:pt>
          <cx:pt idx="14218">20248</cx:pt>
          <cx:pt idx="14219">21191</cx:pt>
          <cx:pt idx="14220">19945</cx:pt>
          <cx:pt idx="14221">23708</cx:pt>
          <cx:pt idx="14222">21363</cx:pt>
          <cx:pt idx="14223">24045</cx:pt>
          <cx:pt idx="14224">19556</cx:pt>
          <cx:pt idx="14225">13671</cx:pt>
          <cx:pt idx="14226">12283</cx:pt>
          <cx:pt idx="14227">23069</cx:pt>
          <cx:pt idx="14228">11238</cx:pt>
          <cx:pt idx="14229">22379</cx:pt>
          <cx:pt idx="14230">13211</cx:pt>
          <cx:pt idx="14231">15231</cx:pt>
          <cx:pt idx="14232">13083</cx:pt>
          <cx:pt idx="14233">24022</cx:pt>
          <cx:pt idx="14234">11678</cx:pt>
          <cx:pt idx="14235">11856</cx:pt>
          <cx:pt idx="14236">9615</cx:pt>
          <cx:pt idx="14237">11560</cx:pt>
          <cx:pt idx="14238">8275</cx:pt>
          <cx:pt idx="14239">15119</cx:pt>
          <cx:pt idx="14240">15159</cx:pt>
          <cx:pt idx="14241">22426</cx:pt>
          <cx:pt idx="14242">23199</cx:pt>
          <cx:pt idx="14243">11062</cx:pt>
          <cx:pt idx="14244">10706</cx:pt>
          <cx:pt idx="14245">10150</cx:pt>
          <cx:pt idx="14246">14768</cx:pt>
          <cx:pt idx="14247">13410</cx:pt>
          <cx:pt idx="14248">20916</cx:pt>
          <cx:pt idx="14249">16966</cx:pt>
          <cx:pt idx="14250">23827</cx:pt>
          <cx:pt idx="14251">18568</cx:pt>
          <cx:pt idx="14252">17501</cx:pt>
          <cx:pt idx="14253">15096</cx:pt>
          <cx:pt idx="14254">11526</cx:pt>
          <cx:pt idx="14255">16647</cx:pt>
          <cx:pt idx="14256">15189</cx:pt>
          <cx:pt idx="14257">17416</cx:pt>
          <cx:pt idx="14258">11715</cx:pt>
          <cx:pt idx="14259">9648</cx:pt>
          <cx:pt idx="14260">19277</cx:pt>
          <cx:pt idx="14261">24061</cx:pt>
          <cx:pt idx="14262">16100</cx:pt>
          <cx:pt idx="14263">11292</cx:pt>
          <cx:pt idx="14264">17431</cx:pt>
          <cx:pt idx="14265">13429</cx:pt>
          <cx:pt idx="14266">23232</cx:pt>
          <cx:pt idx="14267">22714</cx:pt>
          <cx:pt idx="14268">16991</cx:pt>
          <cx:pt idx="14269">11908</cx:pt>
          <cx:pt idx="14270">11179</cx:pt>
          <cx:pt idx="14271">14352</cx:pt>
          <cx:pt idx="14272">11123</cx:pt>
          <cx:pt idx="14273">9359</cx:pt>
          <cx:pt idx="14274">12721</cx:pt>
          <cx:pt idx="14275">9150</cx:pt>
          <cx:pt idx="14276">10798</cx:pt>
          <cx:pt idx="14277">19962</cx:pt>
          <cx:pt idx="14278">15190</cx:pt>
          <cx:pt idx="14279">21202</cx:pt>
          <cx:pt idx="14280">16594</cx:pt>
          <cx:pt idx="14281">15528</cx:pt>
          <cx:pt idx="14282">16835</cx:pt>
          <cx:pt idx="14283">20483</cx:pt>
          <cx:pt idx="14284">16334</cx:pt>
          <cx:pt idx="14285">12183</cx:pt>
          <cx:pt idx="14286">18134</cx:pt>
          <cx:pt idx="14287">11034</cx:pt>
          <cx:pt idx="14288">18524</cx:pt>
          <cx:pt idx="14289">20708</cx:pt>
          <cx:pt idx="14290">16402</cx:pt>
          <cx:pt idx="14291">10442</cx:pt>
          <cx:pt idx="14292">15461</cx:pt>
          <cx:pt idx="14293">14287</cx:pt>
          <cx:pt idx="14294">22145</cx:pt>
          <cx:pt idx="14295">13165</cx:pt>
          <cx:pt idx="14296">21245</cx:pt>
          <cx:pt idx="14297">20957</cx:pt>
          <cx:pt idx="14298">11060</cx:pt>
          <cx:pt idx="14299">21428</cx:pt>
          <cx:pt idx="14300">20300</cx:pt>
          <cx:pt idx="14301">16250</cx:pt>
          <cx:pt idx="14302">24650</cx:pt>
          <cx:pt idx="14303">19722</cx:pt>
          <cx:pt idx="14304">12021</cx:pt>
          <cx:pt idx="14305">11383</cx:pt>
          <cx:pt idx="14306">10288</cx:pt>
          <cx:pt idx="14307">13383</cx:pt>
          <cx:pt idx="14308">13826</cx:pt>
          <cx:pt idx="14309">20589</cx:pt>
          <cx:pt idx="14310">18886</cx:pt>
          <cx:pt idx="14311">18698</cx:pt>
          <cx:pt idx="14312">17772</cx:pt>
          <cx:pt idx="14313">24267</cx:pt>
          <cx:pt idx="14314">23291</cx:pt>
          <cx:pt idx="14315">15452</cx:pt>
          <cx:pt idx="14316">19046</cx:pt>
          <cx:pt idx="14317">20832</cx:pt>
          <cx:pt idx="14318">16410</cx:pt>
          <cx:pt idx="14319">10626</cx:pt>
          <cx:pt idx="14320">20645</cx:pt>
          <cx:pt idx="14321">24931</cx:pt>
          <cx:pt idx="14322">12378</cx:pt>
          <cx:pt idx="14323">12203</cx:pt>
          <cx:pt idx="14324">11053</cx:pt>
          <cx:pt idx="14325">16728</cx:pt>
          <cx:pt idx="14326">22690</cx:pt>
          <cx:pt idx="14327">19375</cx:pt>
          <cx:pt idx="14328">10538</cx:pt>
          <cx:pt idx="14329">9740</cx:pt>
          <cx:pt idx="14330">17400</cx:pt>
          <cx:pt idx="14331">15968</cx:pt>
          <cx:pt idx="14332">8907</cx:pt>
          <cx:pt idx="14333">22063</cx:pt>
          <cx:pt idx="14334">20211</cx:pt>
          <cx:pt idx="14335">19307</cx:pt>
          <cx:pt idx="14336">12151</cx:pt>
          <cx:pt idx="14337">23738</cx:pt>
          <cx:pt idx="14338">10231</cx:pt>
          <cx:pt idx="14339">13217</cx:pt>
          <cx:pt idx="14340">13929</cx:pt>
          <cx:pt idx="14341">21817</cx:pt>
          <cx:pt idx="14342">22096</cx:pt>
          <cx:pt idx="14343">17143</cx:pt>
          <cx:pt idx="14344">20539</cx:pt>
          <cx:pt idx="14345">21838</cx:pt>
          <cx:pt idx="14346">16897</cx:pt>
          <cx:pt idx="14347">22153</cx:pt>
          <cx:pt idx="14348">22027</cx:pt>
          <cx:pt idx="14349">13196</cx:pt>
          <cx:pt idx="14350">10734</cx:pt>
          <cx:pt idx="14351">13793</cx:pt>
          <cx:pt idx="14352">12608</cx:pt>
          <cx:pt idx="14353">17475</cx:pt>
          <cx:pt idx="14354">15758</cx:pt>
          <cx:pt idx="14355">10498</cx:pt>
          <cx:pt idx="14356">20318</cx:pt>
          <cx:pt idx="14357">13683</cx:pt>
          <cx:pt idx="14358">9654</cx:pt>
          <cx:pt idx="14359">10128</cx:pt>
          <cx:pt idx="14360">17808</cx:pt>
          <cx:pt idx="14361">14560</cx:pt>
          <cx:pt idx="14362">8565</cx:pt>
          <cx:pt idx="14363">17032</cx:pt>
          <cx:pt idx="14364">19692</cx:pt>
          <cx:pt idx="14365">9933</cx:pt>
          <cx:pt idx="14366">19076</cx:pt>
          <cx:pt idx="14367">19938</cx:pt>
          <cx:pt idx="14368">13931</cx:pt>
          <cx:pt idx="14369">13531</cx:pt>
          <cx:pt idx="14370">15845</cx:pt>
          <cx:pt idx="14371">14083</cx:pt>
          <cx:pt idx="14372">10431</cx:pt>
          <cx:pt idx="14373">16135</cx:pt>
          <cx:pt idx="14374">18698</cx:pt>
          <cx:pt idx="14375">15330</cx:pt>
          <cx:pt idx="14376">14372</cx:pt>
          <cx:pt idx="14377">13287</cx:pt>
          <cx:pt idx="14378">13021</cx:pt>
          <cx:pt idx="14379">16350</cx:pt>
          <cx:pt idx="14380">21863</cx:pt>
          <cx:pt idx="14381">21188</cx:pt>
          <cx:pt idx="14382">11728</cx:pt>
          <cx:pt idx="14383">17669</cx:pt>
          <cx:pt idx="14384">12034</cx:pt>
          <cx:pt idx="14385">19454</cx:pt>
          <cx:pt idx="14386">17123</cx:pt>
          <cx:pt idx="14387">16742</cx:pt>
          <cx:pt idx="14388">14989</cx:pt>
          <cx:pt idx="14389">9973</cx:pt>
          <cx:pt idx="14390">20545</cx:pt>
          <cx:pt idx="14391">14170</cx:pt>
          <cx:pt idx="14392">9949</cx:pt>
          <cx:pt idx="14393">13537</cx:pt>
          <cx:pt idx="14394">11398</cx:pt>
          <cx:pt idx="14395">22386</cx:pt>
          <cx:pt idx="14396">11397</cx:pt>
          <cx:pt idx="14397">18892</cx:pt>
          <cx:pt idx="14398">13456</cx:pt>
          <cx:pt idx="14399">17018</cx:pt>
          <cx:pt idx="14400">10881</cx:pt>
          <cx:pt idx="14401">9291</cx:pt>
          <cx:pt idx="14402">15034</cx:pt>
          <cx:pt idx="14403">11584</cx:pt>
          <cx:pt idx="14404">11908</cx:pt>
          <cx:pt idx="14405">23601</cx:pt>
          <cx:pt idx="14406">15939</cx:pt>
          <cx:pt idx="14407">20558</cx:pt>
          <cx:pt idx="14408">17331</cx:pt>
          <cx:pt idx="14409">11712</cx:pt>
          <cx:pt idx="14410">14453</cx:pt>
          <cx:pt idx="14411">20020</cx:pt>
          <cx:pt idx="14412">23775</cx:pt>
          <cx:pt idx="14413">18778</cx:pt>
          <cx:pt idx="14414">10883</cx:pt>
          <cx:pt idx="14415">20464</cx:pt>
          <cx:pt idx="14416">23103</cx:pt>
          <cx:pt idx="14417">10610</cx:pt>
          <cx:pt idx="14418">10745</cx:pt>
          <cx:pt idx="14419">23787</cx:pt>
          <cx:pt idx="14420">22505</cx:pt>
          <cx:pt idx="14421">17223</cx:pt>
          <cx:pt idx="14422">13523</cx:pt>
          <cx:pt idx="14423">15359</cx:pt>
          <cx:pt idx="14424">16359</cx:pt>
          <cx:pt idx="14425">8912</cx:pt>
          <cx:pt idx="14426">10521</cx:pt>
          <cx:pt idx="14427">17650</cx:pt>
          <cx:pt idx="14428">19991</cx:pt>
          <cx:pt idx="14429">14482</cx:pt>
          <cx:pt idx="14430">19839</cx:pt>
          <cx:pt idx="14431">20745</cx:pt>
          <cx:pt idx="14432">14504</cx:pt>
          <cx:pt idx="14433">11818</cx:pt>
          <cx:pt idx="14434">15696</cx:pt>
          <cx:pt idx="14435">9683</cx:pt>
          <cx:pt idx="14436">13820</cx:pt>
          <cx:pt idx="14437">9960</cx:pt>
          <cx:pt idx="14438">13678</cx:pt>
          <cx:pt idx="14439">11032</cx:pt>
          <cx:pt idx="14440">18606</cx:pt>
          <cx:pt idx="14441">15521</cx:pt>
          <cx:pt idx="14442">22569</cx:pt>
          <cx:pt idx="14443">12004</cx:pt>
          <cx:pt idx="14444">14206</cx:pt>
          <cx:pt idx="14445">13947</cx:pt>
          <cx:pt idx="14446">20636</cx:pt>
          <cx:pt idx="14447">22504</cx:pt>
          <cx:pt idx="14448">21101</cx:pt>
          <cx:pt idx="14449">23823</cx:pt>
          <cx:pt idx="14450">23718</cx:pt>
          <cx:pt idx="14451">20794</cx:pt>
          <cx:pt idx="14452">23559</cx:pt>
          <cx:pt idx="14453">17152</cx:pt>
          <cx:pt idx="14454">9269</cx:pt>
          <cx:pt idx="14455">13928</cx:pt>
          <cx:pt idx="14456">11778</cx:pt>
          <cx:pt idx="14457">14675</cx:pt>
          <cx:pt idx="14458">17694</cx:pt>
          <cx:pt idx="14459">13542</cx:pt>
          <cx:pt idx="14460">19186</cx:pt>
          <cx:pt idx="14461">21342</cx:pt>
          <cx:pt idx="14462">22104</cx:pt>
          <cx:pt idx="14463">17771</cx:pt>
          <cx:pt idx="14464">21477</cx:pt>
          <cx:pt idx="14465">20739</cx:pt>
          <cx:pt idx="14466">11802</cx:pt>
          <cx:pt idx="14467">14314</cx:pt>
          <cx:pt idx="14468">13751</cx:pt>
          <cx:pt idx="14469">11421</cx:pt>
          <cx:pt idx="14470">22229</cx:pt>
          <cx:pt idx="14471">13706</cx:pt>
          <cx:pt idx="14472">14188</cx:pt>
          <cx:pt idx="14473">8383</cx:pt>
          <cx:pt idx="14474">13303</cx:pt>
          <cx:pt idx="14475">20256</cx:pt>
          <cx:pt idx="14476">10249</cx:pt>
          <cx:pt idx="14477">20330</cx:pt>
          <cx:pt idx="14478">11769</cx:pt>
          <cx:pt idx="14479">16426</cx:pt>
          <cx:pt idx="14480">9632</cx:pt>
          <cx:pt idx="14481">16325</cx:pt>
          <cx:pt idx="14482">15159</cx:pt>
          <cx:pt idx="14483">13831</cx:pt>
          <cx:pt idx="14484">12317</cx:pt>
          <cx:pt idx="14485">18174</cx:pt>
          <cx:pt idx="14486">10418</cx:pt>
          <cx:pt idx="14487">20019</cx:pt>
          <cx:pt idx="14488">14636</cx:pt>
          <cx:pt idx="14489">13693</cx:pt>
          <cx:pt idx="14490">17662</cx:pt>
          <cx:pt idx="14491">17510</cx:pt>
          <cx:pt idx="14492">15005</cx:pt>
          <cx:pt idx="14493">16670</cx:pt>
          <cx:pt idx="14494">11713</cx:pt>
          <cx:pt idx="14495">11531</cx:pt>
          <cx:pt idx="14496">20276</cx:pt>
          <cx:pt idx="14497">16154</cx:pt>
          <cx:pt idx="14498">21148</cx:pt>
          <cx:pt idx="14499">20393</cx:pt>
          <cx:pt idx="14500">19187</cx:pt>
          <cx:pt idx="14501">12029</cx:pt>
          <cx:pt idx="14502">13488</cx:pt>
          <cx:pt idx="14503">22481</cx:pt>
          <cx:pt idx="14504">18026</cx:pt>
          <cx:pt idx="14505">12994</cx:pt>
          <cx:pt idx="14506">23766</cx:pt>
          <cx:pt idx="14507">20692</cx:pt>
          <cx:pt idx="14508">8247</cx:pt>
          <cx:pt idx="14509">13805</cx:pt>
          <cx:pt idx="14510">10159</cx:pt>
          <cx:pt idx="14511">18277</cx:pt>
          <cx:pt idx="14512">10452</cx:pt>
          <cx:pt idx="14513">10555</cx:pt>
          <cx:pt idx="14514">13628</cx:pt>
          <cx:pt idx="14515">21197</cx:pt>
          <cx:pt idx="14516">18589</cx:pt>
          <cx:pt idx="14517">10162</cx:pt>
          <cx:pt idx="14518">23045</cx:pt>
          <cx:pt idx="14519">13706</cx:pt>
          <cx:pt idx="14520">13453</cx:pt>
          <cx:pt idx="14521">13388</cx:pt>
          <cx:pt idx="14522">16325</cx:pt>
          <cx:pt idx="14523">13855</cx:pt>
          <cx:pt idx="14524">13233</cx:pt>
          <cx:pt idx="14525">16388</cx:pt>
          <cx:pt idx="14526">16893</cx:pt>
          <cx:pt idx="14527">11652</cx:pt>
          <cx:pt idx="14528">10983</cx:pt>
          <cx:pt idx="14529">15049</cx:pt>
          <cx:pt idx="14530">13057</cx:pt>
          <cx:pt idx="14531">13192</cx:pt>
          <cx:pt idx="14532">21595</cx:pt>
          <cx:pt idx="14533">11082</cx:pt>
          <cx:pt idx="14534">12501</cx:pt>
          <cx:pt idx="14535">22654</cx:pt>
          <cx:pt idx="14536">20900</cx:pt>
          <cx:pt idx="14537">19783</cx:pt>
          <cx:pt idx="14538">9835</cx:pt>
          <cx:pt idx="14539">18419</cx:pt>
          <cx:pt idx="14540">10920</cx:pt>
          <cx:pt idx="14541">14067</cx:pt>
          <cx:pt idx="14542">19668</cx:pt>
          <cx:pt idx="14543">12455</cx:pt>
          <cx:pt idx="14544">15193</cx:pt>
          <cx:pt idx="14545">12250</cx:pt>
          <cx:pt idx="14546">8366</cx:pt>
          <cx:pt idx="14547">9416</cx:pt>
          <cx:pt idx="14548">23462</cx:pt>
          <cx:pt idx="14549">21987</cx:pt>
          <cx:pt idx="14550">16192</cx:pt>
          <cx:pt idx="14551">15217</cx:pt>
          <cx:pt idx="14552">13234</cx:pt>
          <cx:pt idx="14553">13652</cx:pt>
          <cx:pt idx="14554">22919</cx:pt>
          <cx:pt idx="14555">17865</cx:pt>
          <cx:pt idx="14556">20041</cx:pt>
          <cx:pt idx="14557">10420</cx:pt>
          <cx:pt idx="14558">13234</cx:pt>
          <cx:pt idx="14559">23440</cx:pt>
          <cx:pt idx="14560">15273</cx:pt>
          <cx:pt idx="14561">22826</cx:pt>
          <cx:pt idx="14562">17871</cx:pt>
          <cx:pt idx="14563">19293</cx:pt>
          <cx:pt idx="14564">20925</cx:pt>
          <cx:pt idx="14565">21116</cx:pt>
          <cx:pt idx="14566">21014</cx:pt>
          <cx:pt idx="14567">14231</cx:pt>
          <cx:pt idx="14568">23350</cx:pt>
          <cx:pt idx="14569">15521</cx:pt>
          <cx:pt idx="14570">21587</cx:pt>
          <cx:pt idx="14571">10513</cx:pt>
          <cx:pt idx="14572">22990</cx:pt>
          <cx:pt idx="14573">9642</cx:pt>
          <cx:pt idx="14574">19442</cx:pt>
          <cx:pt idx="14575">15919</cx:pt>
          <cx:pt idx="14576">15450</cx:pt>
          <cx:pt idx="14577">21349</cx:pt>
          <cx:pt idx="14578">14172</cx:pt>
          <cx:pt idx="14579">20194</cx:pt>
          <cx:pt idx="14580">16404</cx:pt>
          <cx:pt idx="14581">19242</cx:pt>
          <cx:pt idx="14582">23431</cx:pt>
          <cx:pt idx="14583">12920</cx:pt>
          <cx:pt idx="14584">11042</cx:pt>
          <cx:pt idx="14585">12022</cx:pt>
          <cx:pt idx="14586">11598</cx:pt>
          <cx:pt idx="14587">23855</cx:pt>
          <cx:pt idx="14588">20808</cx:pt>
          <cx:pt idx="14589">9835</cx:pt>
          <cx:pt idx="14590">12027</cx:pt>
          <cx:pt idx="14591">10983</cx:pt>
          <cx:pt idx="14592">15204</cx:pt>
          <cx:pt idx="14593">14075</cx:pt>
          <cx:pt idx="14594">16364</cx:pt>
          <cx:pt idx="14595">16521</cx:pt>
          <cx:pt idx="14596">16490</cx:pt>
          <cx:pt idx="14597">12490</cx:pt>
          <cx:pt idx="14598">20722</cx:pt>
          <cx:pt idx="14599">16929</cx:pt>
          <cx:pt idx="14600">16859</cx:pt>
          <cx:pt idx="14601">15211</cx:pt>
          <cx:pt idx="14602">15123</cx:pt>
          <cx:pt idx="14603">17489</cx:pt>
          <cx:pt idx="14604">8788</cx:pt>
          <cx:pt idx="14605">11352</cx:pt>
          <cx:pt idx="14606">17694</cx:pt>
          <cx:pt idx="14607">23284</cx:pt>
          <cx:pt idx="14608">17045</cx:pt>
          <cx:pt idx="14609">17162</cx:pt>
          <cx:pt idx="14610">19493</cx:pt>
          <cx:pt idx="14611">14343</cx:pt>
          <cx:pt idx="14612">9842</cx:pt>
          <cx:pt idx="14613">15818</cx:pt>
          <cx:pt idx="14614">21067</cx:pt>
          <cx:pt idx="14615">14910</cx:pt>
          <cx:pt idx="14616">13251</cx:pt>
          <cx:pt idx="14617">21696</cx:pt>
          <cx:pt idx="14618">10992</cx:pt>
          <cx:pt idx="14619">13041</cx:pt>
          <cx:pt idx="14620">12509</cx:pt>
          <cx:pt idx="14621">13039</cx:pt>
          <cx:pt idx="14622">10460</cx:pt>
          <cx:pt idx="14623">9875</cx:pt>
          <cx:pt idx="14624">10404</cx:pt>
          <cx:pt idx="14625">21165</cx:pt>
          <cx:pt idx="14626">19468</cx:pt>
          <cx:pt idx="14627">21911</cx:pt>
          <cx:pt idx="14628">19384</cx:pt>
          <cx:pt idx="14629">12685</cx:pt>
          <cx:pt idx="14630">15793</cx:pt>
          <cx:pt idx="14631">10473</cx:pt>
          <cx:pt idx="14632">22684</cx:pt>
          <cx:pt idx="14633">18495</cx:pt>
          <cx:pt idx="14634">10116</cx:pt>
          <cx:pt idx="14635">21204</cx:pt>
          <cx:pt idx="14636">12904</cx:pt>
          <cx:pt idx="14637">23656</cx:pt>
          <cx:pt idx="14638">17075</cx:pt>
          <cx:pt idx="14639">10415</cx:pt>
          <cx:pt idx="14640">14498</cx:pt>
          <cx:pt idx="14641">17751</cx:pt>
          <cx:pt idx="14642">9381</cx:pt>
          <cx:pt idx="14643">19161</cx:pt>
          <cx:pt idx="14644">12115</cx:pt>
          <cx:pt idx="14645">15704</cx:pt>
          <cx:pt idx="14646">12559</cx:pt>
          <cx:pt idx="14647">17373</cx:pt>
          <cx:pt idx="14648">16149</cx:pt>
          <cx:pt idx="14649">19267</cx:pt>
          <cx:pt idx="14650">10926</cx:pt>
          <cx:pt idx="14651">10474</cx:pt>
          <cx:pt idx="14652">12386</cx:pt>
          <cx:pt idx="14653">9909</cx:pt>
          <cx:pt idx="14654">16361</cx:pt>
          <cx:pt idx="14655">10412</cx:pt>
          <cx:pt idx="14656">13960</cx:pt>
          <cx:pt idx="14657">20940</cx:pt>
          <cx:pt idx="14658">9529</cx:pt>
          <cx:pt idx="14659">12553</cx:pt>
          <cx:pt idx="14660">16684</cx:pt>
          <cx:pt idx="14661">13595</cx:pt>
          <cx:pt idx="14662">17941</cx:pt>
          <cx:pt idx="14663">19724</cx:pt>
          <cx:pt idx="14664">8791</cx:pt>
          <cx:pt idx="14665">21961</cx:pt>
          <cx:pt idx="14666">12973</cx:pt>
          <cx:pt idx="14667">14060</cx:pt>
          <cx:pt idx="14668">8898</cx:pt>
          <cx:pt idx="14669">14607</cx:pt>
          <cx:pt idx="14670">9913</cx:pt>
          <cx:pt idx="14671">15511</cx:pt>
          <cx:pt idx="14672">8677</cx:pt>
          <cx:pt idx="14673">12828</cx:pt>
          <cx:pt idx="14674">24024</cx:pt>
          <cx:pt idx="14675">14962</cx:pt>
          <cx:pt idx="14676">21534</cx:pt>
          <cx:pt idx="14677">11315</cx:pt>
          <cx:pt idx="14678">9996</cx:pt>
          <cx:pt idx="14679">11235</cx:pt>
          <cx:pt idx="14680">10876</cx:pt>
          <cx:pt idx="14681">15326</cx:pt>
          <cx:pt idx="14682">15528</cx:pt>
          <cx:pt idx="14683">24088</cx:pt>
          <cx:pt idx="14684">11241</cx:pt>
          <cx:pt idx="14685">10108</cx:pt>
          <cx:pt idx="14686">14634</cx:pt>
          <cx:pt idx="14687">15422</cx:pt>
          <cx:pt idx="14688">22867</cx:pt>
          <cx:pt idx="14689">16193</cx:pt>
          <cx:pt idx="14690">21458</cx:pt>
          <cx:pt idx="14691">16555</cx:pt>
          <cx:pt idx="14692">15670</cx:pt>
          <cx:pt idx="14693">17038</cx:pt>
          <cx:pt idx="14694">9332</cx:pt>
          <cx:pt idx="14695">9980</cx:pt>
          <cx:pt idx="14696">13467</cx:pt>
          <cx:pt idx="14697">18297</cx:pt>
          <cx:pt idx="14698">14881</cx:pt>
          <cx:pt idx="14699">9962</cx:pt>
          <cx:pt idx="14700">21316</cx:pt>
          <cx:pt idx="14701">21818</cx:pt>
          <cx:pt idx="14702">13663</cx:pt>
          <cx:pt idx="14703">17326</cx:pt>
          <cx:pt idx="14704">17391</cx:pt>
          <cx:pt idx="14705">13292</cx:pt>
          <cx:pt idx="14706">24029</cx:pt>
          <cx:pt idx="14707">14614</cx:pt>
          <cx:pt idx="14708">10454</cx:pt>
          <cx:pt idx="14709">23034</cx:pt>
          <cx:pt idx="14710">11989</cx:pt>
          <cx:pt idx="14711">11838</cx:pt>
          <cx:pt idx="14712">10615</cx:pt>
          <cx:pt idx="14713">12722</cx:pt>
          <cx:pt idx="14714">11264</cx:pt>
          <cx:pt idx="14715">23508</cx:pt>
          <cx:pt idx="14716">9944</cx:pt>
          <cx:pt idx="14717">19404</cx:pt>
          <cx:pt idx="14718">19301</cx:pt>
          <cx:pt idx="14719">13420</cx:pt>
          <cx:pt idx="14720">8540</cx:pt>
          <cx:pt idx="14721">8864</cx:pt>
          <cx:pt idx="14722">11332</cx:pt>
          <cx:pt idx="14723">12830</cx:pt>
          <cx:pt idx="14724">19589</cx:pt>
          <cx:pt idx="14725">13598</cx:pt>
          <cx:pt idx="14726">19096</cx:pt>
          <cx:pt idx="14727">9535</cx:pt>
          <cx:pt idx="14728">17340</cx:pt>
          <cx:pt idx="14729">17217</cx:pt>
          <cx:pt idx="14730">12262</cx:pt>
          <cx:pt idx="14731">13513</cx:pt>
          <cx:pt idx="14732">18278</cx:pt>
          <cx:pt idx="14733">9590</cx:pt>
          <cx:pt idx="14734">19651</cx:pt>
          <cx:pt idx="14735">18515</cx:pt>
          <cx:pt idx="14736">10147</cx:pt>
          <cx:pt idx="14737">11408</cx:pt>
          <cx:pt idx="14738">19467</cx:pt>
          <cx:pt idx="14739">20416</cx:pt>
          <cx:pt idx="14740">18242</cx:pt>
          <cx:pt idx="14741">9540</cx:pt>
          <cx:pt idx="14742">19374</cx:pt>
          <cx:pt idx="14743">21908</cx:pt>
          <cx:pt idx="14744">12907</cx:pt>
          <cx:pt idx="14745">20699</cx:pt>
          <cx:pt idx="14746">8837</cx:pt>
          <cx:pt idx="14747">10781</cx:pt>
          <cx:pt idx="14748">18962</cx:pt>
          <cx:pt idx="14749">18390</cx:pt>
          <cx:pt idx="14750">17881</cx:pt>
          <cx:pt idx="14751">17133</cx:pt>
          <cx:pt idx="14752">17881</cx:pt>
          <cx:pt idx="14753">8459</cx:pt>
          <cx:pt idx="14754">10345</cx:pt>
          <cx:pt idx="14755">18393</cx:pt>
          <cx:pt idx="14756">10310</cx:pt>
          <cx:pt idx="14757">19973</cx:pt>
          <cx:pt idx="14758">15090</cx:pt>
          <cx:pt idx="14759">24997</cx:pt>
          <cx:pt idx="14760">12946</cx:pt>
          <cx:pt idx="14761">22118</cx:pt>
          <cx:pt idx="14762">15788</cx:pt>
          <cx:pt idx="14763">17014</cx:pt>
          <cx:pt idx="14764">16694</cx:pt>
          <cx:pt idx="14765">18104</cx:pt>
          <cx:pt idx="14766">15582</cx:pt>
          <cx:pt idx="14767">10264</cx:pt>
          <cx:pt idx="14768">20059</cx:pt>
          <cx:pt idx="14769">13955</cx:pt>
          <cx:pt idx="14770">19840</cx:pt>
          <cx:pt idx="14771">14558</cx:pt>
          <cx:pt idx="14772">13558</cx:pt>
          <cx:pt idx="14773">18745</cx:pt>
          <cx:pt idx="14774">13161</cx:pt>
          <cx:pt idx="14775">11058</cx:pt>
          <cx:pt idx="14776">20399</cx:pt>
          <cx:pt idx="14777">14325</cx:pt>
          <cx:pt idx="14778">18511</cx:pt>
          <cx:pt idx="14779">13365</cx:pt>
          <cx:pt idx="14780">18406</cx:pt>
          <cx:pt idx="14781">22731</cx:pt>
          <cx:pt idx="14782">13779</cx:pt>
          <cx:pt idx="14783">12768</cx:pt>
          <cx:pt idx="14784">17147</cx:pt>
          <cx:pt idx="14785">15761</cx:pt>
          <cx:pt idx="14786">18263</cx:pt>
          <cx:pt idx="14787">10302</cx:pt>
          <cx:pt idx="14788">22824</cx:pt>
          <cx:pt idx="14789">19714</cx:pt>
          <cx:pt idx="14790">14491</cx:pt>
          <cx:pt idx="14791">8622</cx:pt>
          <cx:pt idx="14792">9732</cx:pt>
          <cx:pt idx="14793">12474</cx:pt>
          <cx:pt idx="14794">11564</cx:pt>
          <cx:pt idx="14795">15872</cx:pt>
          <cx:pt idx="14796">13921</cx:pt>
          <cx:pt idx="14797">13056</cx:pt>
          <cx:pt idx="14798">14877</cx:pt>
          <cx:pt idx="14799">21922</cx:pt>
          <cx:pt idx="14800">19708</cx:pt>
          <cx:pt idx="14801">13508</cx:pt>
          <cx:pt idx="14802">10782</cx:pt>
          <cx:pt idx="14803">18066</cx:pt>
          <cx:pt idx="14804">14961</cx:pt>
          <cx:pt idx="14805">21046</cx:pt>
          <cx:pt idx="14806">8506</cx:pt>
          <cx:pt idx="14807">12258</cx:pt>
          <cx:pt idx="14808">22365</cx:pt>
          <cx:pt idx="14809">17456</cx:pt>
          <cx:pt idx="14810">19933</cx:pt>
          <cx:pt idx="14811">13329</cx:pt>
          <cx:pt idx="14812">13693</cx:pt>
          <cx:pt idx="14813">16083</cx:pt>
          <cx:pt idx="14814">10839</cx:pt>
          <cx:pt idx="14815">14896</cx:pt>
          <cx:pt idx="14816">16242</cx:pt>
          <cx:pt idx="14817">16510</cx:pt>
          <cx:pt idx="14818">11456</cx:pt>
          <cx:pt idx="14819">16982</cx:pt>
          <cx:pt idx="14820">19543</cx:pt>
          <cx:pt idx="14821">14271</cx:pt>
          <cx:pt idx="14822">13774</cx:pt>
          <cx:pt idx="14823">18463</cx:pt>
          <cx:pt idx="14824">23103</cx:pt>
          <cx:pt idx="14825">13180</cx:pt>
          <cx:pt idx="14826">21985</cx:pt>
          <cx:pt idx="14827">15840</cx:pt>
          <cx:pt idx="14828">18939</cx:pt>
          <cx:pt idx="14829">8609</cx:pt>
          <cx:pt idx="14830">12585</cx:pt>
          <cx:pt idx="14831">21445</cx:pt>
          <cx:pt idx="14832">20281</cx:pt>
          <cx:pt idx="14833">17844</cx:pt>
          <cx:pt idx="14834">12105</cx:pt>
          <cx:pt idx="14835">11907</cx:pt>
          <cx:pt idx="14836">14363</cx:pt>
          <cx:pt idx="14837">22807</cx:pt>
          <cx:pt idx="14838">21270</cx:pt>
          <cx:pt idx="14839">10122</cx:pt>
          <cx:pt idx="14840">14579</cx:pt>
          <cx:pt idx="14841">23570</cx:pt>
          <cx:pt idx="14842">11261</cx:pt>
          <cx:pt idx="14843">21292</cx:pt>
          <cx:pt idx="14844">20130</cx:pt>
          <cx:pt idx="14845">11667</cx:pt>
          <cx:pt idx="14846">10105</cx:pt>
          <cx:pt idx="14847">13513</cx:pt>
          <cx:pt idx="14848">24630</cx:pt>
          <cx:pt idx="14849">17108</cx:pt>
          <cx:pt idx="14850">15423</cx:pt>
          <cx:pt idx="14851">10749</cx:pt>
          <cx:pt idx="14852">12796</cx:pt>
          <cx:pt idx="14853">10494</cx:pt>
          <cx:pt idx="14854">9136</cx:pt>
          <cx:pt idx="14855">13094</cx:pt>
          <cx:pt idx="14856">18008</cx:pt>
          <cx:pt idx="14857">16021</cx:pt>
          <cx:pt idx="14858">24838</cx:pt>
          <cx:pt idx="14859">13754</cx:pt>
          <cx:pt idx="14860">17600</cx:pt>
          <cx:pt idx="14861">13317</cx:pt>
          <cx:pt idx="14862">19367</cx:pt>
          <cx:pt idx="14863">14528</cx:pt>
          <cx:pt idx="14864">16657</cx:pt>
          <cx:pt idx="14865">18678</cx:pt>
          <cx:pt idx="14866">10259</cx:pt>
          <cx:pt idx="14867">17633</cx:pt>
          <cx:pt idx="14868">21798</cx:pt>
          <cx:pt idx="14869">9103</cx:pt>
          <cx:pt idx="14870">14578</cx:pt>
          <cx:pt idx="14871">10709</cx:pt>
          <cx:pt idx="14872">11510</cx:pt>
          <cx:pt idx="14873">13954</cx:pt>
          <cx:pt idx="14874">24905</cx:pt>
          <cx:pt idx="14875">16491</cx:pt>
          <cx:pt idx="14876">14000</cx:pt>
          <cx:pt idx="14877">13025</cx:pt>
          <cx:pt idx="14878">22425</cx:pt>
          <cx:pt idx="14879">10142</cx:pt>
          <cx:pt idx="14880">12862</cx:pt>
          <cx:pt idx="14881">20406</cx:pt>
          <cx:pt idx="14882">18845</cx:pt>
          <cx:pt idx="14883">17138</cx:pt>
          <cx:pt idx="14884">12395</cx:pt>
          <cx:pt idx="14885">20338</cx:pt>
          <cx:pt idx="14886">17035</cx:pt>
          <cx:pt idx="14887">12852</cx:pt>
          <cx:pt idx="14888">11199</cx:pt>
          <cx:pt idx="14889">16369</cx:pt>
          <cx:pt idx="14890">8624</cx:pt>
          <cx:pt idx="14891">9167</cx:pt>
          <cx:pt idx="14892">10345</cx:pt>
          <cx:pt idx="14893">13150</cx:pt>
          <cx:pt idx="14894">13671</cx:pt>
          <cx:pt idx="14895">14380</cx:pt>
          <cx:pt idx="14896">11978</cx:pt>
          <cx:pt idx="14897">11092</cx:pt>
          <cx:pt idx="14898">9871</cx:pt>
          <cx:pt idx="14899">17155</cx:pt>
          <cx:pt idx="14900">15444</cx:pt>
          <cx:pt idx="14901">10098</cx:pt>
          <cx:pt idx="14902">12031</cx:pt>
          <cx:pt idx="14903">12610</cx:pt>
          <cx:pt idx="14904">19644</cx:pt>
          <cx:pt idx="14905">14021</cx:pt>
          <cx:pt idx="14906">13901</cx:pt>
          <cx:pt idx="14907">20589</cx:pt>
          <cx:pt idx="14908">19007</cx:pt>
          <cx:pt idx="14909">19123</cx:pt>
          <cx:pt idx="14910">20505</cx:pt>
          <cx:pt idx="14911">7758</cx:pt>
          <cx:pt idx="14912">16346</cx:pt>
          <cx:pt idx="14913">22295</cx:pt>
          <cx:pt idx="14914">11437</cx:pt>
          <cx:pt idx="14915">11743</cx:pt>
          <cx:pt idx="14916">23667</cx:pt>
          <cx:pt idx="14917">11149</cx:pt>
          <cx:pt idx="14918">11906</cx:pt>
          <cx:pt idx="14919">14160</cx:pt>
          <cx:pt idx="14920">12172</cx:pt>
          <cx:pt idx="14921">15151</cx:pt>
          <cx:pt idx="14922">15617</cx:pt>
          <cx:pt idx="14923">13534</cx:pt>
          <cx:pt idx="14924">13442</cx:pt>
          <cx:pt idx="14925">21551</cx:pt>
          <cx:pt idx="14926">13649</cx:pt>
          <cx:pt idx="14927">21957</cx:pt>
          <cx:pt idx="14928">19335</cx:pt>
          <cx:pt idx="14929">12249</cx:pt>
          <cx:pt idx="14930">24367</cx:pt>
          <cx:pt idx="14931">19939</cx:pt>
          <cx:pt idx="14932">16737</cx:pt>
          <cx:pt idx="14933">12723</cx:pt>
          <cx:pt idx="14934">15842</cx:pt>
          <cx:pt idx="14935">11045</cx:pt>
          <cx:pt idx="14936">21821</cx:pt>
          <cx:pt idx="14937">22386</cx:pt>
          <cx:pt idx="14938">22455</cx:pt>
          <cx:pt idx="14939">16759</cx:pt>
          <cx:pt idx="14940">12315</cx:pt>
          <cx:pt idx="14941">22384</cx:pt>
          <cx:pt idx="14942">19680</cx:pt>
          <cx:pt idx="14943">17774</cx:pt>
          <cx:pt idx="14944">15193</cx:pt>
          <cx:pt idx="14945">10974</cx:pt>
          <cx:pt idx="14946">9398</cx:pt>
          <cx:pt idx="14947">11977</cx:pt>
          <cx:pt idx="14948">15893</cx:pt>
          <cx:pt idx="14949">20081</cx:pt>
          <cx:pt idx="14950">20614</cx:pt>
          <cx:pt idx="14951">23293</cx:pt>
          <cx:pt idx="14952">15254</cx:pt>
          <cx:pt idx="14953">15280</cx:pt>
          <cx:pt idx="14954">18483</cx:pt>
          <cx:pt idx="14955">13273</cx:pt>
          <cx:pt idx="14956">8082</cx:pt>
          <cx:pt idx="14957">15897</cx:pt>
          <cx:pt idx="14958">15716</cx:pt>
          <cx:pt idx="14959">21176</cx:pt>
          <cx:pt idx="14960">20614</cx:pt>
          <cx:pt idx="14961">16992</cx:pt>
          <cx:pt idx="14962">13971</cx:pt>
          <cx:pt idx="14963">19464</cx:pt>
          <cx:pt idx="14964">11359</cx:pt>
          <cx:pt idx="14965">16718</cx:pt>
          <cx:pt idx="14966">19868</cx:pt>
          <cx:pt idx="14967">22727</cx:pt>
          <cx:pt idx="14968">11193</cx:pt>
          <cx:pt idx="14969">19876</cx:pt>
          <cx:pt idx="14970">18136</cx:pt>
          <cx:pt idx="14971">11186</cx:pt>
          <cx:pt idx="14972">11669</cx:pt>
          <cx:pt idx="14973">10703</cx:pt>
          <cx:pt idx="14974">13060</cx:pt>
          <cx:pt idx="14975">17622</cx:pt>
          <cx:pt idx="14976">14140</cx:pt>
          <cx:pt idx="14977">17964</cx:pt>
          <cx:pt idx="14978">18210</cx:pt>
          <cx:pt idx="14979">15610</cx:pt>
          <cx:pt idx="14980">14923</cx:pt>
          <cx:pt idx="14981">17000</cx:pt>
          <cx:pt idx="14982">20099</cx:pt>
          <cx:pt idx="14983">20339</cx:pt>
          <cx:pt idx="14984">22250</cx:pt>
          <cx:pt idx="14985">19387</cx:pt>
          <cx:pt idx="14986">14608</cx:pt>
          <cx:pt idx="14987">18263</cx:pt>
          <cx:pt idx="14988">15515</cx:pt>
          <cx:pt idx="14989">17520</cx:pt>
          <cx:pt idx="14990">18294</cx:pt>
          <cx:pt idx="14991">11598</cx:pt>
          <cx:pt idx="14992">23489</cx:pt>
          <cx:pt idx="14993">11135</cx:pt>
          <cx:pt idx="14994">14438</cx:pt>
          <cx:pt idx="14995">21870</cx:pt>
          <cx:pt idx="14996">8558</cx:pt>
          <cx:pt idx="14997">23933</cx:pt>
          <cx:pt idx="14998">22559</cx:pt>
          <cx:pt idx="14999">21243</cx:pt>
          <cx:pt idx="15000">12928</cx:pt>
          <cx:pt idx="15001">14888</cx:pt>
          <cx:pt idx="15002">11487</cx:pt>
          <cx:pt idx="15003">8467</cx:pt>
          <cx:pt idx="15004">14273</cx:pt>
          <cx:pt idx="15005">15054</cx:pt>
          <cx:pt idx="15006">13040</cx:pt>
          <cx:pt idx="15007">19177</cx:pt>
          <cx:pt idx="15008">9893</cx:pt>
          <cx:pt idx="15009">15227</cx:pt>
          <cx:pt idx="15010">12674</cx:pt>
          <cx:pt idx="15011">20834</cx:pt>
          <cx:pt idx="15012">19565</cx:pt>
          <cx:pt idx="15013">10462</cx:pt>
          <cx:pt idx="15014">19180</cx:pt>
          <cx:pt idx="15015">22455</cx:pt>
          <cx:pt idx="15016">10096</cx:pt>
          <cx:pt idx="15017">21542</cx:pt>
          <cx:pt idx="15018">13983</cx:pt>
          <cx:pt idx="15019">21783</cx:pt>
          <cx:pt idx="15020">13987</cx:pt>
          <cx:pt idx="15021">10224</cx:pt>
          <cx:pt idx="15022">20739</cx:pt>
          <cx:pt idx="15023">19595</cx:pt>
          <cx:pt idx="15024">9196</cx:pt>
          <cx:pt idx="15025">15949</cx:pt>
          <cx:pt idx="15026">10731</cx:pt>
          <cx:pt idx="15027">18701</cx:pt>
          <cx:pt idx="15028">19881</cx:pt>
          <cx:pt idx="15029">17324</cx:pt>
          <cx:pt idx="15030">18402</cx:pt>
          <cx:pt idx="15031">17115</cx:pt>
          <cx:pt idx="15032">15456</cx:pt>
          <cx:pt idx="15033">16606</cx:pt>
          <cx:pt idx="15034">12605</cx:pt>
          <cx:pt idx="15035">24224</cx:pt>
          <cx:pt idx="15036">15199</cx:pt>
          <cx:pt idx="15037">19886</cx:pt>
          <cx:pt idx="15038">14195</cx:pt>
          <cx:pt idx="15039">14085</cx:pt>
          <cx:pt idx="15040">12678</cx:pt>
          <cx:pt idx="15041">19349</cx:pt>
          <cx:pt idx="15042">16975</cx:pt>
          <cx:pt idx="15043">22066</cx:pt>
          <cx:pt idx="15044">18709</cx:pt>
          <cx:pt idx="15045">15890</cx:pt>
          <cx:pt idx="15046">15335</cx:pt>
          <cx:pt idx="15047">13321</cx:pt>
          <cx:pt idx="15048">23447</cx:pt>
          <cx:pt idx="15049">13520</cx:pt>
          <cx:pt idx="15050">15832</cx:pt>
          <cx:pt idx="15051">19228</cx:pt>
          <cx:pt idx="15052">20510</cx:pt>
          <cx:pt idx="15053">16070</cx:pt>
          <cx:pt idx="15054">24190</cx:pt>
          <cx:pt idx="15055">17842</cx:pt>
          <cx:pt idx="15056">10407</cx:pt>
          <cx:pt idx="15057">11944</cx:pt>
          <cx:pt idx="15058">21887</cx:pt>
          <cx:pt idx="15059">15236</cx:pt>
          <cx:pt idx="15060">18403</cx:pt>
          <cx:pt idx="15061">20011</cx:pt>
          <cx:pt idx="15062">18134</cx:pt>
          <cx:pt idx="15063">15550</cx:pt>
          <cx:pt idx="15064">12673</cx:pt>
          <cx:pt idx="15065">9513</cx:pt>
          <cx:pt idx="15066">23049</cx:pt>
          <cx:pt idx="15067">21531</cx:pt>
          <cx:pt idx="15068">24673</cx:pt>
          <cx:pt idx="15069">8195</cx:pt>
          <cx:pt idx="15070">23488</cx:pt>
          <cx:pt idx="15071">10739</cx:pt>
          <cx:pt idx="15072">10051</cx:pt>
          <cx:pt idx="15073">17611</cx:pt>
          <cx:pt idx="15074">14932</cx:pt>
          <cx:pt idx="15075">15914</cx:pt>
          <cx:pt idx="15076">11239</cx:pt>
          <cx:pt idx="15077">8142</cx:pt>
          <cx:pt idx="15078">15031</cx:pt>
          <cx:pt idx="15079">19143</cx:pt>
          <cx:pt idx="15080">15849</cx:pt>
          <cx:pt idx="15081">21850</cx:pt>
          <cx:pt idx="15082">16748</cx:pt>
          <cx:pt idx="15083">12186</cx:pt>
          <cx:pt idx="15084">17290</cx:pt>
          <cx:pt idx="15085">17106</cx:pt>
          <cx:pt idx="15086">16144</cx:pt>
          <cx:pt idx="15087">14567</cx:pt>
          <cx:pt idx="15088">11388</cx:pt>
          <cx:pt idx="15089">17567</cx:pt>
          <cx:pt idx="15090">10112</cx:pt>
          <cx:pt idx="15091">10777</cx:pt>
          <cx:pt idx="15092">19886</cx:pt>
          <cx:pt idx="15093">13568</cx:pt>
          <cx:pt idx="15094">9139</cx:pt>
          <cx:pt idx="15095">18592</cx:pt>
          <cx:pt idx="15096">22512</cx:pt>
          <cx:pt idx="15097">16264</cx:pt>
          <cx:pt idx="15098">9579</cx:pt>
          <cx:pt idx="15099">17514</cx:pt>
          <cx:pt idx="15100">16345</cx:pt>
          <cx:pt idx="15101">21795</cx:pt>
          <cx:pt idx="15102">20472</cx:pt>
          <cx:pt idx="15103">22219</cx:pt>
          <cx:pt idx="15104">12118</cx:pt>
          <cx:pt idx="15105">14146</cx:pt>
          <cx:pt idx="15106">18221</cx:pt>
          <cx:pt idx="15107">14446</cx:pt>
          <cx:pt idx="15108">12166</cx:pt>
          <cx:pt idx="15109">13615</cx:pt>
          <cx:pt idx="15110">15316</cx:pt>
          <cx:pt idx="15111">10946</cx:pt>
          <cx:pt idx="15112">17690</cx:pt>
          <cx:pt idx="15113">10554</cx:pt>
          <cx:pt idx="15114">21794</cx:pt>
          <cx:pt idx="15115">20394</cx:pt>
          <cx:pt idx="15116">18013</cx:pt>
          <cx:pt idx="15117">14545</cx:pt>
          <cx:pt idx="15118">13239</cx:pt>
          <cx:pt idx="15119">12333</cx:pt>
          <cx:pt idx="15120">20303</cx:pt>
          <cx:pt idx="15121">20018</cx:pt>
          <cx:pt idx="15122">14551</cx:pt>
          <cx:pt idx="15123">12067</cx:pt>
          <cx:pt idx="15124">8200</cx:pt>
          <cx:pt idx="15125">15738</cx:pt>
          <cx:pt idx="15126">14321</cx:pt>
          <cx:pt idx="15127">12739</cx:pt>
          <cx:pt idx="15128">20305</cx:pt>
          <cx:pt idx="15129">10495</cx:pt>
          <cx:pt idx="15130">16052</cx:pt>
          <cx:pt idx="15131">20344</cx:pt>
          <cx:pt idx="15132">12172</cx:pt>
          <cx:pt idx="15133">21434</cx:pt>
          <cx:pt idx="15134">11802</cx:pt>
          <cx:pt idx="15135">20949</cx:pt>
          <cx:pt idx="15136">8091</cx:pt>
          <cx:pt idx="15137">18297</cx:pt>
          <cx:pt idx="15138">15495</cx:pt>
          <cx:pt idx="15139">15102</cx:pt>
          <cx:pt idx="15140">14280</cx:pt>
          <cx:pt idx="15141">17405</cx:pt>
          <cx:pt idx="15142">16987</cx:pt>
          <cx:pt idx="15143">19619</cx:pt>
          <cx:pt idx="15144">19114</cx:pt>
          <cx:pt idx="15145">15487</cx:pt>
          <cx:pt idx="15146">13489</cx:pt>
          <cx:pt idx="15147">16337</cx:pt>
          <cx:pt idx="15148">8562</cx:pt>
          <cx:pt idx="15149">11719</cx:pt>
          <cx:pt idx="15150">19901</cx:pt>
          <cx:pt idx="15151">14643</cx:pt>
          <cx:pt idx="15152">14074</cx:pt>
          <cx:pt idx="15153">23841</cx:pt>
          <cx:pt idx="15154">13205</cx:pt>
          <cx:pt idx="15155">13166</cx:pt>
          <cx:pt idx="15156">19920</cx:pt>
          <cx:pt idx="15157">20356</cx:pt>
          <cx:pt idx="15158">14747</cx:pt>
          <cx:pt idx="15159">19422</cx:pt>
          <cx:pt idx="15160">14877</cx:pt>
          <cx:pt idx="15161">10420</cx:pt>
          <cx:pt idx="15162">14582</cx:pt>
          <cx:pt idx="15163">14527</cx:pt>
          <cx:pt idx="15164">16228</cx:pt>
          <cx:pt idx="15165">18967</cx:pt>
          <cx:pt idx="15166">19363</cx:pt>
          <cx:pt idx="15167">13183</cx:pt>
          <cx:pt idx="15168">16546</cx:pt>
          <cx:pt idx="15169">15945</cx:pt>
          <cx:pt idx="15170">16850</cx:pt>
          <cx:pt idx="15171">18096</cx:pt>
          <cx:pt idx="15172">9950</cx:pt>
          <cx:pt idx="15173">17666</cx:pt>
          <cx:pt idx="15174">14197</cx:pt>
          <cx:pt idx="15175">10347</cx:pt>
          <cx:pt idx="15176">10892</cx:pt>
          <cx:pt idx="15177">14265</cx:pt>
          <cx:pt idx="15178">11482</cx:pt>
          <cx:pt idx="15179">16916</cx:pt>
          <cx:pt idx="15180">18781</cx:pt>
          <cx:pt idx="15181">13205</cx:pt>
          <cx:pt idx="15182">13323</cx:pt>
          <cx:pt idx="15183">22401</cx:pt>
          <cx:pt idx="15184">9763</cx:pt>
          <cx:pt idx="15185">16335</cx:pt>
          <cx:pt idx="15186">14129</cx:pt>
          <cx:pt idx="15187">10662</cx:pt>
          <cx:pt idx="15188">12823</cx:pt>
          <cx:pt idx="15189">20413</cx:pt>
          <cx:pt idx="15190">14167</cx:pt>
          <cx:pt idx="15191">20417</cx:pt>
          <cx:pt idx="15192">23018</cx:pt>
          <cx:pt idx="15193">8574</cx:pt>
          <cx:pt idx="15194">9907</cx:pt>
          <cx:pt idx="15195">17543</cx:pt>
          <cx:pt idx="15196">8709</cx:pt>
          <cx:pt idx="15197">15292</cx:pt>
          <cx:pt idx="15198">10732</cx:pt>
          <cx:pt idx="15199">10215</cx:pt>
          <cx:pt idx="15200">15211</cx:pt>
          <cx:pt idx="15201">22480</cx:pt>
          <cx:pt idx="15202">10151</cx:pt>
          <cx:pt idx="15203">20604</cx:pt>
          <cx:pt idx="15204">11586</cx:pt>
          <cx:pt idx="15205">12382</cx:pt>
          <cx:pt idx="15206">18231</cx:pt>
          <cx:pt idx="15207">12786</cx:pt>
          <cx:pt idx="15208">11431</cx:pt>
          <cx:pt idx="15209">16367</cx:pt>
          <cx:pt idx="15210">8604</cx:pt>
          <cx:pt idx="15211">23786</cx:pt>
          <cx:pt idx="15212">18340</cx:pt>
          <cx:pt idx="15213">10862</cx:pt>
          <cx:pt idx="15214">10633</cx:pt>
          <cx:pt idx="15215">16029</cx:pt>
          <cx:pt idx="15216">23762</cx:pt>
          <cx:pt idx="15217">14406</cx:pt>
          <cx:pt idx="15218">16682</cx:pt>
          <cx:pt idx="15219">14507</cx:pt>
          <cx:pt idx="15220">14370</cx:pt>
          <cx:pt idx="15221">18095</cx:pt>
          <cx:pt idx="15222">20356</cx:pt>
          <cx:pt idx="15223">14324</cx:pt>
          <cx:pt idx="15224">19219</cx:pt>
          <cx:pt idx="15225">18576</cx:pt>
          <cx:pt idx="15226">22540</cx:pt>
          <cx:pt idx="15227">22278</cx:pt>
          <cx:pt idx="15228">16253</cx:pt>
          <cx:pt idx="15229">16643</cx:pt>
          <cx:pt idx="15230">11904</cx:pt>
          <cx:pt idx="15231">14044</cx:pt>
          <cx:pt idx="15232">23973</cx:pt>
          <cx:pt idx="15233">13039</cx:pt>
          <cx:pt idx="15234">22897</cx:pt>
          <cx:pt idx="15235">10841</cx:pt>
          <cx:pt idx="15236">11199</cx:pt>
          <cx:pt idx="15237">10661</cx:pt>
          <cx:pt idx="15238">20047</cx:pt>
          <cx:pt idx="15239">18650</cx:pt>
          <cx:pt idx="15240">12100</cx:pt>
          <cx:pt idx="15241">14710</cx:pt>
          <cx:pt idx="15242">11459</cx:pt>
          <cx:pt idx="15243">14069</cx:pt>
          <cx:pt idx="15244">15027</cx:pt>
          <cx:pt idx="15245">11371</cx:pt>
          <cx:pt idx="15246">14809</cx:pt>
          <cx:pt idx="15247">18237</cx:pt>
          <cx:pt idx="15248">19822</cx:pt>
          <cx:pt idx="15249">12334</cx:pt>
          <cx:pt idx="15250">13525</cx:pt>
          <cx:pt idx="15251">13978</cx:pt>
          <cx:pt idx="15252">12694</cx:pt>
          <cx:pt idx="15253">18919</cx:pt>
          <cx:pt idx="15254">15076</cx:pt>
          <cx:pt idx="15255">11211</cx:pt>
          <cx:pt idx="15256">10682</cx:pt>
          <cx:pt idx="15257">10517</cx:pt>
          <cx:pt idx="15258">11457</cx:pt>
          <cx:pt idx="15259">21170</cx:pt>
          <cx:pt idx="15260">11730</cx:pt>
          <cx:pt idx="15261">19244</cx:pt>
          <cx:pt idx="15262">11251</cx:pt>
          <cx:pt idx="15263">18375</cx:pt>
          <cx:pt idx="15264">8117</cx:pt>
          <cx:pt idx="15265">11797</cx:pt>
          <cx:pt idx="15266">20409</cx:pt>
          <cx:pt idx="15267">23149</cx:pt>
          <cx:pt idx="15268">21041</cx:pt>
          <cx:pt idx="15269">9193</cx:pt>
          <cx:pt idx="15270">18580</cx:pt>
          <cx:pt idx="15271">20010</cx:pt>
          <cx:pt idx="15272">23431</cx:pt>
          <cx:pt idx="15273">14171</cx:pt>
          <cx:pt idx="15274">13918</cx:pt>
          <cx:pt idx="15275">20739</cx:pt>
          <cx:pt idx="15276">12788</cx:pt>
          <cx:pt idx="15277">14222</cx:pt>
          <cx:pt idx="15278">13850</cx:pt>
          <cx:pt idx="15279">11213</cx:pt>
          <cx:pt idx="15280">20569</cx:pt>
          <cx:pt idx="15281">14463</cx:pt>
          <cx:pt idx="15282">9410</cx:pt>
          <cx:pt idx="15283">10835</cx:pt>
          <cx:pt idx="15284">18985</cx:pt>
          <cx:pt idx="15285">11797</cx:pt>
          <cx:pt idx="15286">21692</cx:pt>
          <cx:pt idx="15287">21277</cx:pt>
          <cx:pt idx="15288">24347</cx:pt>
          <cx:pt idx="15289">14708</cx:pt>
          <cx:pt idx="15290">11767</cx:pt>
          <cx:pt idx="15291">20065</cx:pt>
          <cx:pt idx="15292">16974</cx:pt>
          <cx:pt idx="15293">9104</cx:pt>
          <cx:pt idx="15294">12623</cx:pt>
          <cx:pt idx="15295">24936</cx:pt>
          <cx:pt idx="15296">12678</cx:pt>
          <cx:pt idx="15297">19387</cx:pt>
          <cx:pt idx="15298">21232</cx:pt>
          <cx:pt idx="15299">12091</cx:pt>
          <cx:pt idx="15300">11734</cx:pt>
          <cx:pt idx="15301">18397</cx:pt>
          <cx:pt idx="15302">21409</cx:pt>
          <cx:pt idx="15303">22171</cx:pt>
          <cx:pt idx="15304">17419</cx:pt>
          <cx:pt idx="15305">13831</cx:pt>
          <cx:pt idx="15306">20078</cx:pt>
          <cx:pt idx="15307">22470</cx:pt>
          <cx:pt idx="15308">17017</cx:pt>
          <cx:pt idx="15309">20179</cx:pt>
          <cx:pt idx="15310">11956</cx:pt>
          <cx:pt idx="15311">12853</cx:pt>
          <cx:pt idx="15312">13169</cx:pt>
          <cx:pt idx="15313">10301</cx:pt>
          <cx:pt idx="15314">18315</cx:pt>
          <cx:pt idx="15315">16869</cx:pt>
          <cx:pt idx="15316">10479</cx:pt>
          <cx:pt idx="15317">14860</cx:pt>
          <cx:pt idx="15318">17317</cx:pt>
          <cx:pt idx="15319">21152</cx:pt>
          <cx:pt idx="15320">16257</cx:pt>
          <cx:pt idx="15321">24065</cx:pt>
          <cx:pt idx="15322">8277</cx:pt>
          <cx:pt idx="15323">15874</cx:pt>
          <cx:pt idx="15324">12765</cx:pt>
          <cx:pt idx="15325">12713</cx:pt>
          <cx:pt idx="15326">20666</cx:pt>
          <cx:pt idx="15327">16823</cx:pt>
          <cx:pt idx="15328">22606</cx:pt>
          <cx:pt idx="15329">22511</cx:pt>
          <cx:pt idx="15330">16506</cx:pt>
          <cx:pt idx="15331">17053</cx:pt>
          <cx:pt idx="15332">20578</cx:pt>
          <cx:pt idx="15333">10457</cx:pt>
          <cx:pt idx="15334">14969</cx:pt>
          <cx:pt idx="15335">8842</cx:pt>
          <cx:pt idx="15336">22932</cx:pt>
          <cx:pt idx="15337">20024</cx:pt>
          <cx:pt idx="15338">19022</cx:pt>
          <cx:pt idx="15339">23057</cx:pt>
          <cx:pt idx="15340">23128</cx:pt>
          <cx:pt idx="15341">15318</cx:pt>
          <cx:pt idx="15342">24630</cx:pt>
          <cx:pt idx="15343">20112</cx:pt>
          <cx:pt idx="15344">10149</cx:pt>
          <cx:pt idx="15345">10931</cx:pt>
          <cx:pt idx="15346">22174</cx:pt>
          <cx:pt idx="15347">22263</cx:pt>
          <cx:pt idx="15348">19709</cx:pt>
          <cx:pt idx="15349">10752</cx:pt>
          <cx:pt idx="15350">19911</cx:pt>
          <cx:pt idx="15351">17919</cx:pt>
          <cx:pt idx="15352">14554</cx:pt>
          <cx:pt idx="15353">22783</cx:pt>
          <cx:pt idx="15354">12617</cx:pt>
          <cx:pt idx="15355">10864</cx:pt>
          <cx:pt idx="15356">11380</cx:pt>
          <cx:pt idx="15357">11722</cx:pt>
          <cx:pt idx="15358">12129</cx:pt>
          <cx:pt idx="15359">15982</cx:pt>
          <cx:pt idx="15360">19702</cx:pt>
          <cx:pt idx="15361">14985</cx:pt>
          <cx:pt idx="15362">19617</cx:pt>
          <cx:pt idx="15363">8263</cx:pt>
          <cx:pt idx="15364">11683</cx:pt>
          <cx:pt idx="15365">15800</cx:pt>
          <cx:pt idx="15366">10477</cx:pt>
          <cx:pt idx="15367">19979</cx:pt>
          <cx:pt idx="15368">22796</cx:pt>
          <cx:pt idx="15369">17239</cx:pt>
          <cx:pt idx="15370">23626</cx:pt>
          <cx:pt idx="15371">21563</cx:pt>
          <cx:pt idx="15372">13971</cx:pt>
          <cx:pt idx="15373">13985</cx:pt>
          <cx:pt idx="15374">20004</cx:pt>
          <cx:pt idx="15375">22121</cx:pt>
          <cx:pt idx="15376">10078</cx:pt>
          <cx:pt idx="15377">23247</cx:pt>
          <cx:pt idx="15378">12796</cx:pt>
          <cx:pt idx="15379">10613</cx:pt>
          <cx:pt idx="15380">12448</cx:pt>
          <cx:pt idx="15381">20926</cx:pt>
          <cx:pt idx="15382">9926</cx:pt>
          <cx:pt idx="15383">22948</cx:pt>
          <cx:pt idx="15384">22383</cx:pt>
          <cx:pt idx="15385">12930</cx:pt>
          <cx:pt idx="15386">18418</cx:pt>
          <cx:pt idx="15387">13781</cx:pt>
          <cx:pt idx="15388">15822</cx:pt>
          <cx:pt idx="15389">16475</cx:pt>
          <cx:pt idx="15390">13219</cx:pt>
          <cx:pt idx="15391">17647</cx:pt>
          <cx:pt idx="15392">17711</cx:pt>
          <cx:pt idx="15393">12227</cx:pt>
          <cx:pt idx="15394">17692</cx:pt>
          <cx:pt idx="15395">14179</cx:pt>
          <cx:pt idx="15396">19976</cx:pt>
          <cx:pt idx="15397">12023</cx:pt>
          <cx:pt idx="15398">12244</cx:pt>
          <cx:pt idx="15399">18682</cx:pt>
          <cx:pt idx="15400">8526</cx:pt>
          <cx:pt idx="15401">9563</cx:pt>
          <cx:pt idx="15402">18455</cx:pt>
          <cx:pt idx="15403">9562</cx:pt>
          <cx:pt idx="15404">12511</cx:pt>
          <cx:pt idx="15405">12583</cx:pt>
          <cx:pt idx="15406">15953</cx:pt>
          <cx:pt idx="15407">17923</cx:pt>
          <cx:pt idx="15408">8427</cx:pt>
          <cx:pt idx="15409">20336</cx:pt>
          <cx:pt idx="15410">13842</cx:pt>
          <cx:pt idx="15411">11544</cx:pt>
          <cx:pt idx="15412">18207</cx:pt>
          <cx:pt idx="15413">20268</cx:pt>
          <cx:pt idx="15414">16862</cx:pt>
          <cx:pt idx="15415">15222</cx:pt>
          <cx:pt idx="15416">9524</cx:pt>
          <cx:pt idx="15417">17866</cx:pt>
          <cx:pt idx="15418">16571</cx:pt>
          <cx:pt idx="15419">22954</cx:pt>
          <cx:pt idx="15420">22000</cx:pt>
          <cx:pt idx="15421">19271</cx:pt>
          <cx:pt idx="15422">17184</cx:pt>
          <cx:pt idx="15423">11698</cx:pt>
          <cx:pt idx="15424">16775</cx:pt>
          <cx:pt idx="15425">20616</cx:pt>
          <cx:pt idx="15426">10045</cx:pt>
          <cx:pt idx="15427">16277</cx:pt>
          <cx:pt idx="15428">19429</cx:pt>
          <cx:pt idx="15429">20510</cx:pt>
          <cx:pt idx="15430">11259</cx:pt>
          <cx:pt idx="15431">15629</cx:pt>
          <cx:pt idx="15432">15257</cx:pt>
          <cx:pt idx="15433">17753</cx:pt>
          <cx:pt idx="15434">23729</cx:pt>
          <cx:pt idx="15435">17728</cx:pt>
          <cx:pt idx="15436">9424</cx:pt>
          <cx:pt idx="15437">12296</cx:pt>
          <cx:pt idx="15438">9098</cx:pt>
          <cx:pt idx="15439">10471</cx:pt>
          <cx:pt idx="15440">11238</cx:pt>
          <cx:pt idx="15441">22688</cx:pt>
          <cx:pt idx="15442">20974</cx:pt>
          <cx:pt idx="15443">19903</cx:pt>
          <cx:pt idx="15444">11988</cx:pt>
          <cx:pt idx="15445">22775</cx:pt>
          <cx:pt idx="15446">16029</cx:pt>
          <cx:pt idx="15447">9802</cx:pt>
          <cx:pt idx="15448">10747</cx:pt>
          <cx:pt idx="15449">14653</cx:pt>
          <cx:pt idx="15450">17903</cx:pt>
          <cx:pt idx="15451">15752</cx:pt>
          <cx:pt idx="15452">22585</cx:pt>
          <cx:pt idx="15453">18679</cx:pt>
          <cx:pt idx="15454">20970</cx:pt>
          <cx:pt idx="15455">12074</cx:pt>
          <cx:pt idx="15456">15493</cx:pt>
          <cx:pt idx="15457">12225</cx:pt>
          <cx:pt idx="15458">23953</cx:pt>
          <cx:pt idx="15459">19418</cx:pt>
          <cx:pt idx="15460">12260</cx:pt>
          <cx:pt idx="15461">8368</cx:pt>
          <cx:pt idx="15462">22967</cx:pt>
          <cx:pt idx="15463">16550</cx:pt>
          <cx:pt idx="15464">20874</cx:pt>
          <cx:pt idx="15465">14215</cx:pt>
          <cx:pt idx="15466">10834</cx:pt>
          <cx:pt idx="15467">12012</cx:pt>
          <cx:pt idx="15468">9676</cx:pt>
          <cx:pt idx="15469">13810</cx:pt>
          <cx:pt idx="15470">14197</cx:pt>
          <cx:pt idx="15471">24203</cx:pt>
          <cx:pt idx="15472">23364</cx:pt>
          <cx:pt idx="15473">22060</cx:pt>
          <cx:pt idx="15474">8614</cx:pt>
          <cx:pt idx="15475">14885</cx:pt>
          <cx:pt idx="15476">12835</cx:pt>
          <cx:pt idx="15477">9173</cx:pt>
          <cx:pt idx="15478">12806</cx:pt>
          <cx:pt idx="15479">11255</cx:pt>
          <cx:pt idx="15480">11227</cx:pt>
          <cx:pt idx="15481">17979</cx:pt>
          <cx:pt idx="15482">13524</cx:pt>
          <cx:pt idx="15483">11945</cx:pt>
          <cx:pt idx="15484">11617</cx:pt>
          <cx:pt idx="15485">17876</cx:pt>
          <cx:pt idx="15486">16009</cx:pt>
          <cx:pt idx="15487">19941</cx:pt>
          <cx:pt idx="15488">15383</cx:pt>
          <cx:pt idx="15489">23487</cx:pt>
          <cx:pt idx="15490">16858</cx:pt>
          <cx:pt idx="15491">22074</cx:pt>
          <cx:pt idx="15492">13719</cx:pt>
          <cx:pt idx="15493">20545</cx:pt>
          <cx:pt idx="15494">18768</cx:pt>
          <cx:pt idx="15495">17074</cx:pt>
          <cx:pt idx="15496">12205</cx:pt>
          <cx:pt idx="15497">17923</cx:pt>
          <cx:pt idx="15498">14008</cx:pt>
          <cx:pt idx="15499">9921</cx:pt>
          <cx:pt idx="15500">16423</cx:pt>
          <cx:pt idx="15501">19672</cx:pt>
          <cx:pt idx="15502">21378</cx:pt>
          <cx:pt idx="15503">22991</cx:pt>
          <cx:pt idx="15504">17974</cx:pt>
          <cx:pt idx="15505">19913</cx:pt>
          <cx:pt idx="15506">17492</cx:pt>
          <cx:pt idx="15507">24470</cx:pt>
          <cx:pt idx="15508">11258</cx:pt>
          <cx:pt idx="15509">21758</cx:pt>
          <cx:pt idx="15510">22581</cx:pt>
          <cx:pt idx="15511">23194</cx:pt>
          <cx:pt idx="15512">19975</cx:pt>
          <cx:pt idx="15513">13521</cx:pt>
          <cx:pt idx="15514">12416</cx:pt>
          <cx:pt idx="15515">14816</cx:pt>
          <cx:pt idx="15516">14776</cx:pt>
          <cx:pt idx="15517">13822</cx:pt>
          <cx:pt idx="15518">10450</cx:pt>
          <cx:pt idx="15519">14054</cx:pt>
          <cx:pt idx="15520">12317</cx:pt>
          <cx:pt idx="15521">15549</cx:pt>
          <cx:pt idx="15522">12753</cx:pt>
          <cx:pt idx="15523">12404</cx:pt>
          <cx:pt idx="15524">16661</cx:pt>
          <cx:pt idx="15525">21177</cx:pt>
          <cx:pt idx="15526">17241</cx:pt>
          <cx:pt idx="15527">11031</cx:pt>
          <cx:pt idx="15528">16059</cx:pt>
          <cx:pt idx="15529">14219</cx:pt>
          <cx:pt idx="15530">16958</cx:pt>
          <cx:pt idx="15531">11721</cx:pt>
          <cx:pt idx="15532">13429</cx:pt>
          <cx:pt idx="15533">23975</cx:pt>
          <cx:pt idx="15534">23979</cx:pt>
          <cx:pt idx="15535">23597</cx:pt>
          <cx:pt idx="15536">11641</cx:pt>
          <cx:pt idx="15537">15997</cx:pt>
          <cx:pt idx="15538">11077</cx:pt>
          <cx:pt idx="15539">20843</cx:pt>
          <cx:pt idx="15540">20563</cx:pt>
          <cx:pt idx="15541">9404</cx:pt>
          <cx:pt idx="15542">14052</cx:pt>
          <cx:pt idx="15543">12823</cx:pt>
          <cx:pt idx="15544">12908</cx:pt>
          <cx:pt idx="15545">10315</cx:pt>
          <cx:pt idx="15546">11987</cx:pt>
          <cx:pt idx="15547">15788</cx:pt>
          <cx:pt idx="15548">16563</cx:pt>
          <cx:pt idx="15549">15446</cx:pt>
          <cx:pt idx="15550">13550</cx:pt>
          <cx:pt idx="15551">18969</cx:pt>
          <cx:pt idx="15552">11063</cx:pt>
          <cx:pt idx="15553">16041</cx:pt>
          <cx:pt idx="15554">13307</cx:pt>
          <cx:pt idx="15555">14364</cx:pt>
          <cx:pt idx="15556">22469</cx:pt>
          <cx:pt idx="15557">13300</cx:pt>
          <cx:pt idx="15558">11596</cx:pt>
          <cx:pt idx="15559">10602</cx:pt>
          <cx:pt idx="15560">23380</cx:pt>
          <cx:pt idx="15561">24355</cx:pt>
          <cx:pt idx="15562">12093</cx:pt>
          <cx:pt idx="15563">17121</cx:pt>
          <cx:pt idx="15564">23955</cx:pt>
          <cx:pt idx="15565">13652</cx:pt>
          <cx:pt idx="15566">11069</cx:pt>
          <cx:pt idx="15567">20405</cx:pt>
          <cx:pt idx="15568">9920</cx:pt>
          <cx:pt idx="15569">15127</cx:pt>
          <cx:pt idx="15570">23301</cx:pt>
          <cx:pt idx="15571">10814</cx:pt>
          <cx:pt idx="15572">19661</cx:pt>
          <cx:pt idx="15573">23975</cx:pt>
          <cx:pt idx="15574">8697</cx:pt>
          <cx:pt idx="15575">15001</cx:pt>
          <cx:pt idx="15576">16803</cx:pt>
          <cx:pt idx="15577">19713</cx:pt>
          <cx:pt idx="15578">14434</cx:pt>
          <cx:pt idx="15579">19733</cx:pt>
          <cx:pt idx="15580">9197</cx:pt>
          <cx:pt idx="15581">13801</cx:pt>
          <cx:pt idx="15582">16929</cx:pt>
          <cx:pt idx="15583">19718</cx:pt>
          <cx:pt idx="15584">16446</cx:pt>
          <cx:pt idx="15585">12165</cx:pt>
          <cx:pt idx="15586">8790</cx:pt>
          <cx:pt idx="15587">14784</cx:pt>
          <cx:pt idx="15588">8530</cx:pt>
          <cx:pt idx="15589">10058</cx:pt>
          <cx:pt idx="15590">23146</cx:pt>
          <cx:pt idx="15591">13819</cx:pt>
          <cx:pt idx="15592">21074</cx:pt>
          <cx:pt idx="15593">23003</cx:pt>
          <cx:pt idx="15594">13633</cx:pt>
          <cx:pt idx="15595">14149</cx:pt>
          <cx:pt idx="15596">15629</cx:pt>
          <cx:pt idx="15597">11086</cx:pt>
          <cx:pt idx="15598">15206</cx:pt>
          <cx:pt idx="15599">13579</cx:pt>
          <cx:pt idx="15600">23640</cx:pt>
          <cx:pt idx="15601">20343</cx:pt>
          <cx:pt idx="15602">11348</cx:pt>
          <cx:pt idx="15603">21732</cx:pt>
          <cx:pt idx="15604">17970</cx:pt>
          <cx:pt idx="15605">21643</cx:pt>
          <cx:pt idx="15606">21068</cx:pt>
          <cx:pt idx="15607">10125</cx:pt>
          <cx:pt idx="15608">10274</cx:pt>
          <cx:pt idx="15609">11964</cx:pt>
          <cx:pt idx="15610">14573</cx:pt>
          <cx:pt idx="15611">19941</cx:pt>
          <cx:pt idx="15612">19153</cx:pt>
          <cx:pt idx="15613">17467</cx:pt>
          <cx:pt idx="15614">17410</cx:pt>
          <cx:pt idx="15615">13737</cx:pt>
          <cx:pt idx="15616">14655</cx:pt>
          <cx:pt idx="15617">8481</cx:pt>
          <cx:pt idx="15618">17649</cx:pt>
          <cx:pt idx="15619">18822</cx:pt>
          <cx:pt idx="15620">13958</cx:pt>
          <cx:pt idx="15621">10487</cx:pt>
          <cx:pt idx="15622">17946</cx:pt>
          <cx:pt idx="15623">16088</cx:pt>
          <cx:pt idx="15624">8753</cx:pt>
          <cx:pt idx="15625">10511</cx:pt>
          <cx:pt idx="15626">21797</cx:pt>
          <cx:pt idx="15627">15785</cx:pt>
          <cx:pt idx="15628">22466</cx:pt>
          <cx:pt idx="15629">14812</cx:pt>
          <cx:pt idx="15630">9172</cx:pt>
          <cx:pt idx="15631">21310</cx:pt>
          <cx:pt idx="15632">16066</cx:pt>
          <cx:pt idx="15633">22287</cx:pt>
          <cx:pt idx="15634">12022</cx:pt>
          <cx:pt idx="15635">10740</cx:pt>
          <cx:pt idx="15636">23256</cx:pt>
          <cx:pt idx="15637">20274</cx:pt>
          <cx:pt idx="15638">10204</cx:pt>
          <cx:pt idx="15639">13986</cx:pt>
          <cx:pt idx="15640">17641</cx:pt>
          <cx:pt idx="15641">22930</cx:pt>
          <cx:pt idx="15642">10720</cx:pt>
          <cx:pt idx="15643">13673</cx:pt>
          <cx:pt idx="15644">13855</cx:pt>
          <cx:pt idx="15645">15475</cx:pt>
          <cx:pt idx="15646">15177</cx:pt>
          <cx:pt idx="15647">14761</cx:pt>
          <cx:pt idx="15648">16386</cx:pt>
          <cx:pt idx="15649">15524</cx:pt>
          <cx:pt idx="15650">13343</cx:pt>
          <cx:pt idx="15651">22226</cx:pt>
          <cx:pt idx="15652">21475</cx:pt>
          <cx:pt idx="15653">19513</cx:pt>
          <cx:pt idx="15654">24043</cx:pt>
          <cx:pt idx="15655">20759</cx:pt>
          <cx:pt idx="15656">13201</cx:pt>
          <cx:pt idx="15657">11244</cx:pt>
          <cx:pt idx="15658">11413</cx:pt>
          <cx:pt idx="15659">14399</cx:pt>
          <cx:pt idx="15660">14609</cx:pt>
          <cx:pt idx="15661">20498</cx:pt>
          <cx:pt idx="15662">11175</cx:pt>
          <cx:pt idx="15663">18563</cx:pt>
          <cx:pt idx="15664">16036</cx:pt>
          <cx:pt idx="15665">11762</cx:pt>
          <cx:pt idx="15666">23463</cx:pt>
          <cx:pt idx="15667">22116</cx:pt>
          <cx:pt idx="15668">10829</cx:pt>
          <cx:pt idx="15669">20921</cx:pt>
          <cx:pt idx="15670">14209</cx:pt>
          <cx:pt idx="15671">21888</cx:pt>
          <cx:pt idx="15672">11766</cx:pt>
          <cx:pt idx="15673">15575</cx:pt>
          <cx:pt idx="15674">24756</cx:pt>
          <cx:pt idx="15675">19827</cx:pt>
          <cx:pt idx="15676">17380</cx:pt>
          <cx:pt idx="15677">20529</cx:pt>
          <cx:pt idx="15678">8620</cx:pt>
          <cx:pt idx="15679">13005</cx:pt>
          <cx:pt idx="15680">19502</cx:pt>
          <cx:pt idx="15681">13204</cx:pt>
          <cx:pt idx="15682">10249</cx:pt>
          <cx:pt idx="15683">15874</cx:pt>
          <cx:pt idx="15684">12093</cx:pt>
          <cx:pt idx="15685">10690</cx:pt>
          <cx:pt idx="15686">13066</cx:pt>
          <cx:pt idx="15687">13660</cx:pt>
          <cx:pt idx="15688">12813</cx:pt>
          <cx:pt idx="15689">9963</cx:pt>
          <cx:pt idx="15690">18834</cx:pt>
          <cx:pt idx="15691">16382</cx:pt>
          <cx:pt idx="15692">13790</cx:pt>
          <cx:pt idx="15693">11069</cx:pt>
          <cx:pt idx="15694">19099</cx:pt>
          <cx:pt idx="15695">10633</cx:pt>
          <cx:pt idx="15696">15650</cx:pt>
          <cx:pt idx="15697">12412</cx:pt>
          <cx:pt idx="15698">18698</cx:pt>
          <cx:pt idx="15699">21853</cx:pt>
          <cx:pt idx="15700">13312</cx:pt>
          <cx:pt idx="15701">14483</cx:pt>
          <cx:pt idx="15702">21438</cx:pt>
          <cx:pt idx="15703">15303</cx:pt>
          <cx:pt idx="15704">11214</cx:pt>
          <cx:pt idx="15705">11573</cx:pt>
          <cx:pt idx="15706">8739</cx:pt>
          <cx:pt idx="15707">18890</cx:pt>
          <cx:pt idx="15708">15391</cx:pt>
          <cx:pt idx="15709">8574</cx:pt>
          <cx:pt idx="15710">19130</cx:pt>
          <cx:pt idx="15711">9947</cx:pt>
          <cx:pt idx="15712">14248</cx:pt>
          <cx:pt idx="15713">9685</cx:pt>
          <cx:pt idx="15714">19956</cx:pt>
          <cx:pt idx="15715">10028</cx:pt>
          <cx:pt idx="15716">16961</cx:pt>
          <cx:pt idx="15717">13139</cx:pt>
          <cx:pt idx="15718">13134</cx:pt>
          <cx:pt idx="15719">14298</cx:pt>
          <cx:pt idx="15720">18826</cx:pt>
          <cx:pt idx="15721">19930</cx:pt>
          <cx:pt idx="15722">15061</cx:pt>
          <cx:pt idx="15723">11470</cx:pt>
          <cx:pt idx="15724">11781</cx:pt>
          <cx:pt idx="15725">11084</cx:pt>
          <cx:pt idx="15726">8788</cx:pt>
          <cx:pt idx="15727">16528</cx:pt>
          <cx:pt idx="15728">15257</cx:pt>
          <cx:pt idx="15729">14128</cx:pt>
          <cx:pt idx="15730">10911</cx:pt>
          <cx:pt idx="15731">17029</cx:pt>
          <cx:pt idx="15732">19532</cx:pt>
          <cx:pt idx="15733">21692</cx:pt>
          <cx:pt idx="15734">15015</cx:pt>
          <cx:pt idx="15735">10941</cx:pt>
          <cx:pt idx="15736">11681</cx:pt>
          <cx:pt idx="15737">15808</cx:pt>
          <cx:pt idx="15738">15953</cx:pt>
          <cx:pt idx="15739">13465</cx:pt>
          <cx:pt idx="15740">14370</cx:pt>
          <cx:pt idx="15741">17594</cx:pt>
          <cx:pt idx="15742">19545</cx:pt>
          <cx:pt idx="15743">21774</cx:pt>
          <cx:pt idx="15744">15821</cx:pt>
          <cx:pt idx="15745">15684</cx:pt>
          <cx:pt idx="15746">10222</cx:pt>
          <cx:pt idx="15747">12547</cx:pt>
          <cx:pt idx="15748">16877</cx:pt>
          <cx:pt idx="15749">9287</cx:pt>
          <cx:pt idx="15750">15241</cx:pt>
          <cx:pt idx="15751">14954</cx:pt>
          <cx:pt idx="15752">23794</cx:pt>
          <cx:pt idx="15753">11991</cx:pt>
          <cx:pt idx="15754">15890</cx:pt>
          <cx:pt idx="15755">18283</cx:pt>
          <cx:pt idx="15756">13072</cx:pt>
          <cx:pt idx="15757">21433</cx:pt>
          <cx:pt idx="15758">22482</cx:pt>
          <cx:pt idx="15759">11647</cx:pt>
          <cx:pt idx="15760">10836</cx:pt>
          <cx:pt idx="15761">15284</cx:pt>
          <cx:pt idx="15762">13598</cx:pt>
          <cx:pt idx="15763">16312</cx:pt>
          <cx:pt idx="15764">9139</cx:pt>
          <cx:pt idx="15765">20669</cx:pt>
          <cx:pt idx="15766">17531</cx:pt>
          <cx:pt idx="15767">15271</cx:pt>
          <cx:pt idx="15768">15115</cx:pt>
          <cx:pt idx="15769">13231</cx:pt>
          <cx:pt idx="15770">13289</cx:pt>
          <cx:pt idx="15771">19248</cx:pt>
          <cx:pt idx="15772">19135</cx:pt>
          <cx:pt idx="15773">13368</cx:pt>
          <cx:pt idx="15774">20256</cx:pt>
          <cx:pt idx="15775">11173</cx:pt>
          <cx:pt idx="15776">10629</cx:pt>
          <cx:pt idx="15777">13010</cx:pt>
          <cx:pt idx="15778">14512</cx:pt>
          <cx:pt idx="15779">19068</cx:pt>
          <cx:pt idx="15780">18867</cx:pt>
          <cx:pt idx="15781">11561</cx:pt>
          <cx:pt idx="15782">14421</cx:pt>
          <cx:pt idx="15783">13623</cx:pt>
          <cx:pt idx="15784">16860</cx:pt>
          <cx:pt idx="15785">20794</cx:pt>
          <cx:pt idx="15786">17677</cx:pt>
          <cx:pt idx="15787">14134</cx:pt>
          <cx:pt idx="15788">9332</cx:pt>
          <cx:pt idx="15789">13607</cx:pt>
          <cx:pt idx="15790">17248</cx:pt>
          <cx:pt idx="15791">16614</cx:pt>
          <cx:pt idx="15792">18395</cx:pt>
          <cx:pt idx="15793">19364</cx:pt>
          <cx:pt idx="15794">16151</cx:pt>
          <cx:pt idx="15795">14602</cx:pt>
          <cx:pt idx="15796">11041</cx:pt>
          <cx:pt idx="15797">19174</cx:pt>
          <cx:pt idx="15798">8880</cx:pt>
          <cx:pt idx="15799">16014</cx:pt>
          <cx:pt idx="15800">19361</cx:pt>
          <cx:pt idx="15801">16119</cx:pt>
          <cx:pt idx="15802">17672</cx:pt>
          <cx:pt idx="15803">10389</cx:pt>
          <cx:pt idx="15804">15895</cx:pt>
          <cx:pt idx="15805">18780</cx:pt>
          <cx:pt idx="15806">17873</cx:pt>
          <cx:pt idx="15807">11206</cx:pt>
          <cx:pt idx="15808">18402</cx:pt>
          <cx:pt idx="15809">9874</cx:pt>
          <cx:pt idx="15810">23577</cx:pt>
          <cx:pt idx="15811">24606</cx:pt>
          <cx:pt idx="15812">15434</cx:pt>
          <cx:pt idx="15813">14633</cx:pt>
          <cx:pt idx="15814">16633</cx:pt>
          <cx:pt idx="15815">18386</cx:pt>
          <cx:pt idx="15816">23349</cx:pt>
          <cx:pt idx="15817">13153</cx:pt>
          <cx:pt idx="15818">9952</cx:pt>
          <cx:pt idx="15819">20814</cx:pt>
          <cx:pt idx="15820">11801</cx:pt>
          <cx:pt idx="15821">19103</cx:pt>
          <cx:pt idx="15822">13957</cx:pt>
          <cx:pt idx="15823">13007</cx:pt>
          <cx:pt idx="15824">14719</cx:pt>
          <cx:pt idx="15825">10392</cx:pt>
          <cx:pt idx="15826">16798</cx:pt>
          <cx:pt idx="15827">10526</cx:pt>
          <cx:pt idx="15828">14909</cx:pt>
          <cx:pt idx="15829">21723</cx:pt>
          <cx:pt idx="15830">18347</cx:pt>
          <cx:pt idx="15831">18938</cx:pt>
          <cx:pt idx="15832">22356</cx:pt>
          <cx:pt idx="15833">12804</cx:pt>
          <cx:pt idx="15834">10664</cx:pt>
          <cx:pt idx="15835">22630</cx:pt>
          <cx:pt idx="15836">14147</cx:pt>
          <cx:pt idx="15837">16205</cx:pt>
          <cx:pt idx="15838">18677</cx:pt>
          <cx:pt idx="15839">11851</cx:pt>
          <cx:pt idx="15840">13272</cx:pt>
          <cx:pt idx="15841">22965</cx:pt>
          <cx:pt idx="15842">8591</cx:pt>
          <cx:pt idx="15843">13552</cx:pt>
          <cx:pt idx="15844">17904</cx:pt>
          <cx:pt idx="15845">12428</cx:pt>
          <cx:pt idx="15846">20733</cx:pt>
          <cx:pt idx="15847">10509</cx:pt>
          <cx:pt idx="15848">20741</cx:pt>
          <cx:pt idx="15849">16487</cx:pt>
          <cx:pt idx="15850">17534</cx:pt>
          <cx:pt idx="15851">14789</cx:pt>
          <cx:pt idx="15852">13191</cx:pt>
          <cx:pt idx="15853">20746</cx:pt>
          <cx:pt idx="15854">19581</cx:pt>
          <cx:pt idx="15855">23300</cx:pt>
          <cx:pt idx="15856">19098</cx:pt>
          <cx:pt idx="15857">16515</cx:pt>
          <cx:pt idx="15858">16776</cx:pt>
          <cx:pt idx="15859">18610</cx:pt>
          <cx:pt idx="15860">21013</cx:pt>
          <cx:pt idx="15861">12257</cx:pt>
          <cx:pt idx="15862">17378</cx:pt>
          <cx:pt idx="15863">13532</cx:pt>
          <cx:pt idx="15864">17560</cx:pt>
          <cx:pt idx="15865">16147</cx:pt>
          <cx:pt idx="15866">19041</cx:pt>
          <cx:pt idx="15867">19278</cx:pt>
          <cx:pt idx="15868">11719</cx:pt>
          <cx:pt idx="15869">17871</cx:pt>
          <cx:pt idx="15870">21971</cx:pt>
          <cx:pt idx="15871">13002</cx:pt>
          <cx:pt idx="15872">22616</cx:pt>
          <cx:pt idx="15873">12123</cx:pt>
          <cx:pt idx="15874">8539</cx:pt>
          <cx:pt idx="15875">14941</cx:pt>
          <cx:pt idx="15876">19085</cx:pt>
          <cx:pt idx="15877">23662</cx:pt>
          <cx:pt idx="15878">9654</cx:pt>
          <cx:pt idx="15879">13662</cx:pt>
          <cx:pt idx="15880">18433</cx:pt>
          <cx:pt idx="15881">14940</cx:pt>
          <cx:pt idx="15882">14155</cx:pt>
          <cx:pt idx="15883">18782</cx:pt>
          <cx:pt idx="15884">21628</cx:pt>
          <cx:pt idx="15885">19431</cx:pt>
          <cx:pt idx="15886">23118</cx:pt>
          <cx:pt idx="15887">17252</cx:pt>
          <cx:pt idx="15888">14797</cx:pt>
          <cx:pt idx="15889">19465</cx:pt>
          <cx:pt idx="15890">13907</cx:pt>
          <cx:pt idx="15891">15040</cx:pt>
          <cx:pt idx="15892">22024</cx:pt>
          <cx:pt idx="15893">22646</cx:pt>
          <cx:pt idx="15894">10344</cx:pt>
          <cx:pt idx="15895">19484</cx:pt>
          <cx:pt idx="15896">11191</cx:pt>
          <cx:pt idx="15897">18899</cx:pt>
          <cx:pt idx="15898">13707</cx:pt>
          <cx:pt idx="15899">17954</cx:pt>
          <cx:pt idx="15900">19714</cx:pt>
          <cx:pt idx="15901">10659</cx:pt>
          <cx:pt idx="15902">18031</cx:pt>
          <cx:pt idx="15903">16023</cx:pt>
          <cx:pt idx="15904">23764</cx:pt>
          <cx:pt idx="15905">15575</cx:pt>
          <cx:pt idx="15906">22924</cx:pt>
          <cx:pt idx="15907">23551</cx:pt>
          <cx:pt idx="15908">22296</cx:pt>
          <cx:pt idx="15909">18210</cx:pt>
          <cx:pt idx="15910">13899</cx:pt>
          <cx:pt idx="15911">15966</cx:pt>
          <cx:pt idx="15912">19427</cx:pt>
          <cx:pt idx="15913">8763</cx:pt>
          <cx:pt idx="15914">21254</cx:pt>
          <cx:pt idx="15915">21673</cx:pt>
          <cx:pt idx="15916">13994</cx:pt>
          <cx:pt idx="15917">11252</cx:pt>
          <cx:pt idx="15918">21753</cx:pt>
          <cx:pt idx="15919">23693</cx:pt>
          <cx:pt idx="15920">15068</cx:pt>
          <cx:pt idx="15921">12552</cx:pt>
          <cx:pt idx="15922">20712</cx:pt>
          <cx:pt idx="15923">9480</cx:pt>
          <cx:pt idx="15924">14352</cx:pt>
          <cx:pt idx="15925">16121</cx:pt>
          <cx:pt idx="15926">13675</cx:pt>
          <cx:pt idx="15927">8819</cx:pt>
          <cx:pt idx="15928">10938</cx:pt>
          <cx:pt idx="15929">15786</cx:pt>
          <cx:pt idx="15930">15227</cx:pt>
          <cx:pt idx="15931">11104</cx:pt>
          <cx:pt idx="15932">17127</cx:pt>
          <cx:pt idx="15933">9503</cx:pt>
          <cx:pt idx="15934">18342</cx:pt>
          <cx:pt idx="15935">18707</cx:pt>
          <cx:pt idx="15936">13507</cx:pt>
          <cx:pt idx="15937">17142</cx:pt>
          <cx:pt idx="15938">20378</cx:pt>
          <cx:pt idx="15939">12495</cx:pt>
          <cx:pt idx="15940">10518</cx:pt>
          <cx:pt idx="15941">16476</cx:pt>
          <cx:pt idx="15942">18768</cx:pt>
          <cx:pt idx="15943">11908</cx:pt>
          <cx:pt idx="15944">18454</cx:pt>
          <cx:pt idx="15945">21782</cx:pt>
          <cx:pt idx="15946">20360</cx:pt>
          <cx:pt idx="15947">24022</cx:pt>
          <cx:pt idx="15948">10552</cx:pt>
          <cx:pt idx="15949">14276</cx:pt>
          <cx:pt idx="15950">22508</cx:pt>
          <cx:pt idx="15951">19547</cx:pt>
          <cx:pt idx="15952">19853</cx:pt>
          <cx:pt idx="15953">10233</cx:pt>
          <cx:pt idx="15954">15083</cx:pt>
          <cx:pt idx="15955">16257</cx:pt>
          <cx:pt idx="15956">8799</cx:pt>
          <cx:pt idx="15957">18295</cx:pt>
          <cx:pt idx="15958">11425</cx:pt>
          <cx:pt idx="15959">15417</cx:pt>
          <cx:pt idx="15960">12859</cx:pt>
          <cx:pt idx="15961">24254</cx:pt>
          <cx:pt idx="15962">10135</cx:pt>
          <cx:pt idx="15963">16074</cx:pt>
          <cx:pt idx="15964">17887</cx:pt>
          <cx:pt idx="15965">12532</cx:pt>
          <cx:pt idx="15966">17734</cx:pt>
          <cx:pt idx="15967">23203</cx:pt>
          <cx:pt idx="15968">13666</cx:pt>
          <cx:pt idx="15969">8255</cx:pt>
          <cx:pt idx="15970">17289</cx:pt>
          <cx:pt idx="15971">20752</cx:pt>
          <cx:pt idx="15972">16036</cx:pt>
          <cx:pt idx="15973">20490</cx:pt>
          <cx:pt idx="15974">18991</cx:pt>
          <cx:pt idx="15975">23732</cx:pt>
          <cx:pt idx="15976">18792</cx:pt>
          <cx:pt idx="15977">12078</cx:pt>
          <cx:pt idx="15978">10714</cx:pt>
          <cx:pt idx="15979">12271</cx:pt>
          <cx:pt idx="15980">11384</cx:pt>
          <cx:pt idx="15981">19730</cx:pt>
          <cx:pt idx="15982">12154</cx:pt>
          <cx:pt idx="15983">11725</cx:pt>
          <cx:pt idx="15984">14538</cx:pt>
          <cx:pt idx="15985">22885</cx:pt>
          <cx:pt idx="15986">9951</cx:pt>
          <cx:pt idx="15987">8498</cx:pt>
          <cx:pt idx="15988">22536</cx:pt>
          <cx:pt idx="15989">17629</cx:pt>
          <cx:pt idx="15990">21463</cx:pt>
          <cx:pt idx="15991">24637</cx:pt>
          <cx:pt idx="15992">20316</cx:pt>
          <cx:pt idx="15993">15464</cx:pt>
          <cx:pt idx="15994">13218</cx:pt>
          <cx:pt idx="15995">14775</cx:pt>
          <cx:pt idx="15996">21614</cx:pt>
          <cx:pt idx="15997">16587</cx:pt>
          <cx:pt idx="15998">9047</cx:pt>
          <cx:pt idx="15999">12270</cx:pt>
          <cx:pt idx="16000">15915</cx:pt>
          <cx:pt idx="16001">9661</cx:pt>
          <cx:pt idx="16002">21882</cx:pt>
          <cx:pt idx="16003">17511</cx:pt>
          <cx:pt idx="16004">19235</cx:pt>
          <cx:pt idx="16005">22900</cx:pt>
          <cx:pt idx="16006">16918</cx:pt>
          <cx:pt idx="16007">21567</cx:pt>
          <cx:pt idx="16008">12493</cx:pt>
          <cx:pt idx="16009">13545</cx:pt>
          <cx:pt idx="16010">8604</cx:pt>
          <cx:pt idx="16011">20762</cx:pt>
          <cx:pt idx="16012">13486</cx:pt>
          <cx:pt idx="16013">19180</cx:pt>
          <cx:pt idx="16014">8261</cx:pt>
          <cx:pt idx="16015">11445</cx:pt>
          <cx:pt idx="16016">20698</cx:pt>
          <cx:pt idx="16017">16029</cx:pt>
          <cx:pt idx="16018">12887</cx:pt>
          <cx:pt idx="16019">24483</cx:pt>
          <cx:pt idx="16020">19747</cx:pt>
          <cx:pt idx="16021">20749</cx:pt>
          <cx:pt idx="16022">23050</cx:pt>
          <cx:pt idx="16023">17411</cx:pt>
          <cx:pt idx="16024">19191</cx:pt>
          <cx:pt idx="16025">17848</cx:pt>
          <cx:pt idx="16026">14906</cx:pt>
          <cx:pt idx="16027">14849</cx:pt>
          <cx:pt idx="16028">21244</cx:pt>
          <cx:pt idx="16029">9126</cx:pt>
          <cx:pt idx="16030">21919</cx:pt>
          <cx:pt idx="16031">11384</cx:pt>
          <cx:pt idx="16032">16947</cx:pt>
          <cx:pt idx="16033">14643</cx:pt>
          <cx:pt idx="16034">23027</cx:pt>
          <cx:pt idx="16035">8344</cx:pt>
          <cx:pt idx="16036">9793</cx:pt>
          <cx:pt idx="16037">13607</cx:pt>
          <cx:pt idx="16038">22841</cx:pt>
          <cx:pt idx="16039">12837</cx:pt>
          <cx:pt idx="16040">22030</cx:pt>
          <cx:pt idx="16041">10671</cx:pt>
          <cx:pt idx="16042">15040</cx:pt>
          <cx:pt idx="16043">16010</cx:pt>
          <cx:pt idx="16044">20481</cx:pt>
          <cx:pt idx="16045">13216</cx:pt>
          <cx:pt idx="16046">16744</cx:pt>
          <cx:pt idx="16047">17348</cx:pt>
          <cx:pt idx="16048">21673</cx:pt>
          <cx:pt idx="16049">15317</cx:pt>
          <cx:pt idx="16050">11676</cx:pt>
          <cx:pt idx="16051">9512</cx:pt>
          <cx:pt idx="16052">17716</cx:pt>
          <cx:pt idx="16053">11935</cx:pt>
          <cx:pt idx="16054">20066</cx:pt>
          <cx:pt idx="16055">14116</cx:pt>
          <cx:pt idx="16056">19982</cx:pt>
          <cx:pt idx="16057">15095</cx:pt>
          <cx:pt idx="16058">14017</cx:pt>
          <cx:pt idx="16059">23516</cx:pt>
          <cx:pt idx="16060">22988</cx:pt>
          <cx:pt idx="16061">11109</cx:pt>
          <cx:pt idx="16062">17103</cx:pt>
          <cx:pt idx="16063">11078</cx:pt>
          <cx:pt idx="16064">10218</cx:pt>
          <cx:pt idx="16065">18128</cx:pt>
          <cx:pt idx="16066">19405</cx:pt>
          <cx:pt idx="16067">12087</cx:pt>
          <cx:pt idx="16068">23468</cx:pt>
          <cx:pt idx="16069">10106</cx:pt>
          <cx:pt idx="16070">12731</cx:pt>
          <cx:pt idx="16071">15931</cx:pt>
          <cx:pt idx="16072">14960</cx:pt>
          <cx:pt idx="16073">8060</cx:pt>
          <cx:pt idx="16074">17029</cx:pt>
          <cx:pt idx="16075">15914</cx:pt>
          <cx:pt idx="16076">9923</cx:pt>
          <cx:pt idx="16077">10193</cx:pt>
          <cx:pt idx="16078">9789</cx:pt>
          <cx:pt idx="16079">12099</cx:pt>
          <cx:pt idx="16080">10948</cx:pt>
          <cx:pt idx="16081">13688</cx:pt>
          <cx:pt idx="16082">19080</cx:pt>
          <cx:pt idx="16083">10387</cx:pt>
          <cx:pt idx="16084">11195</cx:pt>
          <cx:pt idx="16085">14742</cx:pt>
          <cx:pt idx="16086">16721</cx:pt>
          <cx:pt idx="16087">20766</cx:pt>
          <cx:pt idx="16088">15122</cx:pt>
          <cx:pt idx="16089">13618</cx:pt>
          <cx:pt idx="16090">12122</cx:pt>
          <cx:pt idx="16091">18707</cx:pt>
          <cx:pt idx="16092">14173</cx:pt>
          <cx:pt idx="16093">16755</cx:pt>
          <cx:pt idx="16094">20807</cx:pt>
          <cx:pt idx="16095">11712</cx:pt>
          <cx:pt idx="16096">12298</cx:pt>
          <cx:pt idx="16097">20984</cx:pt>
          <cx:pt idx="16098">14927</cx:pt>
          <cx:pt idx="16099">15812</cx:pt>
          <cx:pt idx="16100">21264</cx:pt>
          <cx:pt idx="16101">16256</cx:pt>
          <cx:pt idx="16102">12791</cx:pt>
          <cx:pt idx="16103">15848</cx:pt>
          <cx:pt idx="16104">14994</cx:pt>
          <cx:pt idx="16105">11061</cx:pt>
          <cx:pt idx="16106">22211</cx:pt>
          <cx:pt idx="16107">10537</cx:pt>
          <cx:pt idx="16108">9867</cx:pt>
          <cx:pt idx="16109">15758</cx:pt>
          <cx:pt idx="16110">23129</cx:pt>
          <cx:pt idx="16111">7787</cx:pt>
          <cx:pt idx="16112">19822</cx:pt>
          <cx:pt idx="16113">11754</cx:pt>
          <cx:pt idx="16114">23234</cx:pt>
          <cx:pt idx="16115">17146</cx:pt>
          <cx:pt idx="16116">19063</cx:pt>
          <cx:pt idx="16117">10529</cx:pt>
          <cx:pt idx="16118">12510</cx:pt>
          <cx:pt idx="16119">15325</cx:pt>
          <cx:pt idx="16120">13126</cx:pt>
          <cx:pt idx="16121">17989</cx:pt>
          <cx:pt idx="16122">24790</cx:pt>
          <cx:pt idx="16123">9048</cx:pt>
          <cx:pt idx="16124">13979</cx:pt>
          <cx:pt idx="16125">15492</cx:pt>
          <cx:pt idx="16126">16307</cx:pt>
          <cx:pt idx="16127">20528</cx:pt>
          <cx:pt idx="16128">21484</cx:pt>
          <cx:pt idx="16129">21871</cx:pt>
          <cx:pt idx="16130">19856</cx:pt>
          <cx:pt idx="16131">19771</cx:pt>
          <cx:pt idx="16132">15023</cx:pt>
          <cx:pt idx="16133">15523</cx:pt>
          <cx:pt idx="16134">22993</cx:pt>
          <cx:pt idx="16135">8985</cx:pt>
          <cx:pt idx="16136">17558</cx:pt>
          <cx:pt idx="16137">14850</cx:pt>
          <cx:pt idx="16138">11529</cx:pt>
          <cx:pt idx="16139">18323</cx:pt>
          <cx:pt idx="16140">12430</cx:pt>
          <cx:pt idx="16141">14949</cx:pt>
          <cx:pt idx="16142">19761</cx:pt>
          <cx:pt idx="16143">17712</cx:pt>
          <cx:pt idx="16144">14226</cx:pt>
          <cx:pt idx="16145">13509</cx:pt>
          <cx:pt idx="16146">9806</cx:pt>
          <cx:pt idx="16147">21922</cx:pt>
          <cx:pt idx="16148">11206</cx:pt>
          <cx:pt idx="16149">10380</cx:pt>
          <cx:pt idx="16150">14517</cx:pt>
          <cx:pt idx="16151">13200</cx:pt>
          <cx:pt idx="16152">13239</cx:pt>
          <cx:pt idx="16153">14252</cx:pt>
          <cx:pt idx="16154">12947</cx:pt>
          <cx:pt idx="16155">11578</cx:pt>
          <cx:pt idx="16156">17324</cx:pt>
          <cx:pt idx="16157">15458</cx:pt>
          <cx:pt idx="16158">13058</cx:pt>
          <cx:pt idx="16159">15053</cx:pt>
          <cx:pt idx="16160">15825</cx:pt>
          <cx:pt idx="16161">16798</cx:pt>
          <cx:pt idx="16162">22673</cx:pt>
          <cx:pt idx="16163">11533</cx:pt>
          <cx:pt idx="16164">11882</cx:pt>
          <cx:pt idx="16165">12276</cx:pt>
          <cx:pt idx="16166">23504</cx:pt>
          <cx:pt idx="16167">20278</cx:pt>
          <cx:pt idx="16168">18680</cx:pt>
          <cx:pt idx="16169">21939</cx:pt>
          <cx:pt idx="16170">19941</cx:pt>
          <cx:pt idx="16171">11577</cx:pt>
          <cx:pt idx="16172">12747</cx:pt>
          <cx:pt idx="16173">19968</cx:pt>
          <cx:pt idx="16174">15894</cx:pt>
          <cx:pt idx="16175">8987</cx:pt>
          <cx:pt idx="16176">17221</cx:pt>
          <cx:pt idx="16177">12421</cx:pt>
          <cx:pt idx="16178">25161</cx:pt>
          <cx:pt idx="16179">22700</cx:pt>
          <cx:pt idx="16180">19423</cx:pt>
          <cx:pt idx="16181">8895</cx:pt>
          <cx:pt idx="16182">21003</cx:pt>
          <cx:pt idx="16183">12643</cx:pt>
          <cx:pt idx="16184">15446</cx:pt>
          <cx:pt idx="16185">15761</cx:pt>
          <cx:pt idx="16186">23132</cx:pt>
          <cx:pt idx="16187">19002</cx:pt>
          <cx:pt idx="16188">15548</cx:pt>
          <cx:pt idx="16189">21324</cx:pt>
          <cx:pt idx="16190">16248</cx:pt>
          <cx:pt idx="16191">19201</cx:pt>
          <cx:pt idx="16192">12113</cx:pt>
          <cx:pt idx="16193">17456</cx:pt>
          <cx:pt idx="16194">17822</cx:pt>
          <cx:pt idx="16195">20838</cx:pt>
          <cx:pt idx="16196">18936</cx:pt>
          <cx:pt idx="16197">10031</cx:pt>
          <cx:pt idx="16198">19281</cx:pt>
          <cx:pt idx="16199">21760</cx:pt>
          <cx:pt idx="16200">16833</cx:pt>
          <cx:pt idx="16201">16365</cx:pt>
          <cx:pt idx="16202">8278</cx:pt>
          <cx:pt idx="16203">14944</cx:pt>
          <cx:pt idx="16204">22889</cx:pt>
          <cx:pt idx="16205">19928</cx:pt>
          <cx:pt idx="16206">21414</cx:pt>
          <cx:pt idx="16207">10824</cx:pt>
          <cx:pt idx="16208">18905</cx:pt>
          <cx:pt idx="16209">11633</cx:pt>
          <cx:pt idx="16210">22631</cx:pt>
          <cx:pt idx="16211">13503</cx:pt>
          <cx:pt idx="16212">11572</cx:pt>
          <cx:pt idx="16213">20906</cx:pt>
          <cx:pt idx="16214">11368</cx:pt>
          <cx:pt idx="16215">9571</cx:pt>
          <cx:pt idx="16216">15400</cx:pt>
          <cx:pt idx="16217">13444</cx:pt>
          <cx:pt idx="16218">9191</cx:pt>
          <cx:pt idx="16219">24596</cx:pt>
          <cx:pt idx="16220">24388</cx:pt>
          <cx:pt idx="16221">10137</cx:pt>
          <cx:pt idx="16222">20847</cx:pt>
          <cx:pt idx="16223">11024</cx:pt>
          <cx:pt idx="16224">23641</cx:pt>
          <cx:pt idx="16225">10315</cx:pt>
          <cx:pt idx="16226">13490</cx:pt>
          <cx:pt idx="16227">18454</cx:pt>
          <cx:pt idx="16228">13801</cx:pt>
          <cx:pt idx="16229">17532</cx:pt>
          <cx:pt idx="16230">10224</cx:pt>
          <cx:pt idx="16231">19049</cx:pt>
          <cx:pt idx="16232">10811</cx:pt>
          <cx:pt idx="16233">20884</cx:pt>
          <cx:pt idx="16234">20280</cx:pt>
          <cx:pt idx="16235">11806</cx:pt>
          <cx:pt idx="16236">18798</cx:pt>
          <cx:pt idx="16237">13777</cx:pt>
          <cx:pt idx="16238">16501</cx:pt>
          <cx:pt idx="16239">20754</cx:pt>
          <cx:pt idx="16240">22021</cx:pt>
          <cx:pt idx="16241">15468</cx:pt>
          <cx:pt idx="16242">12707</cx:pt>
          <cx:pt idx="16243">23178</cx:pt>
          <cx:pt idx="16244">23255</cx:pt>
          <cx:pt idx="16245">21286</cx:pt>
          <cx:pt idx="16246">14015</cx:pt>
          <cx:pt idx="16247">17202</cx:pt>
          <cx:pt idx="16248">16201</cx:pt>
          <cx:pt idx="16249">13001</cx:pt>
          <cx:pt idx="16250">17932</cx:pt>
          <cx:pt idx="16251">7718</cx:pt>
          <cx:pt idx="16252">22577</cx:pt>
          <cx:pt idx="16253">12210</cx:pt>
          <cx:pt idx="16254">23007</cx:pt>
          <cx:pt idx="16255">9280</cx:pt>
          <cx:pt idx="16256">22815</cx:pt>
          <cx:pt idx="16257">21620</cx:pt>
          <cx:pt idx="16258">11584</cx:pt>
          <cx:pt idx="16259">13290</cx:pt>
          <cx:pt idx="16260">10529</cx:pt>
          <cx:pt idx="16261">11346</cx:pt>
          <cx:pt idx="16262">20611</cx:pt>
          <cx:pt idx="16263">18024</cx:pt>
          <cx:pt idx="16264">20251</cx:pt>
          <cx:pt idx="16265">10013</cx:pt>
          <cx:pt idx="16266">10771</cx:pt>
          <cx:pt idx="16267">11308</cx:pt>
          <cx:pt idx="16268">11179</cx:pt>
          <cx:pt idx="16269">22935</cx:pt>
          <cx:pt idx="16270">14754</cx:pt>
          <cx:pt idx="16271">12203</cx:pt>
          <cx:pt idx="16272">17563</cx:pt>
          <cx:pt idx="16273">20008</cx:pt>
          <cx:pt idx="16274">17711</cx:pt>
          <cx:pt idx="16275">8913</cx:pt>
          <cx:pt idx="16276">22351</cx:pt>
          <cx:pt idx="16277">10491</cx:pt>
          <cx:pt idx="16278">9133</cx:pt>
          <cx:pt idx="16279">18618</cx:pt>
          <cx:pt idx="16280">17468</cx:pt>
          <cx:pt idx="16281">23464</cx:pt>
          <cx:pt idx="16282">10429</cx:pt>
          <cx:pt idx="16283">9908</cx:pt>
          <cx:pt idx="16284">17902</cx:pt>
          <cx:pt idx="16285">14991</cx:pt>
          <cx:pt idx="16286">10689</cx:pt>
          <cx:pt idx="16287">15848</cx:pt>
          <cx:pt idx="16288">10155</cx:pt>
          <cx:pt idx="16289">14915</cx:pt>
          <cx:pt idx="16290">13435</cx:pt>
          <cx:pt idx="16291">16136</cx:pt>
          <cx:pt idx="16292">20985</cx:pt>
          <cx:pt idx="16293">22325</cx:pt>
          <cx:pt idx="16294">15447</cx:pt>
          <cx:pt idx="16295">16553</cx:pt>
          <cx:pt idx="16296">14940</cx:pt>
          <cx:pt idx="16297">12457</cx:pt>
          <cx:pt idx="16298">10912</cx:pt>
          <cx:pt idx="16299">11249</cx:pt>
          <cx:pt idx="16300">17450</cx:pt>
          <cx:pt idx="16301">20192</cx:pt>
          <cx:pt idx="16302">21909</cx:pt>
          <cx:pt idx="16303">7780</cx:pt>
          <cx:pt idx="16304">13990</cx:pt>
          <cx:pt idx="16305">12284</cx:pt>
          <cx:pt idx="16306">18776</cx:pt>
          <cx:pt idx="16307">8693</cx:pt>
          <cx:pt idx="16308">14678</cx:pt>
          <cx:pt idx="16309">24786</cx:pt>
          <cx:pt idx="16310">13001</cx:pt>
          <cx:pt idx="16311">15237</cx:pt>
          <cx:pt idx="16312">21216</cx:pt>
          <cx:pt idx="16313">17604</cx:pt>
          <cx:pt idx="16314">22266</cx:pt>
          <cx:pt idx="16315">9785</cx:pt>
          <cx:pt idx="16316">21662</cx:pt>
          <cx:pt idx="16317">15260</cx:pt>
          <cx:pt idx="16318">19130</cx:pt>
          <cx:pt idx="16319">15078</cx:pt>
          <cx:pt idx="16320">14193</cx:pt>
          <cx:pt idx="16321">18013</cx:pt>
          <cx:pt idx="16322">9451</cx:pt>
          <cx:pt idx="16323">9319</cx:pt>
          <cx:pt idx="16324">20619</cx:pt>
          <cx:pt idx="16325">17243</cx:pt>
          <cx:pt idx="16326">14367</cx:pt>
          <cx:pt idx="16327">23319</cx:pt>
          <cx:pt idx="16328">19270</cx:pt>
          <cx:pt idx="16329">13594</cx:pt>
          <cx:pt idx="16330">16928</cx:pt>
          <cx:pt idx="16331">10584</cx:pt>
          <cx:pt idx="16332">13708</cx:pt>
          <cx:pt idx="16333">16667</cx:pt>
          <cx:pt idx="16334">20886</cx:pt>
          <cx:pt idx="16335">12394</cx:pt>
          <cx:pt idx="16336">24368</cx:pt>
          <cx:pt idx="16337">21903</cx:pt>
          <cx:pt idx="16338">12753</cx:pt>
          <cx:pt idx="16339">16364</cx:pt>
          <cx:pt idx="16340">19345</cx:pt>
          <cx:pt idx="16341">11734</cx:pt>
          <cx:pt idx="16342">17906</cx:pt>
          <cx:pt idx="16343">18564</cx:pt>
          <cx:pt idx="16344">8350</cx:pt>
          <cx:pt idx="16345">15743</cx:pt>
          <cx:pt idx="16346">14089</cx:pt>
          <cx:pt idx="16347">17229</cx:pt>
          <cx:pt idx="16348">13278</cx:pt>
          <cx:pt idx="16349">8796</cx:pt>
          <cx:pt idx="16350">17628</cx:pt>
          <cx:pt idx="16351">14912</cx:pt>
          <cx:pt idx="16352">16933</cx:pt>
          <cx:pt idx="16353">9492</cx:pt>
          <cx:pt idx="16354">8888</cx:pt>
          <cx:pt idx="16355">12202</cx:pt>
          <cx:pt idx="16356">18166</cx:pt>
          <cx:pt idx="16357">21067</cx:pt>
          <cx:pt idx="16358">12089</cx:pt>
          <cx:pt idx="16359">12977</cx:pt>
          <cx:pt idx="16360">16601</cx:pt>
          <cx:pt idx="16361">8997</cx:pt>
          <cx:pt idx="16362">21663</cx:pt>
          <cx:pt idx="16363">15066</cx:pt>
          <cx:pt idx="16364">9801</cx:pt>
          <cx:pt idx="16365">23626</cx:pt>
          <cx:pt idx="16366">15926</cx:pt>
          <cx:pt idx="16367">14606</cx:pt>
          <cx:pt idx="16368">16866</cx:pt>
          <cx:pt idx="16369">14498</cx:pt>
          <cx:pt idx="16370">21133</cx:pt>
          <cx:pt idx="16371">17153</cx:pt>
          <cx:pt idx="16372">22110</cx:pt>
          <cx:pt idx="16373">16157</cx:pt>
          <cx:pt idx="16374">14208</cx:pt>
          <cx:pt idx="16375">12967</cx:pt>
          <cx:pt idx="16376">21140</cx:pt>
          <cx:pt idx="16377">12874</cx:pt>
          <cx:pt idx="16378">23306</cx:pt>
          <cx:pt idx="16379">15215</cx:pt>
          <cx:pt idx="16380">13205</cx:pt>
          <cx:pt idx="16381">14808</cx:pt>
          <cx:pt idx="16382">22081</cx:pt>
          <cx:pt idx="16383">9309</cx:pt>
          <cx:pt idx="16384">22613</cx:pt>
          <cx:pt idx="16385">16681</cx:pt>
          <cx:pt idx="16386">8881</cx:pt>
          <cx:pt idx="16387">9047</cx:pt>
          <cx:pt idx="16388">19860</cx:pt>
          <cx:pt idx="16389">17558</cx:pt>
          <cx:pt idx="16390">20760</cx:pt>
          <cx:pt idx="16391">24657</cx:pt>
          <cx:pt idx="16392">19120</cx:pt>
          <cx:pt idx="16393">22800</cx:pt>
          <cx:pt idx="16394">16483</cx:pt>
          <cx:pt idx="16395">17952</cx:pt>
          <cx:pt idx="16396">17094</cx:pt>
          <cx:pt idx="16397">23116</cx:pt>
          <cx:pt idx="16398">14404</cx:pt>
          <cx:pt idx="16399">11687</cx:pt>
          <cx:pt idx="16400">9143</cx:pt>
          <cx:pt idx="16401">9938</cx:pt>
          <cx:pt idx="16402">23492</cx:pt>
          <cx:pt idx="16403">11067</cx:pt>
          <cx:pt idx="16404">20220</cx:pt>
          <cx:pt idx="16405">15456</cx:pt>
          <cx:pt idx="16406">17329</cx:pt>
          <cx:pt idx="16407">21823</cx:pt>
          <cx:pt idx="16408">8780</cx:pt>
          <cx:pt idx="16409">12558</cx:pt>
          <cx:pt idx="16410">23882</cx:pt>
          <cx:pt idx="16411">12980</cx:pt>
          <cx:pt idx="16412">13484</cx:pt>
          <cx:pt idx="16413">15018</cx:pt>
          <cx:pt idx="16414">20208</cx:pt>
          <cx:pt idx="16415">14341</cx:pt>
          <cx:pt idx="16416">14339</cx:pt>
          <cx:pt idx="16417">19097</cx:pt>
          <cx:pt idx="16418">17556</cx:pt>
          <cx:pt idx="16419">8900</cx:pt>
          <cx:pt idx="16420">20652</cx:pt>
          <cx:pt idx="16421">16943</cx:pt>
          <cx:pt idx="16422">15665</cx:pt>
          <cx:pt idx="16423">13887</cx:pt>
          <cx:pt idx="16424">12704</cx:pt>
          <cx:pt idx="16425">15303</cx:pt>
          <cx:pt idx="16426">16149</cx:pt>
          <cx:pt idx="16427">14435</cx:pt>
          <cx:pt idx="16428">10912</cx:pt>
          <cx:pt idx="16429">19173</cx:pt>
          <cx:pt idx="16430">7778</cx:pt>
          <cx:pt idx="16431">14697</cx:pt>
          <cx:pt idx="16432">24033</cx:pt>
          <cx:pt idx="16433">25023</cx:pt>
          <cx:pt idx="16434">13373</cx:pt>
          <cx:pt idx="16435">18423</cx:pt>
          <cx:pt idx="16436">15329</cx:pt>
          <cx:pt idx="16437">18760</cx:pt>
          <cx:pt idx="16438">15904</cx:pt>
          <cx:pt idx="16439">20801</cx:pt>
          <cx:pt idx="16440">15934</cx:pt>
          <cx:pt idx="16441">13522</cx:pt>
          <cx:pt idx="16442">22469</cx:pt>
          <cx:pt idx="16443">14952</cx:pt>
          <cx:pt idx="16444">18248</cx:pt>
          <cx:pt idx="16445">15558</cx:pt>
          <cx:pt idx="16446">16785</cx:pt>
          <cx:pt idx="16447">18063</cx:pt>
          <cx:pt idx="16448">10625</cx:pt>
          <cx:pt idx="16449">15144</cx:pt>
          <cx:pt idx="16450">16965</cx:pt>
          <cx:pt idx="16451">23950</cx:pt>
          <cx:pt idx="16452">13244</cx:pt>
          <cx:pt idx="16453">21090</cx:pt>
          <cx:pt idx="16454">14038</cx:pt>
          <cx:pt idx="16455">10344</cx:pt>
          <cx:pt idx="16456">10230</cx:pt>
          <cx:pt idx="16457">19245</cx:pt>
          <cx:pt idx="16458">12053</cx:pt>
          <cx:pt idx="16459">11946</cx:pt>
          <cx:pt idx="16460">17394</cx:pt>
          <cx:pt idx="16461">10404</cx:pt>
          <cx:pt idx="16462">10161</cx:pt>
          <cx:pt idx="16463">8706</cx:pt>
          <cx:pt idx="16464">23285</cx:pt>
          <cx:pt idx="16465">23521</cx:pt>
          <cx:pt idx="16466">11673</cx:pt>
          <cx:pt idx="16467">13150</cx:pt>
          <cx:pt idx="16468">16416</cx:pt>
          <cx:pt idx="16469">18290</cx:pt>
          <cx:pt idx="16470">13786</cx:pt>
          <cx:pt idx="16471">20298</cx:pt>
          <cx:pt idx="16472">22602</cx:pt>
          <cx:pt idx="16473">16958</cx:pt>
          <cx:pt idx="16474">10901</cx:pt>
          <cx:pt idx="16475">22242</cx:pt>
          <cx:pt idx="16476">19735</cx:pt>
          <cx:pt idx="16477">15748</cx:pt>
          <cx:pt idx="16478">14430</cx:pt>
          <cx:pt idx="16479">14324</cx:pt>
          <cx:pt idx="16480">16824</cx:pt>
          <cx:pt idx="16481">13416</cx:pt>
          <cx:pt idx="16482">15886</cx:pt>
          <cx:pt idx="16483">13928</cx:pt>
          <cx:pt idx="16484">21096</cx:pt>
          <cx:pt idx="16485">13756</cx:pt>
          <cx:pt idx="16486">19889</cx:pt>
          <cx:pt idx="16487">8575</cx:pt>
          <cx:pt idx="16488">10787</cx:pt>
          <cx:pt idx="16489">23524</cx:pt>
          <cx:pt idx="16490">19943</cx:pt>
          <cx:pt idx="16491">23515</cx:pt>
          <cx:pt idx="16492">22241</cx:pt>
          <cx:pt idx="16493">22794</cx:pt>
          <cx:pt idx="16494">21582</cx:pt>
          <cx:pt idx="16495">16684</cx:pt>
          <cx:pt idx="16496">15183</cx:pt>
          <cx:pt idx="16497">11819</cx:pt>
          <cx:pt idx="16498">22418</cx:pt>
          <cx:pt idx="16499">13721</cx:pt>
          <cx:pt idx="16500">11632</cx:pt>
          <cx:pt idx="16501">11898</cx:pt>
          <cx:pt idx="16502">18373</cx:pt>
          <cx:pt idx="16503">20851</cx:pt>
          <cx:pt idx="16504">12049</cx:pt>
          <cx:pt idx="16505">20528</cx:pt>
          <cx:pt idx="16506">20928</cx:pt>
          <cx:pt idx="16507">13970</cx:pt>
          <cx:pt idx="16508">10013</cx:pt>
          <cx:pt idx="16509">23238</cx:pt>
          <cx:pt idx="16510">23671</cx:pt>
          <cx:pt idx="16511">19961</cx:pt>
          <cx:pt idx="16512">14275</cx:pt>
          <cx:pt idx="16513">18242</cx:pt>
          <cx:pt idx="16514">20703</cx:pt>
          <cx:pt idx="16515">13870</cx:pt>
          <cx:pt idx="16516">9769</cx:pt>
          <cx:pt idx="16517">16352</cx:pt>
          <cx:pt idx="16518">21706</cx:pt>
          <cx:pt idx="16519">12687</cx:pt>
          <cx:pt idx="16520">15298</cx:pt>
          <cx:pt idx="16521">9997</cx:pt>
          <cx:pt idx="16522">13601</cx:pt>
          <cx:pt idx="16523">22733</cx:pt>
          <cx:pt idx="16524">21791</cx:pt>
          <cx:pt idx="16525">17732</cx:pt>
          <cx:pt idx="16526">13551</cx:pt>
          <cx:pt idx="16527">20230</cx:pt>
          <cx:pt idx="16528">15698</cx:pt>
          <cx:pt idx="16529">11175</cx:pt>
          <cx:pt idx="16530">13596</cx:pt>
          <cx:pt idx="16531">11891</cx:pt>
          <cx:pt idx="16532">18331</cx:pt>
          <cx:pt idx="16533">19158</cx:pt>
          <cx:pt idx="16534">14149</cx:pt>
          <cx:pt idx="16535">17805</cx:pt>
          <cx:pt idx="16536">21772</cx:pt>
          <cx:pt idx="16537">12736</cx:pt>
          <cx:pt idx="16538">19529</cx:pt>
          <cx:pt idx="16539">21738</cx:pt>
          <cx:pt idx="16540">19365</cx:pt>
          <cx:pt idx="16541">20136</cx:pt>
          <cx:pt idx="16542">21760</cx:pt>
          <cx:pt idx="16543">10399</cx:pt>
          <cx:pt idx="16544">12443</cx:pt>
          <cx:pt idx="16545">14829</cx:pt>
          <cx:pt idx="16546">13222</cx:pt>
          <cx:pt idx="16547">10444</cx:pt>
          <cx:pt idx="16548">16136</cx:pt>
          <cx:pt idx="16549">15054</cx:pt>
          <cx:pt idx="16550">20978</cx:pt>
          <cx:pt idx="16551">22698</cx:pt>
          <cx:pt idx="16552">9416</cx:pt>
          <cx:pt idx="16553">11934</cx:pt>
          <cx:pt idx="16554">18177</cx:pt>
          <cx:pt idx="16555">20529</cx:pt>
          <cx:pt idx="16556">11579</cx:pt>
          <cx:pt idx="16557">18588</cx:pt>
          <cx:pt idx="16558">13277</cx:pt>
          <cx:pt idx="16559">19657</cx:pt>
          <cx:pt idx="16560">11678</cx:pt>
          <cx:pt idx="16561">13432</cx:pt>
          <cx:pt idx="16562">11962</cx:pt>
          <cx:pt idx="16563">13458</cx:pt>
          <cx:pt idx="16564">14577</cx:pt>
          <cx:pt idx="16565">19400</cx:pt>
          <cx:pt idx="16566">17935</cx:pt>
          <cx:pt idx="16567">14413</cx:pt>
          <cx:pt idx="16568">13237</cx:pt>
          <cx:pt idx="16569">15254</cx:pt>
          <cx:pt idx="16570">11629</cx:pt>
          <cx:pt idx="16571">19783</cx:pt>
          <cx:pt idx="16572">17591</cx:pt>
          <cx:pt idx="16573">23015</cx:pt>
          <cx:pt idx="16574">13566</cx:pt>
          <cx:pt idx="16575">14141</cx:pt>
          <cx:pt idx="16576">10359</cx:pt>
          <cx:pt idx="16577">10366</cx:pt>
          <cx:pt idx="16578">19147</cx:pt>
          <cx:pt idx="16579">19673</cx:pt>
          <cx:pt idx="16580">15930</cx:pt>
          <cx:pt idx="16581">11037</cx:pt>
          <cx:pt idx="16582">19776</cx:pt>
          <cx:pt idx="16583">22848</cx:pt>
          <cx:pt idx="16584">22570</cx:pt>
          <cx:pt idx="16585">14468</cx:pt>
          <cx:pt idx="16586">14612</cx:pt>
          <cx:pt idx="16587">24005</cx:pt>
          <cx:pt idx="16588">17395</cx:pt>
          <cx:pt idx="16589">9925</cx:pt>
          <cx:pt idx="16590">18537</cx:pt>
          <cx:pt idx="16591">11466</cx:pt>
          <cx:pt idx="16592">14989</cx:pt>
          <cx:pt idx="16593">19415</cx:pt>
          <cx:pt idx="16594">17360</cx:pt>
          <cx:pt idx="16595">10943</cx:pt>
          <cx:pt idx="16596">18182</cx:pt>
          <cx:pt idx="16597">22965</cx:pt>
          <cx:pt idx="16598">15484</cx:pt>
          <cx:pt idx="16599">21201</cx:pt>
          <cx:pt idx="16600">21249</cx:pt>
          <cx:pt idx="16601">14536</cx:pt>
          <cx:pt idx="16602">15934</cx:pt>
          <cx:pt idx="16603">15088</cx:pt>
          <cx:pt idx="16604">15131</cx:pt>
          <cx:pt idx="16605">9080</cx:pt>
          <cx:pt idx="16606">14447</cx:pt>
          <cx:pt idx="16607">19552</cx:pt>
          <cx:pt idx="16608">16018</cx:pt>
          <cx:pt idx="16609">14301</cx:pt>
          <cx:pt idx="16610">21560</cx:pt>
          <cx:pt idx="16611">21010</cx:pt>
          <cx:pt idx="16612">16315</cx:pt>
          <cx:pt idx="16613">20702</cx:pt>
          <cx:pt idx="16614">23339</cx:pt>
          <cx:pt idx="16615">13518</cx:pt>
          <cx:pt idx="16616">9755</cx:pt>
          <cx:pt idx="16617">14247</cx:pt>
          <cx:pt idx="16618">13718</cx:pt>
          <cx:pt idx="16619">12647</cx:pt>
          <cx:pt idx="16620">22519</cx:pt>
          <cx:pt idx="16621">13397</cx:pt>
          <cx:pt idx="16622">23589</cx:pt>
          <cx:pt idx="16623">22018</cx:pt>
          <cx:pt idx="16624">19918</cx:pt>
          <cx:pt idx="16625">17017</cx:pt>
          <cx:pt idx="16626">17034</cx:pt>
          <cx:pt idx="16627">9951</cx:pt>
          <cx:pt idx="16628">23753</cx:pt>
          <cx:pt idx="16629">13523</cx:pt>
          <cx:pt idx="16630">22761</cx:pt>
          <cx:pt idx="16631">16143</cx:pt>
          <cx:pt idx="16632">11864</cx:pt>
          <cx:pt idx="16633">16324</cx:pt>
          <cx:pt idx="16634">17780</cx:pt>
          <cx:pt idx="16635">17138</cx:pt>
          <cx:pt idx="16636">14187</cx:pt>
          <cx:pt idx="16637">15996</cx:pt>
          <cx:pt idx="16638">18480</cx:pt>
          <cx:pt idx="16639">16107</cx:pt>
          <cx:pt idx="16640">13607</cx:pt>
          <cx:pt idx="16641">9438</cx:pt>
          <cx:pt idx="16642">20218</cx:pt>
          <cx:pt idx="16643">19317</cx:pt>
          <cx:pt idx="16644">20021</cx:pt>
          <cx:pt idx="16645">20033</cx:pt>
          <cx:pt idx="16646">24669</cx:pt>
          <cx:pt idx="16647">11536</cx:pt>
          <cx:pt idx="16648">15394</cx:pt>
          <cx:pt idx="16649">8648</cx:pt>
          <cx:pt idx="16650">24415</cx:pt>
          <cx:pt idx="16651">8396</cx:pt>
          <cx:pt idx="16652">18257</cx:pt>
          <cx:pt idx="16653">17379</cx:pt>
          <cx:pt idx="16654">22159</cx:pt>
          <cx:pt idx="16655">14820</cx:pt>
          <cx:pt idx="16656">8109</cx:pt>
          <cx:pt idx="16657">22634</cx:pt>
          <cx:pt idx="16658">13339</cx:pt>
          <cx:pt idx="16659">24073</cx:pt>
          <cx:pt idx="16660">10309</cx:pt>
          <cx:pt idx="16661">15335</cx:pt>
          <cx:pt idx="16662">13066</cx:pt>
          <cx:pt idx="16663">24596</cx:pt>
          <cx:pt idx="16664">16005</cx:pt>
          <cx:pt idx="16665">13519</cx:pt>
          <cx:pt idx="16666">19618</cx:pt>
          <cx:pt idx="16667">16392</cx:pt>
          <cx:pt idx="16668">13268</cx:pt>
          <cx:pt idx="16669">20228</cx:pt>
          <cx:pt idx="16670">20322</cx:pt>
          <cx:pt idx="16671">18841</cx:pt>
          <cx:pt idx="16672">23320</cx:pt>
          <cx:pt idx="16673">18808</cx:pt>
          <cx:pt idx="16674">19183</cx:pt>
          <cx:pt idx="16675">13039</cx:pt>
          <cx:pt idx="16676">11933</cx:pt>
          <cx:pt idx="16677">12073</cx:pt>
          <cx:pt idx="16678">15461</cx:pt>
          <cx:pt idx="16679">16423</cx:pt>
          <cx:pt idx="16680">19827</cx:pt>
          <cx:pt idx="16681">16832</cx:pt>
          <cx:pt idx="16682">20066</cx:pt>
          <cx:pt idx="16683">13668</cx:pt>
          <cx:pt idx="16684">11588</cx:pt>
          <cx:pt idx="16685">21203</cx:pt>
          <cx:pt idx="16686">18952</cx:pt>
          <cx:pt idx="16687">14463</cx:pt>
          <cx:pt idx="16688">10014</cx:pt>
          <cx:pt idx="16689">21382</cx:pt>
          <cx:pt idx="16690">16366</cx:pt>
          <cx:pt idx="16691">16733</cx:pt>
          <cx:pt idx="16692">14776</cx:pt>
          <cx:pt idx="16693">19040</cx:pt>
          <cx:pt idx="16694">13916</cx:pt>
          <cx:pt idx="16695">20736</cx:pt>
          <cx:pt idx="16696">19838</cx:pt>
          <cx:pt idx="16697">19932</cx:pt>
          <cx:pt idx="16698">13258</cx:pt>
          <cx:pt idx="16699">10248</cx:pt>
          <cx:pt idx="16700">20394</cx:pt>
          <cx:pt idx="16701">18125</cx:pt>
          <cx:pt idx="16702">20985</cx:pt>
          <cx:pt idx="16703">15689</cx:pt>
          <cx:pt idx="16704">17830</cx:pt>
          <cx:pt idx="16705">23411</cx:pt>
          <cx:pt idx="16706">18811</cx:pt>
          <cx:pt idx="16707">15445</cx:pt>
          <cx:pt idx="16708">8172</cx:pt>
          <cx:pt idx="16709">18688</cx:pt>
          <cx:pt idx="16710">9096</cx:pt>
          <cx:pt idx="16711">13004</cx:pt>
          <cx:pt idx="16712">14774</cx:pt>
          <cx:pt idx="16713">18984</cx:pt>
          <cx:pt idx="16714">23202</cx:pt>
          <cx:pt idx="16715">20245</cx:pt>
          <cx:pt idx="16716">18774</cx:pt>
          <cx:pt idx="16717">21601</cx:pt>
          <cx:pt idx="16718">15864</cx:pt>
          <cx:pt idx="16719">15193</cx:pt>
          <cx:pt idx="16720">13693</cx:pt>
          <cx:pt idx="16721">22134</cx:pt>
          <cx:pt idx="16722">11612</cx:pt>
          <cx:pt idx="16723">14237</cx:pt>
          <cx:pt idx="16724">11689</cx:pt>
          <cx:pt idx="16725">23064</cx:pt>
          <cx:pt idx="16726">9607</cx:pt>
          <cx:pt idx="16727">11035</cx:pt>
          <cx:pt idx="16728">18038</cx:pt>
          <cx:pt idx="16729">10447</cx:pt>
          <cx:pt idx="16730">9562</cx:pt>
          <cx:pt idx="16731">18512</cx:pt>
          <cx:pt idx="16732">14127</cx:pt>
          <cx:pt idx="16733">23685</cx:pt>
          <cx:pt idx="16734">14326</cx:pt>
          <cx:pt idx="16735">13815</cx:pt>
          <cx:pt idx="16736">21105</cx:pt>
          <cx:pt idx="16737">16483</cx:pt>
          <cx:pt idx="16738">19328</cx:pt>
          <cx:pt idx="16739">17754</cx:pt>
          <cx:pt idx="16740">19929</cx:pt>
          <cx:pt idx="16741">24085</cx:pt>
          <cx:pt idx="16742">10300</cx:pt>
          <cx:pt idx="16743">9612</cx:pt>
          <cx:pt idx="16744">12374</cx:pt>
          <cx:pt idx="16745">17467</cx:pt>
          <cx:pt idx="16746">11621</cx:pt>
          <cx:pt idx="16747">9212</cx:pt>
          <cx:pt idx="16748">8664</cx:pt>
          <cx:pt idx="16749">21828</cx:pt>
          <cx:pt idx="16750">11551</cx:pt>
          <cx:pt idx="16751">19670</cx:pt>
          <cx:pt idx="16752">20225</cx:pt>
          <cx:pt idx="16753">20367</cx:pt>
          <cx:pt idx="16754">10051</cx:pt>
          <cx:pt idx="16755">10942</cx:pt>
          <cx:pt idx="16756">20822</cx:pt>
          <cx:pt idx="16757">10189</cx:pt>
          <cx:pt idx="16758">13305</cx:pt>
          <cx:pt idx="16759">11285</cx:pt>
          <cx:pt idx="16760">21872</cx:pt>
          <cx:pt idx="16761">12011</cx:pt>
          <cx:pt idx="16762">13864</cx:pt>
          <cx:pt idx="16763">13906</cx:pt>
          <cx:pt idx="16764">21869</cx:pt>
          <cx:pt idx="16765">17372</cx:pt>
          <cx:pt idx="16766">23575</cx:pt>
          <cx:pt idx="16767">21588</cx:pt>
          <cx:pt idx="16768">18796</cx:pt>
          <cx:pt idx="16769">22710</cx:pt>
          <cx:pt idx="16770">16304</cx:pt>
          <cx:pt idx="16771">17248</cx:pt>
          <cx:pt idx="16772">17946</cx:pt>
          <cx:pt idx="16773">16914</cx:pt>
          <cx:pt idx="16774">24632</cx:pt>
          <cx:pt idx="16775">12047</cx:pt>
          <cx:pt idx="16776">20012</cx:pt>
          <cx:pt idx="16777">15941</cx:pt>
          <cx:pt idx="16778">19951</cx:pt>
          <cx:pt idx="16779">10030</cx:pt>
          <cx:pt idx="16780">17418</cx:pt>
          <cx:pt idx="16781">16112</cx:pt>
          <cx:pt idx="16782">13537</cx:pt>
          <cx:pt idx="16783">23448</cx:pt>
          <cx:pt idx="16784">13336</cx:pt>
          <cx:pt idx="16785">19396</cx:pt>
          <cx:pt idx="16786">12491</cx:pt>
          <cx:pt idx="16787">15571</cx:pt>
          <cx:pt idx="16788">22147</cx:pt>
          <cx:pt idx="16789">10184</cx:pt>
          <cx:pt idx="16790">11381</cx:pt>
          <cx:pt idx="16791">12430</cx:pt>
          <cx:pt idx="16792">12284</cx:pt>
          <cx:pt idx="16793">18161</cx:pt>
          <cx:pt idx="16794">15268</cx:pt>
          <cx:pt idx="16795">11646</cx:pt>
          <cx:pt idx="16796">21044</cx:pt>
          <cx:pt idx="16797">14878</cx:pt>
          <cx:pt idx="16798">14728</cx:pt>
          <cx:pt idx="16799">12349</cx:pt>
          <cx:pt idx="16800">22905</cx:pt>
          <cx:pt idx="16801">23183</cx:pt>
          <cx:pt idx="16802">18350</cx:pt>
          <cx:pt idx="16803">21548</cx:pt>
          <cx:pt idx="16804">21126</cx:pt>
          <cx:pt idx="16805">10459</cx:pt>
          <cx:pt idx="16806">12865</cx:pt>
          <cx:pt idx="16807">14168</cx:pt>
          <cx:pt idx="16808">14577</cx:pt>
          <cx:pt idx="16809">15527</cx:pt>
          <cx:pt idx="16810">14201</cx:pt>
          <cx:pt idx="16811">10748</cx:pt>
          <cx:pt idx="16812">24146</cx:pt>
          <cx:pt idx="16813">11559</cx:pt>
          <cx:pt idx="16814">22223</cx:pt>
          <cx:pt idx="16815">15548</cx:pt>
          <cx:pt idx="16816">9559</cx:pt>
          <cx:pt idx="16817">16680</cx:pt>
          <cx:pt idx="16818">9115</cx:pt>
          <cx:pt idx="16819">14192</cx:pt>
          <cx:pt idx="16820">14114</cx:pt>
          <cx:pt idx="16821">11153</cx:pt>
          <cx:pt idx="16822">21523</cx:pt>
          <cx:pt idx="16823">12225</cx:pt>
          <cx:pt idx="16824">15024</cx:pt>
          <cx:pt idx="16825">9958</cx:pt>
          <cx:pt idx="16826">15574</cx:pt>
          <cx:pt idx="16827">13547</cx:pt>
          <cx:pt idx="16828">11782</cx:pt>
          <cx:pt idx="16829">16966</cx:pt>
          <cx:pt idx="16830">20520</cx:pt>
          <cx:pt idx="16831">16242</cx:pt>
          <cx:pt idx="16832">13328</cx:pt>
          <cx:pt idx="16833">23713</cx:pt>
          <cx:pt idx="16834">16209</cx:pt>
          <cx:pt idx="16835">19843</cx:pt>
          <cx:pt idx="16836">7962</cx:pt>
          <cx:pt idx="16837">13891</cx:pt>
          <cx:pt idx="16838">11831</cx:pt>
          <cx:pt idx="16839">15196</cx:pt>
          <cx:pt idx="16840">14672</cx:pt>
          <cx:pt idx="16841">22783</cx:pt>
          <cx:pt idx="16842">22182</cx:pt>
          <cx:pt idx="16843">13840</cx:pt>
          <cx:pt idx="16844">22588</cx:pt>
          <cx:pt idx="16845">19788</cx:pt>
          <cx:pt idx="16846">14374</cx:pt>
          <cx:pt idx="16847">12178</cx:pt>
          <cx:pt idx="16848">12087</cx:pt>
          <cx:pt idx="16849">13734</cx:pt>
          <cx:pt idx="16850">14690</cx:pt>
          <cx:pt idx="16851">16841</cx:pt>
          <cx:pt idx="16852">10075</cx:pt>
          <cx:pt idx="16853">14565</cx:pt>
          <cx:pt idx="16854">23687</cx:pt>
          <cx:pt idx="16855">14046</cx:pt>
          <cx:pt idx="16856">13711</cx:pt>
          <cx:pt idx="16857">24761</cx:pt>
          <cx:pt idx="16858">17789</cx:pt>
          <cx:pt idx="16859">16656</cx:pt>
          <cx:pt idx="16860">20306</cx:pt>
          <cx:pt idx="16861">18097</cx:pt>
          <cx:pt idx="16862">24185</cx:pt>
          <cx:pt idx="16863">13815</cx:pt>
          <cx:pt idx="16864">16945</cx:pt>
          <cx:pt idx="16865">10068</cx:pt>
          <cx:pt idx="16866">19233</cx:pt>
          <cx:pt idx="16867">13589</cx:pt>
          <cx:pt idx="16868">23079</cx:pt>
          <cx:pt idx="16869">24551</cx:pt>
          <cx:pt idx="16870">17174</cx:pt>
          <cx:pt idx="16871">24181</cx:pt>
          <cx:pt idx="16872">13607</cx:pt>
          <cx:pt idx="16873">10983</cx:pt>
          <cx:pt idx="16874">13489</cx:pt>
          <cx:pt idx="16875">11653</cx:pt>
          <cx:pt idx="16876">18024</cx:pt>
          <cx:pt idx="16877">21404</cx:pt>
          <cx:pt idx="16878">22440</cx:pt>
          <cx:pt idx="16879">12656</cx:pt>
          <cx:pt idx="16880">16018</cx:pt>
          <cx:pt idx="16881">11911</cx:pt>
          <cx:pt idx="16882">18993</cx:pt>
          <cx:pt idx="16883">15722</cx:pt>
          <cx:pt idx="16884">15621</cx:pt>
          <cx:pt idx="16885">8827</cx:pt>
          <cx:pt idx="16886">15549</cx:pt>
          <cx:pt idx="16887">14790</cx:pt>
          <cx:pt idx="16888">16214</cx:pt>
          <cx:pt idx="16889">22680</cx:pt>
          <cx:pt idx="16890">19403</cx:pt>
          <cx:pt idx="16891">19114</cx:pt>
          <cx:pt idx="16892">22234</cx:pt>
          <cx:pt idx="16893">14281</cx:pt>
          <cx:pt idx="16894">9842</cx:pt>
          <cx:pt idx="16895">19124</cx:pt>
          <cx:pt idx="16896">8336</cx:pt>
          <cx:pt idx="16897">19671</cx:pt>
          <cx:pt idx="16898">21094</cx:pt>
          <cx:pt idx="16899">10782</cx:pt>
          <cx:pt idx="16900">21466</cx:pt>
          <cx:pt idx="16901">14910</cx:pt>
          <cx:pt idx="16902">21103</cx:pt>
          <cx:pt idx="16903">11507</cx:pt>
          <cx:pt idx="16904">14156</cx:pt>
          <cx:pt idx="16905">14053</cx:pt>
          <cx:pt idx="16906">13711</cx:pt>
          <cx:pt idx="16907">22782</cx:pt>
          <cx:pt idx="16908">10825</cx:pt>
          <cx:pt idx="16909">21719</cx:pt>
          <cx:pt idx="16910">13592</cx:pt>
          <cx:pt idx="16911">18832</cx:pt>
          <cx:pt idx="16912">14298</cx:pt>
          <cx:pt idx="16913">12356</cx:pt>
          <cx:pt idx="16914">22142</cx:pt>
          <cx:pt idx="16915">17588</cx:pt>
          <cx:pt idx="16916">20038</cx:pt>
          <cx:pt idx="16917">16922</cx:pt>
          <cx:pt idx="16918">19856</cx:pt>
          <cx:pt idx="16919">18621</cx:pt>
          <cx:pt idx="16920">11720</cx:pt>
          <cx:pt idx="16921">11188</cx:pt>
          <cx:pt idx="16922">22896</cx:pt>
          <cx:pt idx="16923">10639</cx:pt>
          <cx:pt idx="16924">19730</cx:pt>
          <cx:pt idx="16925">19382</cx:pt>
          <cx:pt idx="16926">12650</cx:pt>
          <cx:pt idx="16927">12102</cx:pt>
          <cx:pt idx="16928">18950</cx:pt>
          <cx:pt idx="16929">20498</cx:pt>
          <cx:pt idx="16930">10993</cx:pt>
          <cx:pt idx="16931">12486</cx:pt>
          <cx:pt idx="16932">19565</cx:pt>
          <cx:pt idx="16933">18265</cx:pt>
          <cx:pt idx="16934">10934</cx:pt>
          <cx:pt idx="16935">8333</cx:pt>
          <cx:pt idx="16936">11014</cx:pt>
          <cx:pt idx="16937">15708</cx:pt>
          <cx:pt idx="16938">23631</cx:pt>
          <cx:pt idx="16939">20500</cx:pt>
          <cx:pt idx="16940">10722</cx:pt>
          <cx:pt idx="16941">19984</cx:pt>
          <cx:pt idx="16942">10197</cx:pt>
          <cx:pt idx="16943">17398</cx:pt>
          <cx:pt idx="16944">10834</cx:pt>
          <cx:pt idx="16945">17455</cx:pt>
          <cx:pt idx="16946">10148</cx:pt>
          <cx:pt idx="16947">21440</cx:pt>
          <cx:pt idx="16948">18129</cx:pt>
          <cx:pt idx="16949">10748</cx:pt>
          <cx:pt idx="16950">12922</cx:pt>
          <cx:pt idx="16951">13466</cx:pt>
          <cx:pt idx="16952">20124</cx:pt>
          <cx:pt idx="16953">23062</cx:pt>
          <cx:pt idx="16954">9759</cx:pt>
          <cx:pt idx="16955">16412</cx:pt>
          <cx:pt idx="16956">10571</cx:pt>
          <cx:pt idx="16957">10893</cx:pt>
          <cx:pt idx="16958">18087</cx:pt>
          <cx:pt idx="16959">19231</cx:pt>
          <cx:pt idx="16960">22418</cx:pt>
          <cx:pt idx="16961">21736</cx:pt>
          <cx:pt idx="16962">18725</cx:pt>
          <cx:pt idx="16963">19470</cx:pt>
          <cx:pt idx="16964">13273</cx:pt>
          <cx:pt idx="16965">19577</cx:pt>
          <cx:pt idx="16966">18766</cx:pt>
          <cx:pt idx="16967">21688</cx:pt>
          <cx:pt idx="16968">12542</cx:pt>
          <cx:pt idx="16969">12239</cx:pt>
          <cx:pt idx="16970">23333</cx:pt>
          <cx:pt idx="16971">17386</cx:pt>
          <cx:pt idx="16972">13323</cx:pt>
          <cx:pt idx="16973">15039</cx:pt>
          <cx:pt idx="16974">14626</cx:pt>
          <cx:pt idx="16975">22691</cx:pt>
          <cx:pt idx="16976">23517</cx:pt>
          <cx:pt idx="16977">12118</cx:pt>
          <cx:pt idx="16978">23061</cx:pt>
          <cx:pt idx="16979">12355</cx:pt>
          <cx:pt idx="16980">19807</cx:pt>
          <cx:pt idx="16981">11109</cx:pt>
          <cx:pt idx="16982">20781</cx:pt>
          <cx:pt idx="16983">19063</cx:pt>
          <cx:pt idx="16984">18271</cx:pt>
          <cx:pt idx="16985">9488</cx:pt>
          <cx:pt idx="16986">21794</cx:pt>
          <cx:pt idx="16987">22940</cx:pt>
          <cx:pt idx="16988">17960</cx:pt>
          <cx:pt idx="16989">19429</cx:pt>
          <cx:pt idx="16990">12390</cx:pt>
          <cx:pt idx="16991">9265</cx:pt>
          <cx:pt idx="16992">14118</cx:pt>
          <cx:pt idx="16993">16638</cx:pt>
          <cx:pt idx="16994">13899</cx:pt>
          <cx:pt idx="16995">22622</cx:pt>
          <cx:pt idx="16996">19522</cx:pt>
          <cx:pt idx="16997">13110</cx:pt>
          <cx:pt idx="16998">12884</cx:pt>
          <cx:pt idx="16999">11380</cx:pt>
          <cx:pt idx="17000">13625</cx:pt>
          <cx:pt idx="17001">12518</cx:pt>
          <cx:pt idx="17002">10610</cx:pt>
          <cx:pt idx="17003">14197</cx:pt>
          <cx:pt idx="17004">8961</cx:pt>
          <cx:pt idx="17005">11950</cx:pt>
          <cx:pt idx="17006">12598</cx:pt>
          <cx:pt idx="17007">13617</cx:pt>
          <cx:pt idx="17008">16638</cx:pt>
          <cx:pt idx="17009">22338</cx:pt>
          <cx:pt idx="17010">15240</cx:pt>
          <cx:pt idx="17011">12299</cx:pt>
          <cx:pt idx="17012">14194</cx:pt>
          <cx:pt idx="17013">19167</cx:pt>
          <cx:pt idx="17014">13096</cx:pt>
          <cx:pt idx="17015">16780</cx:pt>
          <cx:pt idx="17016">10111</cx:pt>
          <cx:pt idx="17017">17647</cx:pt>
          <cx:pt idx="17018">11787</cx:pt>
          <cx:pt idx="17019">9940</cx:pt>
          <cx:pt idx="17020">14646</cx:pt>
          <cx:pt idx="17021">13824</cx:pt>
          <cx:pt idx="17022">8501</cx:pt>
          <cx:pt idx="17023">10238</cx:pt>
          <cx:pt idx="17024">14037</cx:pt>
          <cx:pt idx="17025">13144</cx:pt>
          <cx:pt idx="17026">16222</cx:pt>
          <cx:pt idx="17027">11801</cx:pt>
          <cx:pt idx="17028">12068</cx:pt>
          <cx:pt idx="17029">14050</cx:pt>
          <cx:pt idx="17030">19853</cx:pt>
          <cx:pt idx="17031">20682</cx:pt>
          <cx:pt idx="17032">13539</cx:pt>
          <cx:pt idx="17033">21643</cx:pt>
          <cx:pt idx="17034">22504</cx:pt>
          <cx:pt idx="17035">10134</cx:pt>
          <cx:pt idx="17036">8283</cx:pt>
          <cx:pt idx="17037">23695</cx:pt>
          <cx:pt idx="17038">10855</cx:pt>
          <cx:pt idx="17039">12164</cx:pt>
          <cx:pt idx="17040">12297</cx:pt>
          <cx:pt idx="17041">10413</cx:pt>
          <cx:pt idx="17042">10897</cx:pt>
          <cx:pt idx="17043">20311</cx:pt>
          <cx:pt idx="17044">11727</cx:pt>
          <cx:pt idx="17045">15902</cx:pt>
          <cx:pt idx="17046">12071</cx:pt>
          <cx:pt idx="17047">15227</cx:pt>
          <cx:pt idx="17048">18739</cx:pt>
          <cx:pt idx="17049">12019</cx:pt>
          <cx:pt idx="17050">23291</cx:pt>
          <cx:pt idx="17051">12998</cx:pt>
          <cx:pt idx="17052">22846</cx:pt>
          <cx:pt idx="17053">22656</cx:pt>
          <cx:pt idx="17054">16957</cx:pt>
          <cx:pt idx="17055">15720</cx:pt>
          <cx:pt idx="17056">17253</cx:pt>
          <cx:pt idx="17057">14574</cx:pt>
          <cx:pt idx="17058">14689</cx:pt>
          <cx:pt idx="17059">14623</cx:pt>
          <cx:pt idx="17060">23644</cx:pt>
          <cx:pt idx="17061">16739</cx:pt>
          <cx:pt idx="17062">12149</cx:pt>
          <cx:pt idx="17063">12360</cx:pt>
          <cx:pt idx="17064">15302</cx:pt>
          <cx:pt idx="17065">8948</cx:pt>
          <cx:pt idx="17066">15270</cx:pt>
          <cx:pt idx="17067">9762</cx:pt>
          <cx:pt idx="17068">18229</cx:pt>
          <cx:pt idx="17069">8169</cx:pt>
          <cx:pt idx="17070">10154</cx:pt>
          <cx:pt idx="17071">15294</cx:pt>
          <cx:pt idx="17072">12290</cx:pt>
          <cx:pt idx="17073">22127</cx:pt>
          <cx:pt idx="17074">14608</cx:pt>
          <cx:pt idx="17075">12263</cx:pt>
          <cx:pt idx="17076">11326</cx:pt>
          <cx:pt idx="17077">19220</cx:pt>
          <cx:pt idx="17078">17518</cx:pt>
          <cx:pt idx="17079">13065</cx:pt>
          <cx:pt idx="17080">19929</cx:pt>
          <cx:pt idx="17081">22305</cx:pt>
          <cx:pt idx="17082">22559</cx:pt>
          <cx:pt idx="17083">8502</cx:pt>
          <cx:pt idx="17084">14904</cx:pt>
          <cx:pt idx="17085">8971</cx:pt>
          <cx:pt idx="17086">13469</cx:pt>
          <cx:pt idx="17087">14388</cx:pt>
          <cx:pt idx="17088">17515</cx:pt>
          <cx:pt idx="17089">10260</cx:pt>
          <cx:pt idx="17090">8406</cx:pt>
          <cx:pt idx="17091">17024</cx:pt>
          <cx:pt idx="17092">8238</cx:pt>
          <cx:pt idx="17093">19773</cx:pt>
          <cx:pt idx="17094">14309</cx:pt>
          <cx:pt idx="17095">18005</cx:pt>
          <cx:pt idx="17096">19957</cx:pt>
          <cx:pt idx="17097">10755</cx:pt>
          <cx:pt idx="17098">11090</cx:pt>
          <cx:pt idx="17099">22209</cx:pt>
          <cx:pt idx="17100">14628</cx:pt>
          <cx:pt idx="17101">14943</cx:pt>
          <cx:pt idx="17102">15352</cx:pt>
          <cx:pt idx="17103">15356</cx:pt>
          <cx:pt idx="17104">22748</cx:pt>
          <cx:pt idx="17105">22801</cx:pt>
          <cx:pt idx="17106">17358</cx:pt>
          <cx:pt idx="17107">10214</cx:pt>
          <cx:pt idx="17108">19540</cx:pt>
          <cx:pt idx="17109">21052</cx:pt>
          <cx:pt idx="17110">14618</cx:pt>
          <cx:pt idx="17111">9017</cx:pt>
          <cx:pt idx="17112">9914</cx:pt>
          <cx:pt idx="17113">11845</cx:pt>
          <cx:pt idx="17114">12474</cx:pt>
          <cx:pt idx="17115">18505</cx:pt>
          <cx:pt idx="17116">15653</cx:pt>
          <cx:pt idx="17117">21829</cx:pt>
          <cx:pt idx="17118">14008</cx:pt>
          <cx:pt idx="17119">8796</cx:pt>
          <cx:pt idx="17120">15275</cx:pt>
          <cx:pt idx="17121">16275</cx:pt>
          <cx:pt idx="17122">18055</cx:pt>
          <cx:pt idx="17123">14584</cx:pt>
          <cx:pt idx="17124">22079</cx:pt>
          <cx:pt idx="17125">16648</cx:pt>
          <cx:pt idx="17126">20514</cx:pt>
          <cx:pt idx="17127">9062</cx:pt>
          <cx:pt idx="17128">9213</cx:pt>
          <cx:pt idx="17129">17877</cx:pt>
          <cx:pt idx="17130">11320</cx:pt>
          <cx:pt idx="17131">14230</cx:pt>
          <cx:pt idx="17132">11674</cx:pt>
          <cx:pt idx="17133">21943</cx:pt>
          <cx:pt idx="17134">21907</cx:pt>
          <cx:pt idx="17135">11777</cx:pt>
          <cx:pt idx="17136">19163</cx:pt>
          <cx:pt idx="17137">10035</cx:pt>
          <cx:pt idx="17138">13401</cx:pt>
          <cx:pt idx="17139">17536</cx:pt>
          <cx:pt idx="17140">18337</cx:pt>
          <cx:pt idx="17141">23588</cx:pt>
          <cx:pt idx="17142">13916</cx:pt>
          <cx:pt idx="17143">8698</cx:pt>
          <cx:pt idx="17144">19558</cx:pt>
          <cx:pt idx="17145">20783</cx:pt>
          <cx:pt idx="17146">22980</cx:pt>
          <cx:pt idx="17147">19961</cx:pt>
          <cx:pt idx="17148">13497</cx:pt>
          <cx:pt idx="17149">10688</cx:pt>
          <cx:pt idx="17150">16608</cx:pt>
          <cx:pt idx="17151">16506</cx:pt>
          <cx:pt idx="17152">16849</cx:pt>
          <cx:pt idx="17153">17855</cx:pt>
          <cx:pt idx="17154">19763</cx:pt>
          <cx:pt idx="17155">12792</cx:pt>
          <cx:pt idx="17156">13389</cx:pt>
          <cx:pt idx="17157">12577</cx:pt>
          <cx:pt idx="17158">10418</cx:pt>
          <cx:pt idx="17159">12094</cx:pt>
          <cx:pt idx="17160">13476</cx:pt>
          <cx:pt idx="17161">12987</cx:pt>
          <cx:pt idx="17162">12088</cx:pt>
          <cx:pt idx="17163">17706</cx:pt>
          <cx:pt idx="17164">23401</cx:pt>
          <cx:pt idx="17165">17132</cx:pt>
          <cx:pt idx="17166">21132</cx:pt>
          <cx:pt idx="17167">11483</cx:pt>
          <cx:pt idx="17168">11361</cx:pt>
          <cx:pt idx="17169">11953</cx:pt>
          <cx:pt idx="17170">15854</cx:pt>
          <cx:pt idx="17171">11159</cx:pt>
          <cx:pt idx="17172">10200</cx:pt>
          <cx:pt idx="17173">10218</cx:pt>
          <cx:pt idx="17174">19898</cx:pt>
          <cx:pt idx="17175">8355</cx:pt>
          <cx:pt idx="17176">9799</cx:pt>
          <cx:pt idx="17177">19449</cx:pt>
          <cx:pt idx="17178">15108</cx:pt>
          <cx:pt idx="17179">23742</cx:pt>
          <cx:pt idx="17180">20678</cx:pt>
          <cx:pt idx="17181">20025</cx:pt>
          <cx:pt idx="17182">20452</cx:pt>
          <cx:pt idx="17183">9810</cx:pt>
          <cx:pt idx="17184">15674</cx:pt>
          <cx:pt idx="17185">19845</cx:pt>
          <cx:pt idx="17186">21935</cx:pt>
          <cx:pt idx="17187">18954</cx:pt>
          <cx:pt idx="17188">22762</cx:pt>
          <cx:pt idx="17189">12780</cx:pt>
          <cx:pt idx="17190">13607</cx:pt>
          <cx:pt idx="17191">13536</cx:pt>
          <cx:pt idx="17192">12332</cx:pt>
          <cx:pt idx="17193">16932</cx:pt>
          <cx:pt idx="17194">8164</cx:pt>
          <cx:pt idx="17195">19118</cx:pt>
          <cx:pt idx="17196">22211</cx:pt>
          <cx:pt idx="17197">13402</cx:pt>
          <cx:pt idx="17198">22688</cx:pt>
          <cx:pt idx="17199">18301</cx:pt>
          <cx:pt idx="17200">17631</cx:pt>
          <cx:pt idx="17201">19624</cx:pt>
          <cx:pt idx="17202">20971</cx:pt>
          <cx:pt idx="17203">11413</cx:pt>
          <cx:pt idx="17204">19846</cx:pt>
          <cx:pt idx="17205">12440</cx:pt>
          <cx:pt idx="17206">8092</cx:pt>
          <cx:pt idx="17207">13261</cx:pt>
          <cx:pt idx="17208">17868</cx:pt>
          <cx:pt idx="17209">10304</cx:pt>
          <cx:pt idx="17210">8416</cx:pt>
          <cx:pt idx="17211">23640</cx:pt>
          <cx:pt idx="17212">16461</cx:pt>
          <cx:pt idx="17213">10554</cx:pt>
          <cx:pt idx="17214">14612</cx:pt>
          <cx:pt idx="17215">15247</cx:pt>
          <cx:pt idx="17216">15331</cx:pt>
          <cx:pt idx="17217">18895</cx:pt>
          <cx:pt idx="17218">11899</cx:pt>
          <cx:pt idx="17219">23375</cx:pt>
          <cx:pt idx="17220">14836</cx:pt>
          <cx:pt idx="17221">10590</cx:pt>
          <cx:pt idx="17222">15328</cx:pt>
          <cx:pt idx="17223">17306</cx:pt>
          <cx:pt idx="17224">13460</cx:pt>
          <cx:pt idx="17225">15863</cx:pt>
          <cx:pt idx="17226">18606</cx:pt>
          <cx:pt idx="17227">10337</cx:pt>
          <cx:pt idx="17228">14926</cx:pt>
          <cx:pt idx="17229">10833</cx:pt>
          <cx:pt idx="17230">15830</cx:pt>
          <cx:pt idx="17231">22943</cx:pt>
          <cx:pt idx="17232">14533</cx:pt>
          <cx:pt idx="17233">13059</cx:pt>
          <cx:pt idx="17234">16830</cx:pt>
          <cx:pt idx="17235">19451</cx:pt>
          <cx:pt idx="17236">14897</cx:pt>
          <cx:pt idx="17237">16957</cx:pt>
          <cx:pt idx="17238">19728</cx:pt>
          <cx:pt idx="17239">15133</cx:pt>
          <cx:pt idx="17240">19720</cx:pt>
          <cx:pt idx="17241">11671</cx:pt>
          <cx:pt idx="17242">12548</cx:pt>
          <cx:pt idx="17243">13887</cx:pt>
          <cx:pt idx="17244">8745</cx:pt>
          <cx:pt idx="17245">17170</cx:pt>
          <cx:pt idx="17246">21658</cx:pt>
          <cx:pt idx="17247">16143</cx:pt>
          <cx:pt idx="17248">13059</cx:pt>
          <cx:pt idx="17249">12202</cx:pt>
          <cx:pt idx="17250">20007</cx:pt>
          <cx:pt idx="17251">14176</cx:pt>
          <cx:pt idx="17252">20652</cx:pt>
          <cx:pt idx="17253">18448</cx:pt>
          <cx:pt idx="17254">13912</cx:pt>
          <cx:pt idx="17255">24014</cx:pt>
          <cx:pt idx="17256">18588</cx:pt>
          <cx:pt idx="17257">10295</cx:pt>
          <cx:pt idx="17258">20620</cx:pt>
          <cx:pt idx="17259">24353</cx:pt>
          <cx:pt idx="17260">15764</cx:pt>
          <cx:pt idx="17261">20795</cx:pt>
          <cx:pt idx="17262">10549</cx:pt>
          <cx:pt idx="17263">11107</cx:pt>
          <cx:pt idx="17264">10730</cx:pt>
          <cx:pt idx="17265">20516</cx:pt>
          <cx:pt idx="17266">14290</cx:pt>
          <cx:pt idx="17267">16929</cx:pt>
          <cx:pt idx="17268">15953</cx:pt>
          <cx:pt idx="17269">12452</cx:pt>
          <cx:pt idx="17270">18713</cx:pt>
          <cx:pt idx="17271">23700</cx:pt>
          <cx:pt idx="17272">16816</cx:pt>
          <cx:pt idx="17273">20808</cx:pt>
          <cx:pt idx="17274">14114</cx:pt>
          <cx:pt idx="17275">10981</cx:pt>
          <cx:pt idx="17276">15083</cx:pt>
          <cx:pt idx="17277">13349</cx:pt>
          <cx:pt idx="17278">16134</cx:pt>
          <cx:pt idx="17279">18431</cx:pt>
          <cx:pt idx="17280">10749</cx:pt>
          <cx:pt idx="17281">13479</cx:pt>
          <cx:pt idx="17282">18219</cx:pt>
          <cx:pt idx="17283">18717</cx:pt>
          <cx:pt idx="17284">11925</cx:pt>
          <cx:pt idx="17285">13185</cx:pt>
          <cx:pt idx="17286">16289</cx:pt>
          <cx:pt idx="17287">22359</cx:pt>
          <cx:pt idx="17288">9223</cx:pt>
          <cx:pt idx="17289">15253</cx:pt>
          <cx:pt idx="17290">11091</cx:pt>
          <cx:pt idx="17291">20301</cx:pt>
          <cx:pt idx="17292">19498</cx:pt>
          <cx:pt idx="17293">11432</cx:pt>
          <cx:pt idx="17294">13878</cx:pt>
          <cx:pt idx="17295">9517</cx:pt>
          <cx:pt idx="17296">13477</cx:pt>
          <cx:pt idx="17297">18189</cx:pt>
          <cx:pt idx="17298">11649</cx:pt>
          <cx:pt idx="17299">10251</cx:pt>
          <cx:pt idx="17300">19158</cx:pt>
          <cx:pt idx="17301">16608</cx:pt>
          <cx:pt idx="17302">9554</cx:pt>
          <cx:pt idx="17303">15757</cx:pt>
          <cx:pt idx="17304">10461</cx:pt>
          <cx:pt idx="17305">14811</cx:pt>
          <cx:pt idx="17306">23090</cx:pt>
          <cx:pt idx="17307">21237</cx:pt>
          <cx:pt idx="17308">10760</cx:pt>
          <cx:pt idx="17309">19292</cx:pt>
          <cx:pt idx="17310">13851</cx:pt>
          <cx:pt idx="17311">17906</cx:pt>
          <cx:pt idx="17312">12059</cx:pt>
          <cx:pt idx="17313">13817</cx:pt>
          <cx:pt idx="17314">15792</cx:pt>
          <cx:pt idx="17315">9148</cx:pt>
          <cx:pt idx="17316">10525</cx:pt>
          <cx:pt idx="17317">12305</cx:pt>
          <cx:pt idx="17318">20689</cx:pt>
          <cx:pt idx="17319">22512</cx:pt>
          <cx:pt idx="17320">14368</cx:pt>
          <cx:pt idx="17321">12035</cx:pt>
          <cx:pt idx="17322">9355</cx:pt>
          <cx:pt idx="17323">14159</cx:pt>
          <cx:pt idx="17324">12579</cx:pt>
          <cx:pt idx="17325">20903</cx:pt>
          <cx:pt idx="17326">20676</cx:pt>
          <cx:pt idx="17327">12330</cx:pt>
          <cx:pt idx="17328">21591</cx:pt>
          <cx:pt idx="17329">13359</cx:pt>
          <cx:pt idx="17330">18789</cx:pt>
          <cx:pt idx="17331">24297</cx:pt>
          <cx:pt idx="17332">12038</cx:pt>
          <cx:pt idx="17333">22012</cx:pt>
          <cx:pt idx="17334">20703</cx:pt>
          <cx:pt idx="17335">16978</cx:pt>
          <cx:pt idx="17336">16539</cx:pt>
          <cx:pt idx="17337">16337</cx:pt>
          <cx:pt idx="17338">22154</cx:pt>
          <cx:pt idx="17339">24445</cx:pt>
          <cx:pt idx="17340">20008</cx:pt>
          <cx:pt idx="17341">18130</cx:pt>
          <cx:pt idx="17342">16099</cx:pt>
          <cx:pt idx="17343">20681</cx:pt>
          <cx:pt idx="17344">10527</cx:pt>
          <cx:pt idx="17345">15443</cx:pt>
          <cx:pt idx="17346">15453</cx:pt>
          <cx:pt idx="17347">20105</cx:pt>
          <cx:pt idx="17348">9188</cx:pt>
          <cx:pt idx="17349">16205</cx:pt>
          <cx:pt idx="17350">20413</cx:pt>
          <cx:pt idx="17351">20542</cx:pt>
          <cx:pt idx="17352">23701</cx:pt>
          <cx:pt idx="17353">19415</cx:pt>
          <cx:pt idx="17354">21267</cx:pt>
          <cx:pt idx="17355">11199</cx:pt>
          <cx:pt idx="17356">15300</cx:pt>
          <cx:pt idx="17357">21306</cx:pt>
          <cx:pt idx="17358">15402</cx:pt>
          <cx:pt idx="17359">16811</cx:pt>
          <cx:pt idx="17360">9589</cx:pt>
          <cx:pt idx="17361">23954</cx:pt>
          <cx:pt idx="17362">18124</cx:pt>
          <cx:pt idx="17363">10034</cx:pt>
          <cx:pt idx="17364">22106</cx:pt>
          <cx:pt idx="17365">19965</cx:pt>
          <cx:pt idx="17366">11843</cx:pt>
          <cx:pt idx="17367">11588</cx:pt>
          <cx:pt idx="17368">10529</cx:pt>
          <cx:pt idx="17369">21821</cx:pt>
          <cx:pt idx="17370">21539</cx:pt>
          <cx:pt idx="17371">14161</cx:pt>
          <cx:pt idx="17372">10245</cx:pt>
          <cx:pt idx="17373">12084</cx:pt>
          <cx:pt idx="17374">16267</cx:pt>
          <cx:pt idx="17375">17494</cx:pt>
          <cx:pt idx="17376">14185</cx:pt>
          <cx:pt idx="17377">16120</cx:pt>
          <cx:pt idx="17378">13900</cx:pt>
          <cx:pt idx="17379">13177</cx:pt>
          <cx:pt idx="17380">18970</cx:pt>
          <cx:pt idx="17381">20141</cx:pt>
          <cx:pt idx="17382">11354</cx:pt>
          <cx:pt idx="17383">17471</cx:pt>
          <cx:pt idx="17384">16029</cx:pt>
          <cx:pt idx="17385">14359</cx:pt>
          <cx:pt idx="17386">14953</cx:pt>
          <cx:pt idx="17387">14491</cx:pt>
          <cx:pt idx="17388">23433</cx:pt>
          <cx:pt idx="17389">11443</cx:pt>
          <cx:pt idx="17390">12960</cx:pt>
          <cx:pt idx="17391">10889</cx:pt>
          <cx:pt idx="17392">12748</cx:pt>
          <cx:pt idx="17393">11622</cx:pt>
          <cx:pt idx="17394">23481</cx:pt>
          <cx:pt idx="17395">10543</cx:pt>
          <cx:pt idx="17396">14889</cx:pt>
          <cx:pt idx="17397">24184</cx:pt>
          <cx:pt idx="17398">12143</cx:pt>
          <cx:pt idx="17399">15600</cx:pt>
          <cx:pt idx="17400">16803</cx:pt>
          <cx:pt idx="17401">13073</cx:pt>
          <cx:pt idx="17402">12342</cx:pt>
          <cx:pt idx="17403">12410</cx:pt>
          <cx:pt idx="17404">23700</cx:pt>
          <cx:pt idx="17405">8080</cx:pt>
          <cx:pt idx="17406">22166</cx:pt>
          <cx:pt idx="17407">23208</cx:pt>
          <cx:pt idx="17408">16159</cx:pt>
          <cx:pt idx="17409">23422</cx:pt>
          <cx:pt idx="17410">15567</cx:pt>
          <cx:pt idx="17411">14028</cx:pt>
          <cx:pt idx="17412">20626</cx:pt>
          <cx:pt idx="17413">21304</cx:pt>
          <cx:pt idx="17414">13124</cx:pt>
          <cx:pt idx="17415">13975</cx:pt>
          <cx:pt idx="17416">22460</cx:pt>
          <cx:pt idx="17417">13527</cx:pt>
          <cx:pt idx="17418">21027</cx:pt>
          <cx:pt idx="17419">8276</cx:pt>
          <cx:pt idx="17420">16339</cx:pt>
          <cx:pt idx="17421">16969</cx:pt>
          <cx:pt idx="17422">20399</cx:pt>
          <cx:pt idx="17423">15696</cx:pt>
          <cx:pt idx="17424">13728</cx:pt>
          <cx:pt idx="17425">21091</cx:pt>
          <cx:pt idx="17426">19212</cx:pt>
          <cx:pt idx="17427">14813</cx:pt>
          <cx:pt idx="17428">21893</cx:pt>
          <cx:pt idx="17429">14399</cx:pt>
          <cx:pt idx="17430">16036</cx:pt>
          <cx:pt idx="17431">11646</cx:pt>
          <cx:pt idx="17432">9828</cx:pt>
          <cx:pt idx="17433">15764</cx:pt>
          <cx:pt idx="17434">20115</cx:pt>
          <cx:pt idx="17435">20457</cx:pt>
          <cx:pt idx="17436">23645</cx:pt>
          <cx:pt idx="17437">13688</cx:pt>
          <cx:pt idx="17438">23899</cx:pt>
          <cx:pt idx="17439">14527</cx:pt>
          <cx:pt idx="17440">19540</cx:pt>
          <cx:pt idx="17441">17383</cx:pt>
          <cx:pt idx="17442">14170</cx:pt>
          <cx:pt idx="17443">18654</cx:pt>
          <cx:pt idx="17444">22358</cx:pt>
          <cx:pt idx="17445">14416</cx:pt>
          <cx:pt idx="17446">23790</cx:pt>
          <cx:pt idx="17447">18507</cx:pt>
          <cx:pt idx="17448">16409</cx:pt>
          <cx:pt idx="17449">24307</cx:pt>
          <cx:pt idx="17450">15234</cx:pt>
          <cx:pt idx="17451">10804</cx:pt>
          <cx:pt idx="17452">14630</cx:pt>
          <cx:pt idx="17453">14260</cx:pt>
          <cx:pt idx="17454">17960</cx:pt>
          <cx:pt idx="17455">18887</cx:pt>
          <cx:pt idx="17456">11308</cx:pt>
          <cx:pt idx="17457">11616</cx:pt>
          <cx:pt idx="17458">11602</cx:pt>
          <cx:pt idx="17459">8456</cx:pt>
          <cx:pt idx="17460">24279</cx:pt>
          <cx:pt idx="17461">13853</cx:pt>
          <cx:pt idx="17462">24707</cx:pt>
          <cx:pt idx="17463">16183</cx:pt>
          <cx:pt idx="17464">22356</cx:pt>
          <cx:pt idx="17465">14878</cx:pt>
          <cx:pt idx="17466">8577</cx:pt>
          <cx:pt idx="17467">16614</cx:pt>
          <cx:pt idx="17468">22716</cx:pt>
          <cx:pt idx="17469">11582</cx:pt>
          <cx:pt idx="17470">15594</cx:pt>
          <cx:pt idx="17471">12070</cx:pt>
          <cx:pt idx="17472">12865</cx:pt>
          <cx:pt idx="17473">11235</cx:pt>
          <cx:pt idx="17474">24536</cx:pt>
          <cx:pt idx="17475">17047</cx:pt>
          <cx:pt idx="17476">12687</cx:pt>
          <cx:pt idx="17477">10641</cx:pt>
          <cx:pt idx="17478">23637</cx:pt>
          <cx:pt idx="17479">11753</cx:pt>
          <cx:pt idx="17480">15258</cx:pt>
          <cx:pt idx="17481">18248</cx:pt>
          <cx:pt idx="17482">14456</cx:pt>
          <cx:pt idx="17483">21353</cx:pt>
          <cx:pt idx="17484">10622</cx:pt>
          <cx:pt idx="17485">10807</cx:pt>
          <cx:pt idx="17486">17081</cx:pt>
          <cx:pt idx="17487">11691</cx:pt>
          <cx:pt idx="17488">8978</cx:pt>
          <cx:pt idx="17489">15869</cx:pt>
          <cx:pt idx="17490">14048</cx:pt>
          <cx:pt idx="17491">17291</cx:pt>
          <cx:pt idx="17492">23025</cx:pt>
          <cx:pt idx="17493">13503</cx:pt>
          <cx:pt idx="17494">15342</cx:pt>
          <cx:pt idx="17495">19130</cx:pt>
          <cx:pt idx="17496">15237</cx:pt>
          <cx:pt idx="17497">11043</cx:pt>
          <cx:pt idx="17498">18295</cx:pt>
          <cx:pt idx="17499">15509</cx:pt>
          <cx:pt idx="17500">14976</cx:pt>
          <cx:pt idx="17501">15246</cx:pt>
          <cx:pt idx="17502">17379</cx:pt>
          <cx:pt idx="17503">12832</cx:pt>
          <cx:pt idx="17504">17458</cx:pt>
          <cx:pt idx="17505">14514</cx:pt>
          <cx:pt idx="17506">9527</cx:pt>
          <cx:pt idx="17507">13306</cx:pt>
          <cx:pt idx="17508">20919</cx:pt>
          <cx:pt idx="17509">14989</cx:pt>
          <cx:pt idx="17510">17762</cx:pt>
          <cx:pt idx="17511">18469</cx:pt>
          <cx:pt idx="17512">10687</cx:pt>
          <cx:pt idx="17513">16492</cx:pt>
          <cx:pt idx="17514">18629</cx:pt>
          <cx:pt idx="17515">10106</cx:pt>
          <cx:pt idx="17516">16376</cx:pt>
          <cx:pt idx="17517">20388</cx:pt>
          <cx:pt idx="17518">23457</cx:pt>
          <cx:pt idx="17519">9994</cx:pt>
          <cx:pt idx="17520">12766</cx:pt>
          <cx:pt idx="17521">15059</cx:pt>
          <cx:pt idx="17522">9451</cx:pt>
          <cx:pt idx="17523">15997</cx:pt>
          <cx:pt idx="17524">16868</cx:pt>
          <cx:pt idx="17525">13931</cx:pt>
          <cx:pt idx="17526">14586</cx:pt>
          <cx:pt idx="17527">18692</cx:pt>
          <cx:pt idx="17528">18143</cx:pt>
          <cx:pt idx="17529">15238</cx:pt>
          <cx:pt idx="17530">10344</cx:pt>
          <cx:pt idx="17531">16760</cx:pt>
          <cx:pt idx="17532">13023</cx:pt>
          <cx:pt idx="17533">14864</cx:pt>
          <cx:pt idx="17534">14004</cx:pt>
          <cx:pt idx="17535">22277</cx:pt>
          <cx:pt idx="17536">10994</cx:pt>
          <cx:pt idx="17537">17299</cx:pt>
          <cx:pt idx="17538">11741</cx:pt>
          <cx:pt idx="17539">21891</cx:pt>
          <cx:pt idx="17540">15491</cx:pt>
          <cx:pt idx="17541">8994</cx:pt>
          <cx:pt idx="17542">17754</cx:pt>
          <cx:pt idx="17543">11391</cx:pt>
          <cx:pt idx="17544">13528</cx:pt>
          <cx:pt idx="17545">18925</cx:pt>
          <cx:pt idx="17546">10909</cx:pt>
          <cx:pt idx="17547">23074</cx:pt>
          <cx:pt idx="17548">15980</cx:pt>
          <cx:pt idx="17549">23199</cx:pt>
          <cx:pt idx="17550">24015</cx:pt>
          <cx:pt idx="17551">12888</cx:pt>
          <cx:pt idx="17552">14524</cx:pt>
          <cx:pt idx="17553">21177</cx:pt>
          <cx:pt idx="17554">15175</cx:pt>
          <cx:pt idx="17555">12424</cx:pt>
          <cx:pt idx="17556">15042</cx:pt>
          <cx:pt idx="17557">12619</cx:pt>
          <cx:pt idx="17558">13644</cx:pt>
          <cx:pt idx="17559">17280</cx:pt>
          <cx:pt idx="17560">13268</cx:pt>
          <cx:pt idx="17561">11027</cx:pt>
          <cx:pt idx="17562">24145</cx:pt>
          <cx:pt idx="17563">13443</cx:pt>
          <cx:pt idx="17564">12213</cx:pt>
          <cx:pt idx="17565">19261</cx:pt>
          <cx:pt idx="17566">22654</cx:pt>
          <cx:pt idx="17567">11035</cx:pt>
          <cx:pt idx="17568">13774</cx:pt>
          <cx:pt idx="17569">14573</cx:pt>
          <cx:pt idx="17570">19413</cx:pt>
          <cx:pt idx="17571">19401</cx:pt>
          <cx:pt idx="17572">12104</cx:pt>
          <cx:pt idx="17573">12845</cx:pt>
          <cx:pt idx="17574">11296</cx:pt>
          <cx:pt idx="17575">10260</cx:pt>
          <cx:pt idx="17576">23742</cx:pt>
          <cx:pt idx="17577">23597</cx:pt>
          <cx:pt idx="17578">19574</cx:pt>
          <cx:pt idx="17579">13706</cx:pt>
          <cx:pt idx="17580">21755</cx:pt>
          <cx:pt idx="17581">23698</cx:pt>
          <cx:pt idx="17582">10698</cx:pt>
          <cx:pt idx="17583">10678</cx:pt>
          <cx:pt idx="17584">18983</cx:pt>
          <cx:pt idx="17585">13072</cx:pt>
          <cx:pt idx="17586">16458</cx:pt>
          <cx:pt idx="17587">20493</cx:pt>
          <cx:pt idx="17588">10946</cx:pt>
          <cx:pt idx="17589">18628</cx:pt>
          <cx:pt idx="17590">21111</cx:pt>
          <cx:pt idx="17591">18365</cx:pt>
          <cx:pt idx="17592">11579</cx:pt>
          <cx:pt idx="17593">21242</cx:pt>
          <cx:pt idx="17594">11828</cx:pt>
          <cx:pt idx="17595">12077</cx:pt>
          <cx:pt idx="17596">25023</cx:pt>
          <cx:pt idx="17597">19834</cx:pt>
          <cx:pt idx="17598">15679</cx:pt>
          <cx:pt idx="17599">21565</cx:pt>
          <cx:pt idx="17600">15069</cx:pt>
          <cx:pt idx="17601">19161</cx:pt>
          <cx:pt idx="17602">13590</cx:pt>
          <cx:pt idx="17603">18744</cx:pt>
          <cx:pt idx="17604">23292</cx:pt>
          <cx:pt idx="17605">20281</cx:pt>
          <cx:pt idx="17606">20878</cx:pt>
          <cx:pt idx="17607">21944</cx:pt>
          <cx:pt idx="17608">10328</cx:pt>
          <cx:pt idx="17609">12478</cx:pt>
          <cx:pt idx="17610">16347</cx:pt>
          <cx:pt idx="17611">21331</cx:pt>
          <cx:pt idx="17612">20991</cx:pt>
          <cx:pt idx="17613">10895</cx:pt>
          <cx:pt idx="17614">13648</cx:pt>
          <cx:pt idx="17615">11463</cx:pt>
          <cx:pt idx="17616">17165</cx:pt>
          <cx:pt idx="17617">17347</cx:pt>
          <cx:pt idx="17618">11058</cx:pt>
          <cx:pt idx="17619">11530</cx:pt>
          <cx:pt idx="17620">21897</cx:pt>
          <cx:pt idx="17621">22053</cx:pt>
          <cx:pt idx="17622">23786</cx:pt>
          <cx:pt idx="17623">22080</cx:pt>
          <cx:pt idx="17624">9571</cx:pt>
          <cx:pt idx="17625">20344</cx:pt>
          <cx:pt idx="17626">23447</cx:pt>
          <cx:pt idx="17627">20318</cx:pt>
          <cx:pt idx="17628">16624</cx:pt>
          <cx:pt idx="17629">24105</cx:pt>
          <cx:pt idx="17630">13362</cx:pt>
          <cx:pt idx="17631">21296</cx:pt>
          <cx:pt idx="17632">12274</cx:pt>
          <cx:pt idx="17633">16889</cx:pt>
          <cx:pt idx="17634">14400</cx:pt>
          <cx:pt idx="17635">15120</cx:pt>
          <cx:pt idx="17636">11209</cx:pt>
          <cx:pt idx="17637">21074</cx:pt>
          <cx:pt idx="17638">11294</cx:pt>
          <cx:pt idx="17639">22508</cx:pt>
          <cx:pt idx="17640">14914</cx:pt>
          <cx:pt idx="17641">12791</cx:pt>
          <cx:pt idx="17642">14683</cx:pt>
          <cx:pt idx="17643">11267</cx:pt>
          <cx:pt idx="17644">24177</cx:pt>
          <cx:pt idx="17645">11618</cx:pt>
          <cx:pt idx="17646">11329</cx:pt>
          <cx:pt idx="17647">8592</cx:pt>
          <cx:pt idx="17648">18028</cx:pt>
          <cx:pt idx="17649">16265</cx:pt>
          <cx:pt idx="17650">12773</cx:pt>
          <cx:pt idx="17651">22125</cx:pt>
          <cx:pt idx="17652">20636</cx:pt>
          <cx:pt idx="17653">19366</cx:pt>
          <cx:pt idx="17654">14349</cx:pt>
          <cx:pt idx="17655">16899</cx:pt>
          <cx:pt idx="17656">10731</cx:pt>
          <cx:pt idx="17657">10856</cx:pt>
          <cx:pt idx="17658">12188</cx:pt>
          <cx:pt idx="17659">13119</cx:pt>
          <cx:pt idx="17660">10106</cx:pt>
          <cx:pt idx="17661">20451</cx:pt>
          <cx:pt idx="17662">20689</cx:pt>
          <cx:pt idx="17663">14084</cx:pt>
          <cx:pt idx="17664">11872</cx:pt>
          <cx:pt idx="17665">15467</cx:pt>
          <cx:pt idx="17666">17826</cx:pt>
          <cx:pt idx="17667">12206</cx:pt>
          <cx:pt idx="17668">17619</cx:pt>
          <cx:pt idx="17669">10927</cx:pt>
          <cx:pt idx="17670">14732</cx:pt>
          <cx:pt idx="17671">10122</cx:pt>
          <cx:pt idx="17672">11017</cx:pt>
          <cx:pt idx="17673">19968</cx:pt>
          <cx:pt idx="17674">11635</cx:pt>
          <cx:pt idx="17675">18528</cx:pt>
          <cx:pt idx="17676">14545</cx:pt>
          <cx:pt idx="17677">14442</cx:pt>
          <cx:pt idx="17678">13457</cx:pt>
          <cx:pt idx="17679">20623</cx:pt>
          <cx:pt idx="17680">13316</cx:pt>
          <cx:pt idx="17681">18067</cx:pt>
          <cx:pt idx="17682">13783</cx:pt>
          <cx:pt idx="17683">20772</cx:pt>
          <cx:pt idx="17684">21646</cx:pt>
          <cx:pt idx="17685">21493</cx:pt>
          <cx:pt idx="17686">24552</cx:pt>
          <cx:pt idx="17687">14676</cx:pt>
          <cx:pt idx="17688">9278</cx:pt>
          <cx:pt idx="17689">14074</cx:pt>
          <cx:pt idx="17690">18089</cx:pt>
          <cx:pt idx="17691">13844</cx:pt>
          <cx:pt idx="17692">20881</cx:pt>
          <cx:pt idx="17693">20723</cx:pt>
          <cx:pt idx="17694">16857</cx:pt>
          <cx:pt idx="17695">10617</cx:pt>
          <cx:pt idx="17696">17368</cx:pt>
          <cx:pt idx="17697">20870</cx:pt>
          <cx:pt idx="17698">20089</cx:pt>
          <cx:pt idx="17699">22128</cx:pt>
          <cx:pt idx="17700">18571</cx:pt>
          <cx:pt idx="17701">19853</cx:pt>
          <cx:pt idx="17702">13863</cx:pt>
          <cx:pt idx="17703">10072</cx:pt>
          <cx:pt idx="17704">17061</cx:pt>
          <cx:pt idx="17705">20712</cx:pt>
          <cx:pt idx="17706">18793</cx:pt>
          <cx:pt idx="17707">21144</cx:pt>
          <cx:pt idx="17708">8438</cx:pt>
          <cx:pt idx="17709">22541</cx:pt>
          <cx:pt idx="17710">14532</cx:pt>
          <cx:pt idx="17711">16243</cx:pt>
          <cx:pt idx="17712">17803</cx:pt>
          <cx:pt idx="17713">15874</cx:pt>
          <cx:pt idx="17714">18090</cx:pt>
          <cx:pt idx="17715">23769</cx:pt>
          <cx:pt idx="17716">21829</cx:pt>
          <cx:pt idx="17717">10258</cx:pt>
          <cx:pt idx="17718">16100</cx:pt>
          <cx:pt idx="17719">13099</cx:pt>
          <cx:pt idx="17720">14584</cx:pt>
          <cx:pt idx="17721">14385</cx:pt>
          <cx:pt idx="17722">17374</cx:pt>
          <cx:pt idx="17723">14521</cx:pt>
          <cx:pt idx="17724">22110</cx:pt>
          <cx:pt idx="17725">14057</cx:pt>
          <cx:pt idx="17726">14867</cx:pt>
          <cx:pt idx="17727">21916</cx:pt>
          <cx:pt idx="17728">9280</cx:pt>
          <cx:pt idx="17729">18195</cx:pt>
          <cx:pt idx="17730">14602</cx:pt>
          <cx:pt idx="17731">16072</cx:pt>
          <cx:pt idx="17732">23640</cx:pt>
          <cx:pt idx="17733">9164</cx:pt>
          <cx:pt idx="17734">12433</cx:pt>
          <cx:pt idx="17735">22490</cx:pt>
          <cx:pt idx="17736">19006</cx:pt>
          <cx:pt idx="17737">13452</cx:pt>
          <cx:pt idx="17738">11499</cx:pt>
          <cx:pt idx="17739">19888</cx:pt>
          <cx:pt idx="17740">14438</cx:pt>
          <cx:pt idx="17741">14890</cx:pt>
          <cx:pt idx="17742">17723</cx:pt>
          <cx:pt idx="17743">14211</cx:pt>
          <cx:pt idx="17744">12695</cx:pt>
          <cx:pt idx="17745">10205</cx:pt>
          <cx:pt idx="17746">12406</cx:pt>
          <cx:pt idx="17747">8670</cx:pt>
          <cx:pt idx="17748">17394</cx:pt>
          <cx:pt idx="17749">19294</cx:pt>
          <cx:pt idx="17750">22580</cx:pt>
          <cx:pt idx="17751">18873</cx:pt>
          <cx:pt idx="17752">21560</cx:pt>
          <cx:pt idx="17753">18652</cx:pt>
          <cx:pt idx="17754">22717</cx:pt>
          <cx:pt idx="17755">22268</cx:pt>
          <cx:pt idx="17756">18338</cx:pt>
          <cx:pt idx="17757">13877</cx:pt>
          <cx:pt idx="17758">12468</cx:pt>
          <cx:pt idx="17759">21759</cx:pt>
          <cx:pt idx="17760">14140</cx:pt>
          <cx:pt idx="17761">20021</cx:pt>
          <cx:pt idx="17762">12310</cx:pt>
          <cx:pt idx="17763">14521</cx:pt>
          <cx:pt idx="17764">11355</cx:pt>
          <cx:pt idx="17765">8326</cx:pt>
          <cx:pt idx="17766">18670</cx:pt>
          <cx:pt idx="17767">15178</cx:pt>
          <cx:pt idx="17768">14771</cx:pt>
          <cx:pt idx="17769">11994</cx:pt>
          <cx:pt idx="17770">13983</cx:pt>
          <cx:pt idx="17771">19242</cx:pt>
          <cx:pt idx="17772">13064</cx:pt>
          <cx:pt idx="17773">15609</cx:pt>
          <cx:pt idx="17774">17485</cx:pt>
          <cx:pt idx="17775">12691</cx:pt>
          <cx:pt idx="17776">20985</cx:pt>
          <cx:pt idx="17777">9315</cx:pt>
          <cx:pt idx="17778">19392</cx:pt>
          <cx:pt idx="17779">22223</cx:pt>
          <cx:pt idx="17780">20633</cx:pt>
          <cx:pt idx="17781">17626</cx:pt>
          <cx:pt idx="17782">11668</cx:pt>
          <cx:pt idx="17783">13692</cx:pt>
          <cx:pt idx="17784">14045</cx:pt>
          <cx:pt idx="17785">18471</cx:pt>
          <cx:pt idx="17786">9788</cx:pt>
          <cx:pt idx="17787">15663</cx:pt>
          <cx:pt idx="17788">20550</cx:pt>
          <cx:pt idx="17789">20295</cx:pt>
          <cx:pt idx="17790">22282</cx:pt>
          <cx:pt idx="17791">15859</cx:pt>
          <cx:pt idx="17792">18790</cx:pt>
          <cx:pt idx="17793">14088</cx:pt>
          <cx:pt idx="17794">17535</cx:pt>
          <cx:pt idx="17795">20558</cx:pt>
          <cx:pt idx="17796">22336</cx:pt>
          <cx:pt idx="17797">12360</cx:pt>
          <cx:pt idx="17798">22302</cx:pt>
          <cx:pt idx="17799">15445</cx:pt>
          <cx:pt idx="17800">18118</cx:pt>
          <cx:pt idx="17801">14243</cx:pt>
          <cx:pt idx="17802">21424</cx:pt>
          <cx:pt idx="17803">9467</cx:pt>
          <cx:pt idx="17804">16464</cx:pt>
          <cx:pt idx="17805">13549</cx:pt>
          <cx:pt idx="17806">19869</cx:pt>
          <cx:pt idx="17807">13099</cx:pt>
          <cx:pt idx="17808">11012</cx:pt>
          <cx:pt idx="17809">22343</cx:pt>
          <cx:pt idx="17810">22796</cx:pt>
          <cx:pt idx="17811">14795</cx:pt>
          <cx:pt idx="17812">8953</cx:pt>
          <cx:pt idx="17813">17423</cx:pt>
          <cx:pt idx="17814">18260</cx:pt>
          <cx:pt idx="17815">13207</cx:pt>
          <cx:pt idx="17816">16871</cx:pt>
          <cx:pt idx="17817">19892</cx:pt>
          <cx:pt idx="17818">15641</cx:pt>
          <cx:pt idx="17819">16780</cx:pt>
          <cx:pt idx="17820">11953</cx:pt>
          <cx:pt idx="17821">12998</cx:pt>
          <cx:pt idx="17822">17190</cx:pt>
          <cx:pt idx="17823">20753</cx:pt>
          <cx:pt idx="17824">12238</cx:pt>
          <cx:pt idx="17825">16372</cx:pt>
          <cx:pt idx="17826">20452</cx:pt>
          <cx:pt idx="17827">8327</cx:pt>
          <cx:pt idx="17828">10139</cx:pt>
          <cx:pt idx="17829">19311</cx:pt>
          <cx:pt idx="17830">20904</cx:pt>
          <cx:pt idx="17831">24808</cx:pt>
          <cx:pt idx="17832">19893</cx:pt>
          <cx:pt idx="17833">19544</cx:pt>
          <cx:pt idx="17834">17125</cx:pt>
          <cx:pt idx="17835">20237</cx:pt>
          <cx:pt idx="17836">20552</cx:pt>
          <cx:pt idx="17837">13789</cx:pt>
          <cx:pt idx="17838">14382</cx:pt>
          <cx:pt idx="17839">17295</cx:pt>
          <cx:pt idx="17840">8332</cx:pt>
          <cx:pt idx="17841">11894</cx:pt>
          <cx:pt idx="17842">19786</cx:pt>
          <cx:pt idx="17843">17195</cx:pt>
          <cx:pt idx="17844">16214</cx:pt>
          <cx:pt idx="17845">13822</cx:pt>
          <cx:pt idx="17846">11913</cx:pt>
          <cx:pt idx="17847">18634</cx:pt>
          <cx:pt idx="17848">14200</cx:pt>
          <cx:pt idx="17849">11314</cx:pt>
          <cx:pt idx="17850">12206</cx:pt>
          <cx:pt idx="17851">9291</cx:pt>
          <cx:pt idx="17852">21614</cx:pt>
          <cx:pt idx="17853">19491</cx:pt>
          <cx:pt idx="17854">17613</cx:pt>
          <cx:pt idx="17855">8579</cx:pt>
          <cx:pt idx="17856">10799</cx:pt>
          <cx:pt idx="17857">8639</cx:pt>
          <cx:pt idx="17858">14265</cx:pt>
          <cx:pt idx="17859">18843</cx:pt>
          <cx:pt idx="17860">8061</cx:pt>
          <cx:pt idx="17861">19866</cx:pt>
          <cx:pt idx="17862">10340</cx:pt>
          <cx:pt idx="17863">17196</cx:pt>
          <cx:pt idx="17864">12974</cx:pt>
          <cx:pt idx="17865">21295</cx:pt>
          <cx:pt idx="17866">10029</cx:pt>
          <cx:pt idx="17867">15262</cx:pt>
          <cx:pt idx="17868">19133</cx:pt>
          <cx:pt idx="17869">23262</cx:pt>
          <cx:pt idx="17870">12152</cx:pt>
          <cx:pt idx="17871">11178</cx:pt>
          <cx:pt idx="17872">10066</cx:pt>
          <cx:pt idx="17873">9070</cx:pt>
          <cx:pt idx="17874">15731</cx:pt>
          <cx:pt idx="17875">17474</cx:pt>
          <cx:pt idx="17876">10146</cx:pt>
          <cx:pt idx="17877">15645</cx:pt>
          <cx:pt idx="17878">22012</cx:pt>
          <cx:pt idx="17879">15472</cx:pt>
          <cx:pt idx="17880">22727</cx:pt>
          <cx:pt idx="17881">10135</cx:pt>
          <cx:pt idx="17882">14493</cx:pt>
          <cx:pt idx="17883">17851</cx:pt>
          <cx:pt idx="17884">12764</cx:pt>
          <cx:pt idx="17885">16366</cx:pt>
          <cx:pt idx="17886">20109</cx:pt>
          <cx:pt idx="17887">9652</cx:pt>
          <cx:pt idx="17888">23666</cx:pt>
          <cx:pt idx="17889">19918</cx:pt>
          <cx:pt idx="17890">17168</cx:pt>
          <cx:pt idx="17891">11707</cx:pt>
          <cx:pt idx="17892">9086</cx:pt>
          <cx:pt idx="17893">15142</cx:pt>
          <cx:pt idx="17894">15869</cx:pt>
          <cx:pt idx="17895">19947</cx:pt>
          <cx:pt idx="17896">10786</cx:pt>
          <cx:pt idx="17897">12396</cx:pt>
          <cx:pt idx="17898">16552</cx:pt>
          <cx:pt idx="17899">15091</cx:pt>
          <cx:pt idx="17900">12041</cx:pt>
          <cx:pt idx="17901">21314</cx:pt>
          <cx:pt idx="17902">15659</cx:pt>
          <cx:pt idx="17903">22464</cx:pt>
          <cx:pt idx="17904">12732</cx:pt>
          <cx:pt idx="17905">18751</cx:pt>
          <cx:pt idx="17906">14968</cx:pt>
          <cx:pt idx="17907">14020</cx:pt>
          <cx:pt idx="17908">9339</cx:pt>
          <cx:pt idx="17909">21396</cx:pt>
          <cx:pt idx="17910">24078</cx:pt>
          <cx:pt idx="17911">21736</cx:pt>
          <cx:pt idx="17912">20941</cx:pt>
          <cx:pt idx="17913">12155</cx:pt>
          <cx:pt idx="17914">14694</cx:pt>
          <cx:pt idx="17915">21848</cx:pt>
          <cx:pt idx="17916">15414</cx:pt>
          <cx:pt idx="17917">11259</cx:pt>
          <cx:pt idx="17918">16757</cx:pt>
          <cx:pt idx="17919">16109</cx:pt>
          <cx:pt idx="17920">24728</cx:pt>
          <cx:pt idx="17921">22933</cx:pt>
          <cx:pt idx="17922">20603</cx:pt>
          <cx:pt idx="17923">17031</cx:pt>
          <cx:pt idx="17924">14969</cx:pt>
          <cx:pt idx="17925">12532</cx:pt>
          <cx:pt idx="17926">23231</cx:pt>
          <cx:pt idx="17927">14592</cx:pt>
          <cx:pt idx="17928">20682</cx:pt>
          <cx:pt idx="17929">9982</cx:pt>
          <cx:pt idx="17930">16765</cx:pt>
          <cx:pt idx="17931">13415</cx:pt>
          <cx:pt idx="17932">18341</cx:pt>
          <cx:pt idx="17933">11584</cx:pt>
          <cx:pt idx="17934">12674</cx:pt>
          <cx:pt idx="17935">15741</cx:pt>
          <cx:pt idx="17936">19873</cx:pt>
          <cx:pt idx="17937">9581</cx:pt>
          <cx:pt idx="17938">11839</cx:pt>
          <cx:pt idx="17939">19640</cx:pt>
          <cx:pt idx="17940">20564</cx:pt>
          <cx:pt idx="17941">17504</cx:pt>
          <cx:pt idx="17942">18841</cx:pt>
          <cx:pt idx="17943">16078</cx:pt>
          <cx:pt idx="17944">16983</cx:pt>
          <cx:pt idx="17945">22179</cx:pt>
          <cx:pt idx="17946">14675</cx:pt>
          <cx:pt idx="17947">8293</cx:pt>
          <cx:pt idx="17948">15176</cx:pt>
          <cx:pt idx="17949">13364</cx:pt>
          <cx:pt idx="17950">18743</cx:pt>
          <cx:pt idx="17951">22921</cx:pt>
          <cx:pt idx="17952">22340</cx:pt>
          <cx:pt idx="17953">16744</cx:pt>
          <cx:pt idx="17954">11803</cx:pt>
          <cx:pt idx="17955">8856</cx:pt>
          <cx:pt idx="17956">17831</cx:pt>
          <cx:pt idx="17957">17163</cx:pt>
          <cx:pt idx="17958">17941</cx:pt>
          <cx:pt idx="17959">10400</cx:pt>
          <cx:pt idx="17960">24196</cx:pt>
          <cx:pt idx="17961">12140</cx:pt>
          <cx:pt idx="17962">11327</cx:pt>
          <cx:pt idx="17963">21690</cx:pt>
          <cx:pt idx="17964">14312</cx:pt>
          <cx:pt idx="17965">15054</cx:pt>
          <cx:pt idx="17966">12018</cx:pt>
          <cx:pt idx="17967">8438</cx:pt>
          <cx:pt idx="17968">9938</cx:pt>
          <cx:pt idx="17969">14891</cx:pt>
          <cx:pt idx="17970">20480</cx:pt>
          <cx:pt idx="17971">19783</cx:pt>
          <cx:pt idx="17972">15709</cx:pt>
          <cx:pt idx="17973">15837</cx:pt>
          <cx:pt idx="17974">9640</cx:pt>
          <cx:pt idx="17975">10692</cx:pt>
          <cx:pt idx="17976">22406</cx:pt>
          <cx:pt idx="17977">12032</cx:pt>
          <cx:pt idx="17978">20932</cx:pt>
          <cx:pt idx="17979">22815</cx:pt>
          <cx:pt idx="17980">17269</cx:pt>
          <cx:pt idx="17981">14359</cx:pt>
          <cx:pt idx="17982">13148</cx:pt>
          <cx:pt idx="17983">10041</cx:pt>
          <cx:pt idx="17984">9628</cx:pt>
          <cx:pt idx="17985">20465</cx:pt>
          <cx:pt idx="17986">23071</cx:pt>
          <cx:pt idx="17987">10224</cx:pt>
          <cx:pt idx="17988">20654</cx:pt>
          <cx:pt idx="17989">16093</cx:pt>
          <cx:pt idx="17990">19328</cx:pt>
          <cx:pt idx="17991">10684</cx:pt>
          <cx:pt idx="17992">22615</cx:pt>
          <cx:pt idx="17993">23828</cx:pt>
          <cx:pt idx="17994">21213</cx:pt>
          <cx:pt idx="17995">10578</cx:pt>
          <cx:pt idx="17996">9394</cx:pt>
          <cx:pt idx="17997">14908</cx:pt>
          <cx:pt idx="17998">19968</cx:pt>
          <cx:pt idx="17999">15591</cx:pt>
          <cx:pt idx="18000">13592</cx:pt>
          <cx:pt idx="18001">9857</cx:pt>
          <cx:pt idx="18002">16237</cx:pt>
          <cx:pt idx="18003">21959</cx:pt>
          <cx:pt idx="18004">13409</cx:pt>
          <cx:pt idx="18005">23536</cx:pt>
          <cx:pt idx="18006">12802</cx:pt>
          <cx:pt idx="18007">14058</cx:pt>
          <cx:pt idx="18008">12183</cx:pt>
          <cx:pt idx="18009">17660</cx:pt>
          <cx:pt idx="18010">21325</cx:pt>
          <cx:pt idx="18011">15253</cx:pt>
          <cx:pt idx="18012">13957</cx:pt>
          <cx:pt idx="18013">15155</cx:pt>
          <cx:pt idx="18014">11389</cx:pt>
          <cx:pt idx="18015">17187</cx:pt>
          <cx:pt idx="18016">17392</cx:pt>
          <cx:pt idx="18017">18764</cx:pt>
          <cx:pt idx="18018">14525</cx:pt>
          <cx:pt idx="18019">16565</cx:pt>
          <cx:pt idx="18020">11815</cx:pt>
          <cx:pt idx="18021">19695</cx:pt>
          <cx:pt idx="18022">17971</cx:pt>
          <cx:pt idx="18023">13848</cx:pt>
          <cx:pt idx="18024">23260</cx:pt>
          <cx:pt idx="18025">14410</cx:pt>
          <cx:pt idx="18026">18018</cx:pt>
          <cx:pt idx="18027">13605</cx:pt>
          <cx:pt idx="18028">19150</cx:pt>
          <cx:pt idx="18029">17127</cx:pt>
          <cx:pt idx="18030">20197</cx:pt>
          <cx:pt idx="18031">13284</cx:pt>
          <cx:pt idx="18032">8559</cx:pt>
          <cx:pt idx="18033">24913</cx:pt>
          <cx:pt idx="18034">16965</cx:pt>
          <cx:pt idx="18035">17171</cx:pt>
          <cx:pt idx="18036">22488</cx:pt>
          <cx:pt idx="18037">19362</cx:pt>
          <cx:pt idx="18038">20584</cx:pt>
          <cx:pt idx="18039">17505</cx:pt>
          <cx:pt idx="18040">20012</cx:pt>
          <cx:pt idx="18041">23385</cx:pt>
          <cx:pt idx="18042">18906</cx:pt>
          <cx:pt idx="18043">12000</cx:pt>
          <cx:pt idx="18044">8381</cx:pt>
          <cx:pt idx="18045">20305</cx:pt>
          <cx:pt idx="18046">10190</cx:pt>
          <cx:pt idx="18047">21382</cx:pt>
          <cx:pt idx="18048">12828</cx:pt>
          <cx:pt idx="18049">17014</cx:pt>
          <cx:pt idx="18050">17456</cx:pt>
          <cx:pt idx="18051">21527</cx:pt>
          <cx:pt idx="18052">23280</cx:pt>
          <cx:pt idx="18053">17579</cx:pt>
          <cx:pt idx="18054">8723</cx:pt>
          <cx:pt idx="18055">12621</cx:pt>
          <cx:pt idx="18056">16778</cx:pt>
          <cx:pt idx="18057">21644</cx:pt>
          <cx:pt idx="18058">17474</cx:pt>
          <cx:pt idx="18059">17396</cx:pt>
          <cx:pt idx="18060">11463</cx:pt>
          <cx:pt idx="18061">15282</cx:pt>
          <cx:pt idx="18062">24263</cx:pt>
          <cx:pt idx="18063">23959</cx:pt>
          <cx:pt idx="18064">23427</cx:pt>
          <cx:pt idx="18065">9646</cx:pt>
          <cx:pt idx="18066">11593</cx:pt>
          <cx:pt idx="18067">10011</cx:pt>
          <cx:pt idx="18068">23153</cx:pt>
          <cx:pt idx="18069">16220</cx:pt>
          <cx:pt idx="18070">23623</cx:pt>
          <cx:pt idx="18071">17214</cx:pt>
          <cx:pt idx="18072">18323</cx:pt>
          <cx:pt idx="18073">19898</cx:pt>
          <cx:pt idx="18074">18626</cx:pt>
          <cx:pt idx="18075">20604</cx:pt>
          <cx:pt idx="18076">10292</cx:pt>
          <cx:pt idx="18077">10370</cx:pt>
          <cx:pt idx="18078">11498</cx:pt>
          <cx:pt idx="18079">15730</cx:pt>
          <cx:pt idx="18080">16245</cx:pt>
          <cx:pt idx="18081">15954</cx:pt>
          <cx:pt idx="18082">14851</cx:pt>
          <cx:pt idx="18083">14449</cx:pt>
          <cx:pt idx="18084">7797</cx:pt>
          <cx:pt idx="18085">11960</cx:pt>
          <cx:pt idx="18086">14491</cx:pt>
          <cx:pt idx="18087">19234</cx:pt>
          <cx:pt idx="18088">23757</cx:pt>
          <cx:pt idx="18089">21000</cx:pt>
          <cx:pt idx="18090">19724</cx:pt>
          <cx:pt idx="18091">14708</cx:pt>
          <cx:pt idx="18092">12475</cx:pt>
          <cx:pt idx="18093">10514</cx:pt>
          <cx:pt idx="18094">14487</cx:pt>
          <cx:pt idx="18095">23131</cx:pt>
          <cx:pt idx="18096">16339</cx:pt>
          <cx:pt idx="18097">23937</cx:pt>
          <cx:pt idx="18098">16353</cx:pt>
          <cx:pt idx="18099">13546</cx:pt>
          <cx:pt idx="18100">16231</cx:pt>
          <cx:pt idx="18101">12566</cx:pt>
          <cx:pt idx="18102">18068</cx:pt>
          <cx:pt idx="18103">22319</cx:pt>
          <cx:pt idx="18104">12563</cx:pt>
          <cx:pt idx="18105">15797</cx:pt>
          <cx:pt idx="18106">13948</cx:pt>
          <cx:pt idx="18107">19015</cx:pt>
          <cx:pt idx="18108">20811</cx:pt>
          <cx:pt idx="18109">14085</cx:pt>
          <cx:pt idx="18110">19008</cx:pt>
          <cx:pt idx="18111">22142</cx:pt>
          <cx:pt idx="18112">10165</cx:pt>
          <cx:pt idx="18113">11227</cx:pt>
          <cx:pt idx="18114">9483</cx:pt>
          <cx:pt idx="18115">15889</cx:pt>
          <cx:pt idx="18116">10451</cx:pt>
          <cx:pt idx="18117">24569</cx:pt>
          <cx:pt idx="18118">12268</cx:pt>
          <cx:pt idx="18119">14048</cx:pt>
          <cx:pt idx="18120">11356</cx:pt>
          <cx:pt idx="18121">20985</cx:pt>
          <cx:pt idx="18122">16994</cx:pt>
          <cx:pt idx="18123">18186</cx:pt>
          <cx:pt idx="18124">11939</cx:pt>
          <cx:pt idx="18125">16709</cx:pt>
          <cx:pt idx="18126">19264</cx:pt>
          <cx:pt idx="18127">11655</cx:pt>
          <cx:pt idx="18128">15485</cx:pt>
          <cx:pt idx="18129">22859</cx:pt>
          <cx:pt idx="18130">22371</cx:pt>
          <cx:pt idx="18131">17563</cx:pt>
          <cx:pt idx="18132">20368</cx:pt>
          <cx:pt idx="18133">17449</cx:pt>
          <cx:pt idx="18134">10988</cx:pt>
          <cx:pt idx="18135">15288</cx:pt>
          <cx:pt idx="18136">10059</cx:pt>
          <cx:pt idx="18137">12612</cx:pt>
          <cx:pt idx="18138">10248</cx:pt>
          <cx:pt idx="18139">13436</cx:pt>
          <cx:pt idx="18140">16993</cx:pt>
          <cx:pt idx="18141">16787</cx:pt>
          <cx:pt idx="18142">14349</cx:pt>
          <cx:pt idx="18143">18166</cx:pt>
          <cx:pt idx="18144">11822</cx:pt>
          <cx:pt idx="18145">15081</cx:pt>
          <cx:pt idx="18146">13585</cx:pt>
          <cx:pt idx="18147">19707</cx:pt>
          <cx:pt idx="18148">23015</cx:pt>
          <cx:pt idx="18149">14988</cx:pt>
          <cx:pt idx="18150">9536</cx:pt>
          <cx:pt idx="18151">14025</cx:pt>
          <cx:pt idx="18152">23518</cx:pt>
          <cx:pt idx="18153">16626</cx:pt>
          <cx:pt idx="18154">13433</cx:pt>
          <cx:pt idx="18155">19077</cx:pt>
          <cx:pt idx="18156">15364</cx:pt>
          <cx:pt idx="18157">11049</cx:pt>
          <cx:pt idx="18158">21947</cx:pt>
          <cx:pt idx="18159">20015</cx:pt>
          <cx:pt idx="18160">19920</cx:pt>
          <cx:pt idx="18161">15305</cx:pt>
          <cx:pt idx="18162">19564</cx:pt>
          <cx:pt idx="18163">15839</cx:pt>
          <cx:pt idx="18164">13884</cx:pt>
          <cx:pt idx="18165">12846</cx:pt>
          <cx:pt idx="18166">18207</cx:pt>
          <cx:pt idx="18167">22486</cx:pt>
          <cx:pt idx="18168">14274</cx:pt>
          <cx:pt idx="18169">10041</cx:pt>
          <cx:pt idx="18170">18046</cx:pt>
          <cx:pt idx="18171">17599</cx:pt>
          <cx:pt idx="18172">8855</cx:pt>
          <cx:pt idx="18173">17832</cx:pt>
          <cx:pt idx="18174">15095</cx:pt>
          <cx:pt idx="18175">22482</cx:pt>
          <cx:pt idx="18176">19895</cx:pt>
          <cx:pt idx="18177">21430</cx:pt>
          <cx:pt idx="18178">13458</cx:pt>
          <cx:pt idx="18179">10979</cx:pt>
          <cx:pt idx="18180">11415</cx:pt>
          <cx:pt idx="18181">14671</cx:pt>
          <cx:pt idx="18182">16306</cx:pt>
          <cx:pt idx="18183">10136</cx:pt>
          <cx:pt idx="18184">22661</cx:pt>
          <cx:pt idx="18185">20309</cx:pt>
          <cx:pt idx="18186">12537</cx:pt>
          <cx:pt idx="18187">19340</cx:pt>
          <cx:pt idx="18188">14442</cx:pt>
          <cx:pt idx="18189">8425</cx:pt>
          <cx:pt idx="18190">18164</cx:pt>
          <cx:pt idx="18191">13998</cx:pt>
          <cx:pt idx="18192">9851</cx:pt>
          <cx:pt idx="18193">20607</cx:pt>
          <cx:pt idx="18194">16117</cx:pt>
          <cx:pt idx="18195">17092</cx:pt>
          <cx:pt idx="18196">20667</cx:pt>
          <cx:pt idx="18197">14387</cx:pt>
          <cx:pt idx="18198">19523</cx:pt>
          <cx:pt idx="18199">12831</cx:pt>
          <cx:pt idx="18200">14210</cx:pt>
          <cx:pt idx="18201">19155</cx:pt>
          <cx:pt idx="18202">21872</cx:pt>
          <cx:pt idx="18203">16709</cx:pt>
          <cx:pt idx="18204">18872</cx:pt>
          <cx:pt idx="18205">15279</cx:pt>
          <cx:pt idx="18206">9647</cx:pt>
          <cx:pt idx="18207">13534</cx:pt>
          <cx:pt idx="18208">19430</cx:pt>
          <cx:pt idx="18209">16186</cx:pt>
          <cx:pt idx="18210">16290</cx:pt>
          <cx:pt idx="18211">19326</cx:pt>
          <cx:pt idx="18212">20269</cx:pt>
          <cx:pt idx="18213">10673</cx:pt>
          <cx:pt idx="18214">13402</cx:pt>
          <cx:pt idx="18215">14259</cx:pt>
          <cx:pt idx="18216">16389</cx:pt>
          <cx:pt idx="18217">17583</cx:pt>
          <cx:pt idx="18218">20998</cx:pt>
          <cx:pt idx="18219">11584</cx:pt>
          <cx:pt idx="18220">12341</cx:pt>
          <cx:pt idx="18221">13736</cx:pt>
          <cx:pt idx="18222">17029</cx:pt>
          <cx:pt idx="18223">16549</cx:pt>
          <cx:pt idx="18224">12390</cx:pt>
          <cx:pt idx="18225">16911</cx:pt>
          <cx:pt idx="18226">24827</cx:pt>
          <cx:pt idx="18227">17208</cx:pt>
          <cx:pt idx="18228">10319</cx:pt>
          <cx:pt idx="18229">20135</cx:pt>
          <cx:pt idx="18230">12152</cx:pt>
          <cx:pt idx="18231">8661</cx:pt>
          <cx:pt idx="18232">21604</cx:pt>
          <cx:pt idx="18233">18976</cx:pt>
          <cx:pt idx="18234">17145</cx:pt>
          <cx:pt idx="18235">10024</cx:pt>
          <cx:pt idx="18236">14484</cx:pt>
          <cx:pt idx="18237">22201</cx:pt>
          <cx:pt idx="18238">8954</cx:pt>
          <cx:pt idx="18239">20209</cx:pt>
          <cx:pt idx="18240">15919</cx:pt>
          <cx:pt idx="18241">12716</cx:pt>
          <cx:pt idx="18242">16241</cx:pt>
          <cx:pt idx="18243">13036</cx:pt>
          <cx:pt idx="18244">17678</cx:pt>
          <cx:pt idx="18245">16077</cx:pt>
          <cx:pt idx="18246">8620</cx:pt>
          <cx:pt idx="18247">21742</cx:pt>
          <cx:pt idx="18248">13367</cx:pt>
          <cx:pt idx="18249">15904</cx:pt>
          <cx:pt idx="18250">18111</cx:pt>
          <cx:pt idx="18251">21288</cx:pt>
          <cx:pt idx="18252">12571</cx:pt>
          <cx:pt idx="18253">11284</cx:pt>
          <cx:pt idx="18254">20367</cx:pt>
          <cx:pt idx="18255">21483</cx:pt>
          <cx:pt idx="18256">19092</cx:pt>
          <cx:pt idx="18257">18408</cx:pt>
          <cx:pt idx="18258">14955</cx:pt>
          <cx:pt idx="18259">20307</cx:pt>
          <cx:pt idx="18260">21065</cx:pt>
          <cx:pt idx="18261">16571</cx:pt>
          <cx:pt idx="18262">10253</cx:pt>
          <cx:pt idx="18263">13609</cx:pt>
          <cx:pt idx="18264">20577</cx:pt>
          <cx:pt idx="18265">13999</cx:pt>
          <cx:pt idx="18266">14371</cx:pt>
          <cx:pt idx="18267">19785</cx:pt>
          <cx:pt idx="18268">18757</cx:pt>
          <cx:pt idx="18269">13610</cx:pt>
          <cx:pt idx="18270">17090</cx:pt>
          <cx:pt idx="18271">24158</cx:pt>
          <cx:pt idx="18272">17617</cx:pt>
          <cx:pt idx="18273">9428</cx:pt>
          <cx:pt idx="18274">17428</cx:pt>
          <cx:pt idx="18275">9264</cx:pt>
          <cx:pt idx="18276">19383</cx:pt>
          <cx:pt idx="18277">17409</cx:pt>
          <cx:pt idx="18278">10151</cx:pt>
          <cx:pt idx="18279">11472</cx:pt>
          <cx:pt idx="18280">12765</cx:pt>
          <cx:pt idx="18281">19226</cx:pt>
          <cx:pt idx="18282">20391</cx:pt>
          <cx:pt idx="18283">15353</cx:pt>
          <cx:pt idx="18284">21066</cx:pt>
          <cx:pt idx="18285">15688</cx:pt>
          <cx:pt idx="18286">22191</cx:pt>
          <cx:pt idx="18287">11845</cx:pt>
          <cx:pt idx="18288">20592</cx:pt>
          <cx:pt idx="18289">13062</cx:pt>
          <cx:pt idx="18290">16718</cx:pt>
          <cx:pt idx="18291">20632</cx:pt>
          <cx:pt idx="18292">19878</cx:pt>
          <cx:pt idx="18293">22547</cx:pt>
          <cx:pt idx="18294">9083</cx:pt>
          <cx:pt idx="18295">21133</cx:pt>
          <cx:pt idx="18296">21386</cx:pt>
          <cx:pt idx="18297">22493</cx:pt>
          <cx:pt idx="18298">22270</cx:pt>
          <cx:pt idx="18299">17899</cx:pt>
          <cx:pt idx="18300">10402</cx:pt>
          <cx:pt idx="18301">9811</cx:pt>
          <cx:pt idx="18302">13149</cx:pt>
          <cx:pt idx="18303">11157</cx:pt>
          <cx:pt idx="18304">14137</cx:pt>
          <cx:pt idx="18305">8736</cx:pt>
          <cx:pt idx="18306">13663</cx:pt>
          <cx:pt idx="18307">23520</cx:pt>
          <cx:pt idx="18308">9695</cx:pt>
          <cx:pt idx="18309">19514</cx:pt>
          <cx:pt idx="18310">20254</cx:pt>
          <cx:pt idx="18311">16826</cx:pt>
          <cx:pt idx="18312">23599</cx:pt>
          <cx:pt idx="18313">10715</cx:pt>
          <cx:pt idx="18314">12620</cx:pt>
          <cx:pt idx="18315">23751</cx:pt>
          <cx:pt idx="18316">22312</cx:pt>
          <cx:pt idx="18317">14298</cx:pt>
          <cx:pt idx="18318">12682</cx:pt>
          <cx:pt idx="18319">20955</cx:pt>
          <cx:pt idx="18320">10384</cx:pt>
          <cx:pt idx="18321">11295</cx:pt>
          <cx:pt idx="18322">16313</cx:pt>
          <cx:pt idx="18323">15193</cx:pt>
          <cx:pt idx="18324">15432</cx:pt>
          <cx:pt idx="18325">17063</cx:pt>
          <cx:pt idx="18326">13289</cx:pt>
          <cx:pt idx="18327">15131</cx:pt>
          <cx:pt idx="18328">12293</cx:pt>
          <cx:pt idx="18329">13621</cx:pt>
          <cx:pt idx="18330">19664</cx:pt>
          <cx:pt idx="18331">12520</cx:pt>
          <cx:pt idx="18332">12913</cx:pt>
          <cx:pt idx="18333">18297</cx:pt>
          <cx:pt idx="18334">10101</cx:pt>
          <cx:pt idx="18335">12494</cx:pt>
          <cx:pt idx="18336">16891</cx:pt>
          <cx:pt idx="18337">16568</cx:pt>
          <cx:pt idx="18338">16066</cx:pt>
          <cx:pt idx="18339">10756</cx:pt>
          <cx:pt idx="18340">17293</cx:pt>
          <cx:pt idx="18341">17026</cx:pt>
          <cx:pt idx="18342">20298</cx:pt>
          <cx:pt idx="18343">10374</cx:pt>
          <cx:pt idx="18344">19692</cx:pt>
          <cx:pt idx="18345">17286</cx:pt>
          <cx:pt idx="18346">17850</cx:pt>
          <cx:pt idx="18347">13428</cx:pt>
          <cx:pt idx="18348">14324</cx:pt>
          <cx:pt idx="18349">19453</cx:pt>
          <cx:pt idx="18350">16659</cx:pt>
          <cx:pt idx="18351">22318</cx:pt>
          <cx:pt idx="18352">15042</cx:pt>
          <cx:pt idx="18353">13275</cx:pt>
          <cx:pt idx="18354">19045</cx:pt>
          <cx:pt idx="18355">15817</cx:pt>
          <cx:pt idx="18356">11460</cx:pt>
          <cx:pt idx="18357">23336</cx:pt>
          <cx:pt idx="18358">12850</cx:pt>
          <cx:pt idx="18359">16083</cx:pt>
          <cx:pt idx="18360">22228</cx:pt>
          <cx:pt idx="18361">9272</cx:pt>
          <cx:pt idx="18362">9555</cx:pt>
          <cx:pt idx="18363">24167</cx:pt>
          <cx:pt idx="18364">15192</cx:pt>
          <cx:pt idx="18365">12468</cx:pt>
          <cx:pt idx="18366">12981</cx:pt>
          <cx:pt idx="18367">20429</cx:pt>
          <cx:pt idx="18368">20584</cx:pt>
          <cx:pt idx="18369">15774</cx:pt>
          <cx:pt idx="18370">23121</cx:pt>
          <cx:pt idx="18371">14097</cx:pt>
          <cx:pt idx="18372">20787</cx:pt>
          <cx:pt idx="18373">11372</cx:pt>
          <cx:pt idx="18374">17450</cx:pt>
          <cx:pt idx="18375">17071</cx:pt>
          <cx:pt idx="18376">22126</cx:pt>
          <cx:pt idx="18377">9385</cx:pt>
          <cx:pt idx="18378">22634</cx:pt>
          <cx:pt idx="18379">9103</cx:pt>
          <cx:pt idx="18380">10481</cx:pt>
          <cx:pt idx="18381">13739</cx:pt>
          <cx:pt idx="18382">14157</cx:pt>
          <cx:pt idx="18383">10601</cx:pt>
          <cx:pt idx="18384">15272</cx:pt>
          <cx:pt idx="18385">14312</cx:pt>
          <cx:pt idx="18386">17174</cx:pt>
          <cx:pt idx="18387">16106</cx:pt>
          <cx:pt idx="18388">15760</cx:pt>
          <cx:pt idx="18389">14690</cx:pt>
          <cx:pt idx="18390">15914</cx:pt>
          <cx:pt idx="18391">13961</cx:pt>
          <cx:pt idx="18392">15808</cx:pt>
          <cx:pt idx="18393">14606</cx:pt>
          <cx:pt idx="18394">15282</cx:pt>
          <cx:pt idx="18395">17644</cx:pt>
          <cx:pt idx="18396">14222</cx:pt>
          <cx:pt idx="18397">19338</cx:pt>
          <cx:pt idx="18398">16922</cx:pt>
          <cx:pt idx="18399">10448</cx:pt>
          <cx:pt idx="18400">8738</cx:pt>
          <cx:pt idx="18401">13102</cx:pt>
          <cx:pt idx="18402">21126</cx:pt>
          <cx:pt idx="18403">15302</cx:pt>
          <cx:pt idx="18404">21633</cx:pt>
          <cx:pt idx="18405">19448</cx:pt>
          <cx:pt idx="18406">14389</cx:pt>
          <cx:pt idx="18407">11776</cx:pt>
          <cx:pt idx="18408">12772</cx:pt>
          <cx:pt idx="18409">17516</cx:pt>
          <cx:pt idx="18410">22588</cx:pt>
          <cx:pt idx="18411">17925</cx:pt>
          <cx:pt idx="18412">16622</cx:pt>
          <cx:pt idx="18413">18459</cx:pt>
          <cx:pt idx="18414">18092</cx:pt>
          <cx:pt idx="18415">14614</cx:pt>
          <cx:pt idx="18416">20945</cx:pt>
          <cx:pt idx="18417">9618</cx:pt>
          <cx:pt idx="18418">22179</cx:pt>
          <cx:pt idx="18419">9072</cx:pt>
          <cx:pt idx="18420">14054</cx:pt>
          <cx:pt idx="18421">23107</cx:pt>
          <cx:pt idx="18422">15996</cx:pt>
          <cx:pt idx="18423">17968</cx:pt>
          <cx:pt idx="18424">14396</cx:pt>
          <cx:pt idx="18425">17130</cx:pt>
          <cx:pt idx="18426">23545</cx:pt>
          <cx:pt idx="18427">10552</cx:pt>
          <cx:pt idx="18428">24702</cx:pt>
          <cx:pt idx="18429">20747</cx:pt>
          <cx:pt idx="18430">12113</cx:pt>
          <cx:pt idx="18431">10919</cx:pt>
          <cx:pt idx="18432">9183</cx:pt>
          <cx:pt idx="18433">9861</cx:pt>
          <cx:pt idx="18434">22645</cx:pt>
          <cx:pt idx="18435">14996</cx:pt>
          <cx:pt idx="18436">10637</cx:pt>
          <cx:pt idx="18437">12922</cx:pt>
          <cx:pt idx="18438">14475</cx:pt>
          <cx:pt idx="18439">14330</cx:pt>
          <cx:pt idx="18440">24181</cx:pt>
          <cx:pt idx="18441">15890</cx:pt>
          <cx:pt idx="18442">14121</cx:pt>
          <cx:pt idx="18443">21802</cx:pt>
          <cx:pt idx="18444">11684</cx:pt>
          <cx:pt idx="18445">15108</cx:pt>
          <cx:pt idx="18446">9690</cx:pt>
          <cx:pt idx="18447">9783</cx:pt>
          <cx:pt idx="18448">20094</cx:pt>
          <cx:pt idx="18449">18101</cx:pt>
          <cx:pt idx="18450">19169</cx:pt>
          <cx:pt idx="18451">17996</cx:pt>
          <cx:pt idx="18452">14334</cx:pt>
          <cx:pt idx="18453">14125</cx:pt>
          <cx:pt idx="18454">21076</cx:pt>
          <cx:pt idx="18455">11430</cx:pt>
          <cx:pt idx="18456">24093</cx:pt>
          <cx:pt idx="18457">9652</cx:pt>
          <cx:pt idx="18458">14657</cx:pt>
          <cx:pt idx="18459">21929</cx:pt>
          <cx:pt idx="18460">24253</cx:pt>
          <cx:pt idx="18461">23414</cx:pt>
          <cx:pt idx="18462">8870</cx:pt>
          <cx:pt idx="18463">15128</cx:pt>
          <cx:pt idx="18464">8382</cx:pt>
          <cx:pt idx="18465">21118</cx:pt>
          <cx:pt idx="18466">16874</cx:pt>
          <cx:pt idx="18467">16828</cx:pt>
          <cx:pt idx="18468">10758</cx:pt>
          <cx:pt idx="18469">11755</cx:pt>
          <cx:pt idx="18470">15791</cx:pt>
          <cx:pt idx="18471">14297</cx:pt>
          <cx:pt idx="18472">14762</cx:pt>
          <cx:pt idx="18473">21990</cx:pt>
          <cx:pt idx="18474">17205</cx:pt>
          <cx:pt idx="18475">23265</cx:pt>
          <cx:pt idx="18476">11938</cx:pt>
          <cx:pt idx="18477">9798</cx:pt>
          <cx:pt idx="18478">14219</cx:pt>
          <cx:pt idx="18479">20422</cx:pt>
          <cx:pt idx="18480">12368</cx:pt>
          <cx:pt idx="18481">14335</cx:pt>
          <cx:pt idx="18482">23551</cx:pt>
          <cx:pt idx="18483">13943</cx:pt>
          <cx:pt idx="18484">10645</cx:pt>
          <cx:pt idx="18485">17585</cx:pt>
          <cx:pt idx="18486">13897</cx:pt>
          <cx:pt idx="18487">11601</cx:pt>
          <cx:pt idx="18488">17435</cx:pt>
          <cx:pt idx="18489">22292</cx:pt>
          <cx:pt idx="18490">18513</cx:pt>
          <cx:pt idx="18491">18865</cx:pt>
          <cx:pt idx="18492">12771</cx:pt>
          <cx:pt idx="18493">18808</cx:pt>
          <cx:pt idx="18494">23103</cx:pt>
          <cx:pt idx="18495">20334</cx:pt>
          <cx:pt idx="18496">22588</cx:pt>
          <cx:pt idx="18497">19135</cx:pt>
          <cx:pt idx="18498">23332</cx:pt>
          <cx:pt idx="18499">20678</cx:pt>
          <cx:pt idx="18500">13727</cx:pt>
          <cx:pt idx="18501">18416</cx:pt>
          <cx:pt idx="18502">10242</cx:pt>
          <cx:pt idx="18503">11919</cx:pt>
          <cx:pt idx="18504">11585</cx:pt>
          <cx:pt idx="18505">9039</cx:pt>
          <cx:pt idx="18506">23366</cx:pt>
          <cx:pt idx="18507">13624</cx:pt>
          <cx:pt idx="18508">10255</cx:pt>
          <cx:pt idx="18509">19087</cx:pt>
          <cx:pt idx="18510">21803</cx:pt>
          <cx:pt idx="18511">10127</cx:pt>
          <cx:pt idx="18512">8806</cx:pt>
          <cx:pt idx="18513">10918</cx:pt>
          <cx:pt idx="18514">8484</cx:pt>
          <cx:pt idx="18515">21845</cx:pt>
          <cx:pt idx="18516">11528</cx:pt>
          <cx:pt idx="18517">24382</cx:pt>
          <cx:pt idx="18518">19450</cx:pt>
          <cx:pt idx="18519">8937</cx:pt>
          <cx:pt idx="18520">15480</cx:pt>
          <cx:pt idx="18521">10477</cx:pt>
          <cx:pt idx="18522">18117</cx:pt>
          <cx:pt idx="18523">15972</cx:pt>
          <cx:pt idx="18524">11660</cx:pt>
          <cx:pt idx="18525">11731</cx:pt>
          <cx:pt idx="18526">12969</cx:pt>
          <cx:pt idx="18527">19641</cx:pt>
          <cx:pt idx="18528">18527</cx:pt>
          <cx:pt idx="18529">15883</cx:pt>
          <cx:pt idx="18530">13889</cx:pt>
          <cx:pt idx="18531">15764</cx:pt>
          <cx:pt idx="18532">16626</cx:pt>
          <cx:pt idx="18533">10961</cx:pt>
          <cx:pt idx="18534">21203</cx:pt>
          <cx:pt idx="18535">23467</cx:pt>
          <cx:pt idx="18536">11247</cx:pt>
          <cx:pt idx="18537">12445</cx:pt>
          <cx:pt idx="18538">17065</cx:pt>
          <cx:pt idx="18539">13896</cx:pt>
          <cx:pt idx="18540">24257</cx:pt>
          <cx:pt idx="18541">8089</cx:pt>
          <cx:pt idx="18542">15108</cx:pt>
          <cx:pt idx="18543">15723</cx:pt>
          <cx:pt idx="18544">19413</cx:pt>
          <cx:pt idx="18545">13120</cx:pt>
          <cx:pt idx="18546">18462</cx:pt>
          <cx:pt idx="18547">12539</cx:pt>
          <cx:pt idx="18548">14869</cx:pt>
          <cx:pt idx="18549">9660</cx:pt>
          <cx:pt idx="18550">17481</cx:pt>
          <cx:pt idx="18551">15569</cx:pt>
          <cx:pt idx="18552">20248</cx:pt>
          <cx:pt idx="18553">22412</cx:pt>
          <cx:pt idx="18554">15445</cx:pt>
          <cx:pt idx="18555">9623</cx:pt>
          <cx:pt idx="18556">13931</cx:pt>
          <cx:pt idx="18557">8236</cx:pt>
          <cx:pt idx="18558">19021</cx:pt>
          <cx:pt idx="18559">21175</cx:pt>
          <cx:pt idx="18560">19404</cx:pt>
          <cx:pt idx="18561">11090</cx:pt>
          <cx:pt idx="18562">16686</cx:pt>
          <cx:pt idx="18563">16896</cx:pt>
          <cx:pt idx="18564">14650</cx:pt>
          <cx:pt idx="18565">21716</cx:pt>
          <cx:pt idx="18566">12059</cx:pt>
          <cx:pt idx="18567">21711</cx:pt>
          <cx:pt idx="18568">23693</cx:pt>
          <cx:pt idx="18569">13841</cx:pt>
          <cx:pt idx="18570">10110</cx:pt>
          <cx:pt idx="18571">12347</cx:pt>
          <cx:pt idx="18572">22554</cx:pt>
          <cx:pt idx="18573">21396</cx:pt>
          <cx:pt idx="18574">21943</cx:pt>
          <cx:pt idx="18575">19339</cx:pt>
          <cx:pt idx="18576">19973</cx:pt>
          <cx:pt idx="18577">13613</cx:pt>
          <cx:pt idx="18578">14770</cx:pt>
          <cx:pt idx="18579">8054</cx:pt>
          <cx:pt idx="18580">9951</cx:pt>
          <cx:pt idx="18581">14033</cx:pt>
          <cx:pt idx="18582">15874</cx:pt>
          <cx:pt idx="18583">15857</cx:pt>
          <cx:pt idx="18584">11576</cx:pt>
          <cx:pt idx="18585">23942</cx:pt>
          <cx:pt idx="18586">22857</cx:pt>
          <cx:pt idx="18587">15183</cx:pt>
          <cx:pt idx="18588">21924</cx:pt>
          <cx:pt idx="18589">14156</cx:pt>
          <cx:pt idx="18590">20385</cx:pt>
          <cx:pt idx="18591">11584</cx:pt>
          <cx:pt idx="18592">13093</cx:pt>
          <cx:pt idx="18593">10580</cx:pt>
          <cx:pt idx="18594">24202</cx:pt>
          <cx:pt idx="18595">10519</cx:pt>
          <cx:pt idx="18596">20274</cx:pt>
          <cx:pt idx="18597">17283</cx:pt>
          <cx:pt idx="18598">16850</cx:pt>
          <cx:pt idx="18599">15902</cx:pt>
          <cx:pt idx="18600">10846</cx:pt>
          <cx:pt idx="18601">14903</cx:pt>
          <cx:pt idx="18602">12390</cx:pt>
          <cx:pt idx="18603">12218</cx:pt>
          <cx:pt idx="18604">18227</cx:pt>
          <cx:pt idx="18605">12208</cx:pt>
          <cx:pt idx="18606">9119</cx:pt>
          <cx:pt idx="18607">22115</cx:pt>
          <cx:pt idx="18608">20894</cx:pt>
          <cx:pt idx="18609">17237</cx:pt>
          <cx:pt idx="18610">12321</cx:pt>
          <cx:pt idx="18611">18812</cx:pt>
          <cx:pt idx="18612">13077</cx:pt>
          <cx:pt idx="18613">10426</cx:pt>
          <cx:pt idx="18614">11388</cx:pt>
          <cx:pt idx="18615">19571</cx:pt>
          <cx:pt idx="18616">10622</cx:pt>
          <cx:pt idx="18617">12925</cx:pt>
          <cx:pt idx="18618">13331</cx:pt>
          <cx:pt idx="18619">16104</cx:pt>
          <cx:pt idx="18620">11443</cx:pt>
          <cx:pt idx="18621">13687</cx:pt>
          <cx:pt idx="18622">18817</cx:pt>
          <cx:pt idx="18623">10417</cx:pt>
          <cx:pt idx="18624">10023</cx:pt>
          <cx:pt idx="18625">15754</cx:pt>
          <cx:pt idx="18626">19601</cx:pt>
          <cx:pt idx="18627">10440</cx:pt>
          <cx:pt idx="18628">23401</cx:pt>
          <cx:pt idx="18629">22977</cx:pt>
          <cx:pt idx="18630">14870</cx:pt>
          <cx:pt idx="18631">23052</cx:pt>
          <cx:pt idx="18632">16721</cx:pt>
          <cx:pt idx="18633">14114</cx:pt>
          <cx:pt idx="18634">13680</cx:pt>
          <cx:pt idx="18635">14454</cx:pt>
          <cx:pt idx="18636">15465</cx:pt>
          <cx:pt idx="18637">18954</cx:pt>
          <cx:pt idx="18638">17778</cx:pt>
          <cx:pt idx="18639">20794</cx:pt>
          <cx:pt idx="18640">12108</cx:pt>
          <cx:pt idx="18641">7714</cx:pt>
          <cx:pt idx="18642">13324</cx:pt>
          <cx:pt idx="18643">16508</cx:pt>
          <cx:pt idx="18644">11704</cx:pt>
          <cx:pt idx="18645">12206</cx:pt>
          <cx:pt idx="18646">24465</cx:pt>
          <cx:pt idx="18647">10263</cx:pt>
          <cx:pt idx="18648">13416</cx:pt>
          <cx:pt idx="18649">13037</cx:pt>
          <cx:pt idx="18650">11854</cx:pt>
          <cx:pt idx="18651">20185</cx:pt>
          <cx:pt idx="18652">20569</cx:pt>
          <cx:pt idx="18653">11472</cx:pt>
          <cx:pt idx="18654">11002</cx:pt>
          <cx:pt idx="18655">11062</cx:pt>
          <cx:pt idx="18656">14256</cx:pt>
          <cx:pt idx="18657">10635</cx:pt>
          <cx:pt idx="18658">20217</cx:pt>
          <cx:pt idx="18659">20565</cx:pt>
          <cx:pt idx="18660">10194</cx:pt>
          <cx:pt idx="18661">9273</cx:pt>
          <cx:pt idx="18662">8553</cx:pt>
          <cx:pt idx="18663">10299</cx:pt>
          <cx:pt idx="18664">15281</cx:pt>
          <cx:pt idx="18665">21580</cx:pt>
          <cx:pt idx="18666">18054</cx:pt>
          <cx:pt idx="18667">19267</cx:pt>
          <cx:pt idx="18668">14316</cx:pt>
          <cx:pt idx="18669">19895</cx:pt>
          <cx:pt idx="18670">13712</cx:pt>
          <cx:pt idx="18671">23210</cx:pt>
          <cx:pt idx="18672">22026</cx:pt>
          <cx:pt idx="18673">14732</cx:pt>
          <cx:pt idx="18674">17186</cx:pt>
          <cx:pt idx="18675">20288</cx:pt>
          <cx:pt idx="18676">11153</cx:pt>
          <cx:pt idx="18677">13896</cx:pt>
          <cx:pt idx="18678">10207</cx:pt>
          <cx:pt idx="18679">10851</cx:pt>
          <cx:pt idx="18680">21723</cx:pt>
          <cx:pt idx="18681">11413</cx:pt>
          <cx:pt idx="18682">17174</cx:pt>
          <cx:pt idx="18683">15358</cx:pt>
          <cx:pt idx="18684">10557</cx:pt>
          <cx:pt idx="18685">8223</cx:pt>
          <cx:pt idx="18686">19122</cx:pt>
          <cx:pt idx="18687">9616</cx:pt>
          <cx:pt idx="18688">8766</cx:pt>
          <cx:pt idx="18689">11626</cx:pt>
          <cx:pt idx="18690">12050</cx:pt>
          <cx:pt idx="18691">15497</cx:pt>
          <cx:pt idx="18692">12600</cx:pt>
          <cx:pt idx="18693">20092</cx:pt>
          <cx:pt idx="18694">8220</cx:pt>
          <cx:pt idx="18695">14634</cx:pt>
          <cx:pt idx="18696">22081</cx:pt>
          <cx:pt idx="18697">17060</cx:pt>
          <cx:pt idx="18698">24676</cx:pt>
          <cx:pt idx="18699">18766</cx:pt>
          <cx:pt idx="18700">10580</cx:pt>
          <cx:pt idx="18701">22231</cx:pt>
          <cx:pt idx="18702">15970</cx:pt>
          <cx:pt idx="18703">12092</cx:pt>
          <cx:pt idx="18704">23367</cx:pt>
          <cx:pt idx="18705">11362</cx:pt>
          <cx:pt idx="18706">9289</cx:pt>
          <cx:pt idx="18707">10431</cx:pt>
          <cx:pt idx="18708">13235</cx:pt>
          <cx:pt idx="18709">9707</cx:pt>
          <cx:pt idx="18710">13575</cx:pt>
          <cx:pt idx="18711">21309</cx:pt>
          <cx:pt idx="18712">18506</cx:pt>
          <cx:pt idx="18713">19677</cx:pt>
          <cx:pt idx="18714">21780</cx:pt>
          <cx:pt idx="18715">16319</cx:pt>
          <cx:pt idx="18716">24515</cx:pt>
          <cx:pt idx="18717">20932</cx:pt>
          <cx:pt idx="18718">10940</cx:pt>
          <cx:pt idx="18719">8385</cx:pt>
          <cx:pt idx="18720">14667</cx:pt>
          <cx:pt idx="18721">13708</cx:pt>
          <cx:pt idx="18722">15451</cx:pt>
          <cx:pt idx="18723">19499</cx:pt>
          <cx:pt idx="18724">17584</cx:pt>
          <cx:pt idx="18725">10217</cx:pt>
          <cx:pt idx="18726">13545</cx:pt>
          <cx:pt idx="18727">22428</cx:pt>
          <cx:pt idx="18728">12804</cx:pt>
          <cx:pt idx="18729">22671</cx:pt>
          <cx:pt idx="18730">19752</cx:pt>
          <cx:pt idx="18731">14044</cx:pt>
          <cx:pt idx="18732">14746</cx:pt>
          <cx:pt idx="18733">22437</cx:pt>
          <cx:pt idx="18734">20692</cx:pt>
          <cx:pt idx="18735">9896</cx:pt>
          <cx:pt idx="18736">15008</cx:pt>
          <cx:pt idx="18737">22766</cx:pt>
          <cx:pt idx="18738">23798</cx:pt>
          <cx:pt idx="18739">12701</cx:pt>
          <cx:pt idx="18740">10500</cx:pt>
          <cx:pt idx="18741">11295</cx:pt>
          <cx:pt idx="18742">8180</cx:pt>
          <cx:pt idx="18743">18002</cx:pt>
          <cx:pt idx="18744">24841</cx:pt>
          <cx:pt idx="18745">20102</cx:pt>
          <cx:pt idx="18746">8299</cx:pt>
          <cx:pt idx="18747">21590</cx:pt>
          <cx:pt idx="18748">9447</cx:pt>
          <cx:pt idx="18749">14380</cx:pt>
          <cx:pt idx="18750">21905</cx:pt>
          <cx:pt idx="18751">14003</cx:pt>
          <cx:pt idx="18752">13690</cx:pt>
          <cx:pt idx="18753">20158</cx:pt>
          <cx:pt idx="18754">22628</cx:pt>
          <cx:pt idx="18755">16978</cx:pt>
          <cx:pt idx="18756">7822</cx:pt>
          <cx:pt idx="18757">18726</cx:pt>
          <cx:pt idx="18758">14500</cx:pt>
          <cx:pt idx="18759">20474</cx:pt>
          <cx:pt idx="18760">24147</cx:pt>
          <cx:pt idx="18761">12878</cx:pt>
          <cx:pt idx="18762">16331</cx:pt>
          <cx:pt idx="18763">12134</cx:pt>
          <cx:pt idx="18764">13154</cx:pt>
          <cx:pt idx="18765">16776</cx:pt>
          <cx:pt idx="18766">11355</cx:pt>
          <cx:pt idx="18767">17208</cx:pt>
          <cx:pt idx="18768">19971</cx:pt>
          <cx:pt idx="18769">8525</cx:pt>
          <cx:pt idx="18770">13343</cx:pt>
          <cx:pt idx="18771">22149</cx:pt>
          <cx:pt idx="18772">8862</cx:pt>
          <cx:pt idx="18773">18417</cx:pt>
          <cx:pt idx="18774">14772</cx:pt>
          <cx:pt idx="18775">16874</cx:pt>
          <cx:pt idx="18776">9949</cx:pt>
          <cx:pt idx="18777">17610</cx:pt>
          <cx:pt idx="18778">19803</cx:pt>
          <cx:pt idx="18779">11759</cx:pt>
          <cx:pt idx="18780">13640</cx:pt>
          <cx:pt idx="18781">18248</cx:pt>
          <cx:pt idx="18782">13041</cx:pt>
          <cx:pt idx="18783">15578</cx:pt>
          <cx:pt idx="18784">15683</cx:pt>
          <cx:pt idx="18785">14108</cx:pt>
          <cx:pt idx="18786">10031</cx:pt>
          <cx:pt idx="18787">16735</cx:pt>
          <cx:pt idx="18788">16465</cx:pt>
          <cx:pt idx="18789">11926</cx:pt>
          <cx:pt idx="18790">20624</cx:pt>
          <cx:pt idx="18791">14749</cx:pt>
          <cx:pt idx="18792">17267</cx:pt>
          <cx:pt idx="18793">14666</cx:pt>
          <cx:pt idx="18794">23677</cx:pt>
          <cx:pt idx="18795">15068</cx:pt>
          <cx:pt idx="18796">9926</cx:pt>
          <cx:pt idx="18797">15222</cx:pt>
          <cx:pt idx="18798">17997</cx:pt>
          <cx:pt idx="18799">10798</cx:pt>
          <cx:pt idx="18800">16911</cx:pt>
          <cx:pt idx="18801">21077</cx:pt>
          <cx:pt idx="18802">11708</cx:pt>
          <cx:pt idx="18803">16617</cx:pt>
          <cx:pt idx="18804">14939</cx:pt>
          <cx:pt idx="18805">15046</cx:pt>
          <cx:pt idx="18806">19517</cx:pt>
          <cx:pt idx="18807">17424</cx:pt>
          <cx:pt idx="18808">10142</cx:pt>
          <cx:pt idx="18809">14662</cx:pt>
          <cx:pt idx="18810">11806</cx:pt>
          <cx:pt idx="18811">16423</cx:pt>
          <cx:pt idx="18812">17305</cx:pt>
          <cx:pt idx="18813">16512</cx:pt>
          <cx:pt idx="18814">20112</cx:pt>
          <cx:pt idx="18815">12582</cx:pt>
          <cx:pt idx="18816">13969</cx:pt>
          <cx:pt idx="18817">8651</cx:pt>
          <cx:pt idx="18818">15801</cx:pt>
          <cx:pt idx="18819">13625</cx:pt>
          <cx:pt idx="18820">13150</cx:pt>
          <cx:pt idx="18821">16654</cx:pt>
          <cx:pt idx="18822">15936</cx:pt>
          <cx:pt idx="18823">12868</cx:pt>
          <cx:pt idx="18824">20492</cx:pt>
          <cx:pt idx="18825">23583</cx:pt>
          <cx:pt idx="18826">10538</cx:pt>
          <cx:pt idx="18827">13072</cx:pt>
          <cx:pt idx="18828">11851</cx:pt>
          <cx:pt idx="18829">19360</cx:pt>
          <cx:pt idx="18830">21459</cx:pt>
          <cx:pt idx="18831">14485</cx:pt>
          <cx:pt idx="18832">17600</cx:pt>
          <cx:pt idx="18833">15803</cx:pt>
          <cx:pt idx="18834">13056</cx:pt>
          <cx:pt idx="18835">17107</cx:pt>
          <cx:pt idx="18836">17473</cx:pt>
          <cx:pt idx="18837">22561</cx:pt>
          <cx:pt idx="18838">17510</cx:pt>
          <cx:pt idx="18839">17921</cx:pt>
          <cx:pt idx="18840">16158</cx:pt>
          <cx:pt idx="18841">7988</cx:pt>
          <cx:pt idx="18842">19026</cx:pt>
          <cx:pt idx="18843">8568</cx:pt>
          <cx:pt idx="18844">13760</cx:pt>
          <cx:pt idx="18845">14954</cx:pt>
          <cx:pt idx="18846">14941</cx:pt>
          <cx:pt idx="18847">14853</cx:pt>
          <cx:pt idx="18848">20178</cx:pt>
          <cx:pt idx="18849">17100</cx:pt>
          <cx:pt idx="18850">10162</cx:pt>
          <cx:pt idx="18851">8328</cx:pt>
          <cx:pt idx="18852">15913</cx:pt>
          <cx:pt idx="18853">9993</cx:pt>
          <cx:pt idx="18854">10143</cx:pt>
          <cx:pt idx="18855">18816</cx:pt>
          <cx:pt idx="18856">17721</cx:pt>
          <cx:pt idx="18857">12391</cx:pt>
          <cx:pt idx="18858">16324</cx:pt>
          <cx:pt idx="18859">17711</cx:pt>
          <cx:pt idx="18860">13016</cx:pt>
          <cx:pt idx="18861">17758</cx:pt>
          <cx:pt idx="18862">10700</cx:pt>
          <cx:pt idx="18863">14225</cx:pt>
          <cx:pt idx="18864">18406</cx:pt>
          <cx:pt idx="18865">10574</cx:pt>
          <cx:pt idx="18866">23374</cx:pt>
          <cx:pt idx="18867">11653</cx:pt>
          <cx:pt idx="18868">17486</cx:pt>
          <cx:pt idx="18869">9777</cx:pt>
          <cx:pt idx="18870">18683</cx:pt>
          <cx:pt idx="18871">14122</cx:pt>
          <cx:pt idx="18872">16229</cx:pt>
          <cx:pt idx="18873">13421</cx:pt>
          <cx:pt idx="18874">13764</cx:pt>
          <cx:pt idx="18875">10074</cx:pt>
          <cx:pt idx="18876">14599</cx:pt>
          <cx:pt idx="18877">15449</cx:pt>
          <cx:pt idx="18878">8781</cx:pt>
          <cx:pt idx="18879">16728</cx:pt>
          <cx:pt idx="18880">15446</cx:pt>
          <cx:pt idx="18881">12668</cx:pt>
          <cx:pt idx="18882">18935</cx:pt>
          <cx:pt idx="18883">11891</cx:pt>
          <cx:pt idx="18884">12941</cx:pt>
          <cx:pt idx="18885">21073</cx:pt>
          <cx:pt idx="18886">14797</cx:pt>
          <cx:pt idx="18887">8866</cx:pt>
          <cx:pt idx="18888">21917</cx:pt>
          <cx:pt idx="18889">13268</cx:pt>
          <cx:pt idx="18890">20489</cx:pt>
          <cx:pt idx="18891">17632</cx:pt>
          <cx:pt idx="18892">21077</cx:pt>
          <cx:pt idx="18893">16142</cx:pt>
          <cx:pt idx="18894">12946</cx:pt>
          <cx:pt idx="18895">8267</cx:pt>
          <cx:pt idx="18896">12044</cx:pt>
          <cx:pt idx="18897">16075</cx:pt>
          <cx:pt idx="18898">11269</cx:pt>
          <cx:pt idx="18899">17412</cx:pt>
          <cx:pt idx="18900">21943</cx:pt>
          <cx:pt idx="18901">10541</cx:pt>
          <cx:pt idx="18902">13110</cx:pt>
          <cx:pt idx="18903">18026</cx:pt>
          <cx:pt idx="18904">12604</cx:pt>
          <cx:pt idx="18905">14893</cx:pt>
          <cx:pt idx="18906">22234</cx:pt>
          <cx:pt idx="18907">16869</cx:pt>
          <cx:pt idx="18908">11274</cx:pt>
          <cx:pt idx="18909">13046</cx:pt>
          <cx:pt idx="18910">21590</cx:pt>
          <cx:pt idx="18911">10975</cx:pt>
          <cx:pt idx="18912">15416</cx:pt>
          <cx:pt idx="18913">10594</cx:pt>
          <cx:pt idx="18914">12372</cx:pt>
          <cx:pt idx="18915">22435</cx:pt>
          <cx:pt idx="18916">15427</cx:pt>
          <cx:pt idx="18917">18722</cx:pt>
          <cx:pt idx="18918">11676</cx:pt>
          <cx:pt idx="18919">17193</cx:pt>
          <cx:pt idx="18920">19408</cx:pt>
          <cx:pt idx="18921">22947</cx:pt>
          <cx:pt idx="18922">16637</cx:pt>
          <cx:pt idx="18923">11501</cx:pt>
          <cx:pt idx="18924">15783</cx:pt>
          <cx:pt idx="18925">24979</cx:pt>
          <cx:pt idx="18926">22995</cx:pt>
          <cx:pt idx="18927">20106</cx:pt>
          <cx:pt idx="18928">21144</cx:pt>
          <cx:pt idx="18929">22683</cx:pt>
          <cx:pt idx="18930">19078</cx:pt>
          <cx:pt idx="18931">14956</cx:pt>
          <cx:pt idx="18932">23022</cx:pt>
          <cx:pt idx="18933">9211</cx:pt>
          <cx:pt idx="18934">17386</cx:pt>
          <cx:pt idx="18935">9727</cx:pt>
          <cx:pt idx="18936">17293</cx:pt>
          <cx:pt idx="18937">16727</cx:pt>
          <cx:pt idx="18938">13459</cx:pt>
          <cx:pt idx="18939">11725</cx:pt>
          <cx:pt idx="18940">11596</cx:pt>
          <cx:pt idx="18941">23005</cx:pt>
          <cx:pt idx="18942">15106</cx:pt>
          <cx:pt idx="18943">21827</cx:pt>
          <cx:pt idx="18944">16972</cx:pt>
          <cx:pt idx="18945">19276</cx:pt>
          <cx:pt idx="18946">17215</cx:pt>
          <cx:pt idx="18947">10411</cx:pt>
          <cx:pt idx="18948">14182</cx:pt>
          <cx:pt idx="18949">16718</cx:pt>
          <cx:pt idx="18950">8442</cx:pt>
          <cx:pt idx="18951">12526</cx:pt>
          <cx:pt idx="18952">10380</cx:pt>
          <cx:pt idx="18953">8100</cx:pt>
          <cx:pt idx="18954">17395</cx:pt>
          <cx:pt idx="18955">11627</cx:pt>
          <cx:pt idx="18956">13705</cx:pt>
          <cx:pt idx="18957">20124</cx:pt>
          <cx:pt idx="18958">8908</cx:pt>
          <cx:pt idx="18959">14387</cx:pt>
          <cx:pt idx="18960">10671</cx:pt>
          <cx:pt idx="18961">9517</cx:pt>
          <cx:pt idx="18962">17368</cx:pt>
          <cx:pt idx="18963">9548</cx:pt>
          <cx:pt idx="18964">9713</cx:pt>
          <cx:pt idx="18965">17142</cx:pt>
          <cx:pt idx="18966">19205</cx:pt>
          <cx:pt idx="18967">8721</cx:pt>
          <cx:pt idx="18968">23151</cx:pt>
          <cx:pt idx="18969">14982</cx:pt>
          <cx:pt idx="18970">13302</cx:pt>
          <cx:pt idx="18971">23015</cx:pt>
          <cx:pt idx="18972">13110</cx:pt>
          <cx:pt idx="18973">21600</cx:pt>
          <cx:pt idx="18974">15556</cx:pt>
          <cx:pt idx="18975">12654</cx:pt>
          <cx:pt idx="18976">15167</cx:pt>
          <cx:pt idx="18977">21765</cx:pt>
          <cx:pt idx="18978">18561</cx:pt>
          <cx:pt idx="18979">12937</cx:pt>
          <cx:pt idx="18980">19162</cx:pt>
          <cx:pt idx="18981">13422</cx:pt>
          <cx:pt idx="18982">17428</cx:pt>
          <cx:pt idx="18983">12367</cx:pt>
          <cx:pt idx="18984">12863</cx:pt>
          <cx:pt idx="18985">10923</cx:pt>
          <cx:pt idx="18986">11062</cx:pt>
          <cx:pt idx="18987">13491</cx:pt>
          <cx:pt idx="18988">22577</cx:pt>
          <cx:pt idx="18989">9969</cx:pt>
          <cx:pt idx="18990">13623</cx:pt>
          <cx:pt idx="18991">17389</cx:pt>
          <cx:pt idx="18992">18738</cx:pt>
          <cx:pt idx="18993">14700</cx:pt>
          <cx:pt idx="18994">23483</cx:pt>
          <cx:pt idx="18995">15600</cx:pt>
          <cx:pt idx="18996">21743</cx:pt>
          <cx:pt idx="18997">16962</cx:pt>
          <cx:pt idx="18998">21926</cx:pt>
          <cx:pt idx="18999">19777</cx:pt>
          <cx:pt idx="19000">14648</cx:pt>
          <cx:pt idx="19001">22986</cx:pt>
          <cx:pt idx="19002">9722</cx:pt>
          <cx:pt idx="19003">23706</cx:pt>
          <cx:pt idx="19004">11266</cx:pt>
          <cx:pt idx="19005">10478</cx:pt>
          <cx:pt idx="19006">13826</cx:pt>
          <cx:pt idx="19007">11674</cx:pt>
          <cx:pt idx="19008">23738</cx:pt>
          <cx:pt idx="19009">11528</cx:pt>
          <cx:pt idx="19010">11114</cx:pt>
          <cx:pt idx="19011">15008</cx:pt>
          <cx:pt idx="19012">21351</cx:pt>
          <cx:pt idx="19013">10922</cx:pt>
          <cx:pt idx="19014">11203</cx:pt>
          <cx:pt idx="19015">13540</cx:pt>
          <cx:pt idx="19016">19787</cx:pt>
          <cx:pt idx="19017">16797</cx:pt>
          <cx:pt idx="19018">10207</cx:pt>
          <cx:pt idx="19019">14672</cx:pt>
          <cx:pt idx="19020">9852</cx:pt>
          <cx:pt idx="19021">16094</cx:pt>
          <cx:pt idx="19022">14502</cx:pt>
          <cx:pt idx="19023">16987</cx:pt>
          <cx:pt idx="19024">16133</cx:pt>
          <cx:pt idx="19025">16851</cx:pt>
          <cx:pt idx="19026">10273</cx:pt>
          <cx:pt idx="19027">14105</cx:pt>
          <cx:pt idx="19028">12929</cx:pt>
          <cx:pt idx="19029">12177</cx:pt>
          <cx:pt idx="19030">17727</cx:pt>
          <cx:pt idx="19031">10951</cx:pt>
          <cx:pt idx="19032">20527</cx:pt>
          <cx:pt idx="19033">14359</cx:pt>
          <cx:pt idx="19034">18058</cx:pt>
          <cx:pt idx="19035">22499</cx:pt>
          <cx:pt idx="19036">22168</cx:pt>
          <cx:pt idx="19037">14120</cx:pt>
          <cx:pt idx="19038">22949</cx:pt>
          <cx:pt idx="19039">22244</cx:pt>
          <cx:pt idx="19040">20647</cx:pt>
          <cx:pt idx="19041">13358</cx:pt>
          <cx:pt idx="19042">11036</cx:pt>
          <cx:pt idx="19043">11884</cx:pt>
          <cx:pt idx="19044">17402</cx:pt>
          <cx:pt idx="19045">24223</cx:pt>
          <cx:pt idx="19046">18549</cx:pt>
          <cx:pt idx="19047">22642</cx:pt>
          <cx:pt idx="19048">22147</cx:pt>
          <cx:pt idx="19049">21892</cx:pt>
          <cx:pt idx="19050">10284</cx:pt>
          <cx:pt idx="19051">22453</cx:pt>
          <cx:pt idx="19052">20235</cx:pt>
          <cx:pt idx="19053">23594</cx:pt>
          <cx:pt idx="19054">14409</cx:pt>
          <cx:pt idx="19055">9779</cx:pt>
          <cx:pt idx="19056">10945</cx:pt>
          <cx:pt idx="19057">13098</cx:pt>
          <cx:pt idx="19058">19642</cx:pt>
          <cx:pt idx="19059">9334</cx:pt>
          <cx:pt idx="19060">20551</cx:pt>
          <cx:pt idx="19061">11347</cx:pt>
          <cx:pt idx="19062">14193</cx:pt>
          <cx:pt idx="19063">16422</cx:pt>
          <cx:pt idx="19064">9135</cx:pt>
          <cx:pt idx="19065">13200</cx:pt>
          <cx:pt idx="19066">14649</cx:pt>
          <cx:pt idx="19067">18785</cx:pt>
          <cx:pt idx="19068">20313</cx:pt>
          <cx:pt idx="19069">23602</cx:pt>
          <cx:pt idx="19070">19403</cx:pt>
          <cx:pt idx="19071">11853</cx:pt>
          <cx:pt idx="19072">9380</cx:pt>
          <cx:pt idx="19073">10896</cx:pt>
          <cx:pt idx="19074">20359</cx:pt>
          <cx:pt idx="19075">10379</cx:pt>
          <cx:pt idx="19076">23893</cx:pt>
          <cx:pt idx="19077">8274</cx:pt>
          <cx:pt idx="19078">12361</cx:pt>
          <cx:pt idx="19079">13950</cx:pt>
          <cx:pt idx="19080">11119</cx:pt>
          <cx:pt idx="19081">23669</cx:pt>
          <cx:pt idx="19082">10612</cx:pt>
          <cx:pt idx="19083">16014</cx:pt>
          <cx:pt idx="19084">18397</cx:pt>
          <cx:pt idx="19085">14253</cx:pt>
          <cx:pt idx="19086">10377</cx:pt>
          <cx:pt idx="19087">16036</cx:pt>
          <cx:pt idx="19088">23342</cx:pt>
          <cx:pt idx="19089">13844</cx:pt>
          <cx:pt idx="19090">19619</cx:pt>
          <cx:pt idx="19091">13452</cx:pt>
          <cx:pt idx="19092">12859</cx:pt>
          <cx:pt idx="19093">24764</cx:pt>
          <cx:pt idx="19094">8716</cx:pt>
          <cx:pt idx="19095">14548</cx:pt>
          <cx:pt idx="19096">14319</cx:pt>
          <cx:pt idx="19097">9567</cx:pt>
          <cx:pt idx="19098">21167</cx:pt>
          <cx:pt idx="19099">15779</cx:pt>
          <cx:pt idx="19100">10005</cx:pt>
          <cx:pt idx="19101">22228</cx:pt>
          <cx:pt idx="19102">19114</cx:pt>
          <cx:pt idx="19103">24326</cx:pt>
          <cx:pt idx="19104">17006</cx:pt>
          <cx:pt idx="19105">14013</cx:pt>
          <cx:pt idx="19106">19824</cx:pt>
          <cx:pt idx="19107">17200</cx:pt>
          <cx:pt idx="19108">11729</cx:pt>
          <cx:pt idx="19109">14687</cx:pt>
          <cx:pt idx="19110">23675</cx:pt>
          <cx:pt idx="19111">21583</cx:pt>
          <cx:pt idx="19112">15160</cx:pt>
          <cx:pt idx="19113">15528</cx:pt>
          <cx:pt idx="19114">19607</cx:pt>
          <cx:pt idx="19115">7680</cx:pt>
          <cx:pt idx="19116">18431</cx:pt>
          <cx:pt idx="19117">22320</cx:pt>
          <cx:pt idx="19118">13550</cx:pt>
          <cx:pt idx="19119">12943</cx:pt>
          <cx:pt idx="19120">9279</cx:pt>
          <cx:pt idx="19121">13803</cx:pt>
          <cx:pt idx="19122">22783</cx:pt>
          <cx:pt idx="19123">20312</cx:pt>
          <cx:pt idx="19124">13970</cx:pt>
          <cx:pt idx="19125">20802</cx:pt>
          <cx:pt idx="19126">17250</cx:pt>
          <cx:pt idx="19127">17393</cx:pt>
          <cx:pt idx="19128">15176</cx:pt>
          <cx:pt idx="19129">10880</cx:pt>
          <cx:pt idx="19130">16732</cx:pt>
          <cx:pt idx="19131">20293</cx:pt>
          <cx:pt idx="19132">22521</cx:pt>
          <cx:pt idx="19133">23573</cx:pt>
          <cx:pt idx="19134">9773</cx:pt>
          <cx:pt idx="19135">23026</cx:pt>
          <cx:pt idx="19136">12654</cx:pt>
          <cx:pt idx="19137">16550</cx:pt>
          <cx:pt idx="19138">10149</cx:pt>
          <cx:pt idx="19139">22815</cx:pt>
          <cx:pt idx="19140">13617</cx:pt>
          <cx:pt idx="19141">11108</cx:pt>
          <cx:pt idx="19142">10003</cx:pt>
          <cx:pt idx="19143">16570</cx:pt>
          <cx:pt idx="19144">23370</cx:pt>
          <cx:pt idx="19145">24848</cx:pt>
          <cx:pt idx="19146">15083</cx:pt>
          <cx:pt idx="19147">23108</cx:pt>
          <cx:pt idx="19148">9715</cx:pt>
          <cx:pt idx="19149">9918</cx:pt>
          <cx:pt idx="19150">9895</cx:pt>
          <cx:pt idx="19151">10517</cx:pt>
          <cx:pt idx="19152">18848</cx:pt>
          <cx:pt idx="19153">9922</cx:pt>
          <cx:pt idx="19154">21054</cx:pt>
          <cx:pt idx="19155">16923</cx:pt>
          <cx:pt idx="19156">11288</cx:pt>
          <cx:pt idx="19157">9846</cx:pt>
          <cx:pt idx="19158">20232</cx:pt>
          <cx:pt idx="19159">15775</cx:pt>
          <cx:pt idx="19160">17568</cx:pt>
          <cx:pt idx="19161">15142</cx:pt>
          <cx:pt idx="19162">20299</cx:pt>
          <cx:pt idx="19163">21929</cx:pt>
          <cx:pt idx="19164">16051</cx:pt>
          <cx:pt idx="19165">20692</cx:pt>
          <cx:pt idx="19166">14078</cx:pt>
          <cx:pt idx="19167">18261</cx:pt>
          <cx:pt idx="19168">12706</cx:pt>
          <cx:pt idx="19169">10342</cx:pt>
          <cx:pt idx="19170">14844</cx:pt>
          <cx:pt idx="19171">14423</cx:pt>
          <cx:pt idx="19172">12804</cx:pt>
          <cx:pt idx="19173">15600</cx:pt>
          <cx:pt idx="19174">20223</cx:pt>
          <cx:pt idx="19175">16533</cx:pt>
          <cx:pt idx="19176">15925</cx:pt>
          <cx:pt idx="19177">19595</cx:pt>
          <cx:pt idx="19178">10777</cx:pt>
          <cx:pt idx="19179">18478</cx:pt>
          <cx:pt idx="19180">21611</cx:pt>
          <cx:pt idx="19181">11036</cx:pt>
          <cx:pt idx="19182">18709</cx:pt>
          <cx:pt idx="19183">17061</cx:pt>
          <cx:pt idx="19184">14945</cx:pt>
          <cx:pt idx="19185">18193</cx:pt>
          <cx:pt idx="19186">14886</cx:pt>
          <cx:pt idx="19187">17595</cx:pt>
          <cx:pt idx="19188">10056</cx:pt>
          <cx:pt idx="19189">14210</cx:pt>
          <cx:pt idx="19190">16488</cx:pt>
          <cx:pt idx="19191">22323</cx:pt>
          <cx:pt idx="19192">13677</cx:pt>
          <cx:pt idx="19193">11125</cx:pt>
          <cx:pt idx="19194">13782</cx:pt>
          <cx:pt idx="19195">13363</cx:pt>
          <cx:pt idx="19196">11381</cx:pt>
          <cx:pt idx="19197">18223</cx:pt>
          <cx:pt idx="19198">12315</cx:pt>
          <cx:pt idx="19199">10398</cx:pt>
          <cx:pt idx="19200">21590</cx:pt>
          <cx:pt idx="19201">14529</cx:pt>
          <cx:pt idx="19202">15042</cx:pt>
          <cx:pt idx="19203">22530</cx:pt>
          <cx:pt idx="19204">9682</cx:pt>
          <cx:pt idx="19205">8789</cx:pt>
          <cx:pt idx="19206">20031</cx:pt>
          <cx:pt idx="19207">16302</cx:pt>
          <cx:pt idx="19208">18623</cx:pt>
          <cx:pt idx="19209">20871</cx:pt>
          <cx:pt idx="19210">17209</cx:pt>
          <cx:pt idx="19211">14074</cx:pt>
          <cx:pt idx="19212">11253</cx:pt>
          <cx:pt idx="19213">12910</cx:pt>
          <cx:pt idx="19214">19411</cx:pt>
          <cx:pt idx="19215">22351</cx:pt>
          <cx:pt idx="19216">13620</cx:pt>
          <cx:pt idx="19217">12826</cx:pt>
          <cx:pt idx="19218">11884</cx:pt>
          <cx:pt idx="19219">12642</cx:pt>
          <cx:pt idx="19220">14414</cx:pt>
          <cx:pt idx="19221">14925</cx:pt>
          <cx:pt idx="19222">15260</cx:pt>
          <cx:pt idx="19223">21991</cx:pt>
          <cx:pt idx="19224">10279</cx:pt>
          <cx:pt idx="19225">12722</cx:pt>
          <cx:pt idx="19226">11090</cx:pt>
          <cx:pt idx="19227">12518</cx:pt>
          <cx:pt idx="19228">16656</cx:pt>
          <cx:pt idx="19229">8415</cx:pt>
          <cx:pt idx="19230">18951</cx:pt>
          <cx:pt idx="19231">20742</cx:pt>
          <cx:pt idx="19232">9481</cx:pt>
          <cx:pt idx="19233">9180</cx:pt>
          <cx:pt idx="19234">18895</cx:pt>
          <cx:pt idx="19235">15442</cx:pt>
          <cx:pt idx="19236">23085</cx:pt>
          <cx:pt idx="19237">11751</cx:pt>
          <cx:pt idx="19238">17007</cx:pt>
          <cx:pt idx="19239">17864</cx:pt>
          <cx:pt idx="19240">11263</cx:pt>
          <cx:pt idx="19241">14824</cx:pt>
          <cx:pt idx="19242">10777</cx:pt>
          <cx:pt idx="19243">16757</cx:pt>
          <cx:pt idx="19244">20968</cx:pt>
          <cx:pt idx="19245">14354</cx:pt>
          <cx:pt idx="19246">16919</cx:pt>
          <cx:pt idx="19247">23055</cx:pt>
          <cx:pt idx="19248">13576</cx:pt>
          <cx:pt idx="19249">11367</cx:pt>
          <cx:pt idx="19250">18577</cx:pt>
          <cx:pt idx="19251">15720</cx:pt>
          <cx:pt idx="19252">13250</cx:pt>
          <cx:pt idx="19253">10977</cx:pt>
          <cx:pt idx="19254">12171</cx:pt>
          <cx:pt idx="19255">10141</cx:pt>
          <cx:pt idx="19256">17345</cx:pt>
          <cx:pt idx="19257">16066</cx:pt>
          <cx:pt idx="19258">23558</cx:pt>
          <cx:pt idx="19259">8460</cx:pt>
          <cx:pt idx="19260">18925</cx:pt>
          <cx:pt idx="19261">19702</cx:pt>
          <cx:pt idx="19262">14732</cx:pt>
          <cx:pt idx="19263">16806</cx:pt>
          <cx:pt idx="19264">12530</cx:pt>
          <cx:pt idx="19265">17090</cx:pt>
          <cx:pt idx="19266">17839</cx:pt>
          <cx:pt idx="19267">20131</cx:pt>
          <cx:pt idx="19268">20859</cx:pt>
          <cx:pt idx="19269">20255</cx:pt>
          <cx:pt idx="19270">17123</cx:pt>
          <cx:pt idx="19271">23429</cx:pt>
          <cx:pt idx="19272">14235</cx:pt>
          <cx:pt idx="19273">21767</cx:pt>
          <cx:pt idx="19274">14686</cx:pt>
          <cx:pt idx="19275">23217</cx:pt>
          <cx:pt idx="19276">22523</cx:pt>
          <cx:pt idx="19277">18533</cx:pt>
          <cx:pt idx="19278">17616</cx:pt>
          <cx:pt idx="19279">10660</cx:pt>
          <cx:pt idx="19280">11551</cx:pt>
          <cx:pt idx="19281">8440</cx:pt>
          <cx:pt idx="19282">24697</cx:pt>
          <cx:pt idx="19283">22121</cx:pt>
          <cx:pt idx="19284">15791</cx:pt>
          <cx:pt idx="19285">16127</cx:pt>
          <cx:pt idx="19286">15901</cx:pt>
          <cx:pt idx="19287">14149</cx:pt>
          <cx:pt idx="19288">12065</cx:pt>
          <cx:pt idx="19289">20369</cx:pt>
          <cx:pt idx="19290">23992</cx:pt>
          <cx:pt idx="19291">21189</cx:pt>
          <cx:pt idx="19292">15233</cx:pt>
          <cx:pt idx="19293">13046</cx:pt>
          <cx:pt idx="19294">14360</cx:pt>
          <cx:pt idx="19295">13095</cx:pt>
          <cx:pt idx="19296">14568</cx:pt>
          <cx:pt idx="19297">15461</cx:pt>
          <cx:pt idx="19298">21492</cx:pt>
          <cx:pt idx="19299">18413</cx:pt>
          <cx:pt idx="19300">12729</cx:pt>
          <cx:pt idx="19301">19823</cx:pt>
          <cx:pt idx="19302">9698</cx:pt>
          <cx:pt idx="19303">13304</cx:pt>
          <cx:pt idx="19304">13839</cx:pt>
          <cx:pt idx="19305">20908</cx:pt>
          <cx:pt idx="19306">22965</cx:pt>
          <cx:pt idx="19307">13539</cx:pt>
          <cx:pt idx="19308">17431</cx:pt>
          <cx:pt idx="19309">13794</cx:pt>
          <cx:pt idx="19310">23458</cx:pt>
          <cx:pt idx="19311">12795</cx:pt>
          <cx:pt idx="19312">22853</cx:pt>
          <cx:pt idx="19313">10273</cx:pt>
          <cx:pt idx="19314">14535</cx:pt>
          <cx:pt idx="19315">15084</cx:pt>
          <cx:pt idx="19316">16757</cx:pt>
          <cx:pt idx="19317">21629</cx:pt>
          <cx:pt idx="19318">9972</cx:pt>
          <cx:pt idx="19319">14831</cx:pt>
          <cx:pt idx="19320">10088</cx:pt>
          <cx:pt idx="19321">24063</cx:pt>
          <cx:pt idx="19322">13370</cx:pt>
          <cx:pt idx="19323">14109</cx:pt>
          <cx:pt idx="19324">15071</cx:pt>
          <cx:pt idx="19325">22967</cx:pt>
          <cx:pt idx="19326">9520</cx:pt>
          <cx:pt idx="19327">23487</cx:pt>
          <cx:pt idx="19328">15893</cx:pt>
          <cx:pt idx="19329">10933</cx:pt>
          <cx:pt idx="19330">20676</cx:pt>
          <cx:pt idx="19331">18363</cx:pt>
          <cx:pt idx="19332">10173</cx:pt>
          <cx:pt idx="19333">19862</cx:pt>
          <cx:pt idx="19334">12738</cx:pt>
          <cx:pt idx="19335">21810</cx:pt>
          <cx:pt idx="19336">12364</cx:pt>
          <cx:pt idx="19337">13501</cx:pt>
          <cx:pt idx="19338">22832</cx:pt>
          <cx:pt idx="19339">10941</cx:pt>
          <cx:pt idx="19340">19730</cx:pt>
          <cx:pt idx="19341">18271</cx:pt>
          <cx:pt idx="19342">20300</cx:pt>
          <cx:pt idx="19343">24247</cx:pt>
          <cx:pt idx="19344">20342</cx:pt>
          <cx:pt idx="19345">18331</cx:pt>
          <cx:pt idx="19346">16338</cx:pt>
          <cx:pt idx="19347">10895</cx:pt>
          <cx:pt idx="19348">23509</cx:pt>
          <cx:pt idx="19349">13782</cx:pt>
          <cx:pt idx="19350">20156</cx:pt>
          <cx:pt idx="19351">22143</cx:pt>
          <cx:pt idx="19352">10825</cx:pt>
          <cx:pt idx="19353">23570</cx:pt>
          <cx:pt idx="19354">21948</cx:pt>
          <cx:pt idx="19355">20016</cx:pt>
          <cx:pt idx="19356">21493</cx:pt>
          <cx:pt idx="19357">20986</cx:pt>
          <cx:pt idx="19358">12804</cx:pt>
          <cx:pt idx="19359">10169</cx:pt>
          <cx:pt idx="19360">16502</cx:pt>
          <cx:pt idx="19361">14401</cx:pt>
          <cx:pt idx="19362">14305</cx:pt>
          <cx:pt idx="19363">13654</cx:pt>
          <cx:pt idx="19364">17713</cx:pt>
          <cx:pt idx="19365">20238</cx:pt>
          <cx:pt idx="19366">13887</cx:pt>
          <cx:pt idx="19367">21954</cx:pt>
          <cx:pt idx="19368">15933</cx:pt>
          <cx:pt idx="19369">12111</cx:pt>
          <cx:pt idx="19370">18448</cx:pt>
          <cx:pt idx="19371">22406</cx:pt>
          <cx:pt idx="19372">20137</cx:pt>
          <cx:pt idx="19373">25100</cx:pt>
          <cx:pt idx="19374">16191</cx:pt>
          <cx:pt idx="19375">13730</cx:pt>
          <cx:pt idx="19376">19113</cx:pt>
          <cx:pt idx="19377">18912</cx:pt>
          <cx:pt idx="19378">10123</cx:pt>
          <cx:pt idx="19379">21763</cx:pt>
          <cx:pt idx="19380">9708</cx:pt>
          <cx:pt idx="19381">19511</cx:pt>
          <cx:pt idx="19382">15349</cx:pt>
          <cx:pt idx="19383">8067</cx:pt>
          <cx:pt idx="19384">12531</cx:pt>
          <cx:pt idx="19385">13647</cx:pt>
          <cx:pt idx="19386">11309</cx:pt>
          <cx:pt idx="19387">11943</cx:pt>
          <cx:pt idx="19388">21964</cx:pt>
          <cx:pt idx="19389">22697</cx:pt>
          <cx:pt idx="19390">19381</cx:pt>
          <cx:pt idx="19391">16154</cx:pt>
          <cx:pt idx="19392">17147</cx:pt>
          <cx:pt idx="19393">13943</cx:pt>
          <cx:pt idx="19394">11467</cx:pt>
          <cx:pt idx="19395">12220</cx:pt>
          <cx:pt idx="19396">19930</cx:pt>
          <cx:pt idx="19397">17225</cx:pt>
          <cx:pt idx="19398">15421</cx:pt>
          <cx:pt idx="19399">11633</cx:pt>
          <cx:pt idx="19400">15026</cx:pt>
          <cx:pt idx="19401">10503</cx:pt>
          <cx:pt idx="19402">24993</cx:pt>
          <cx:pt idx="19403">16997</cx:pt>
          <cx:pt idx="19404">21860</cx:pt>
          <cx:pt idx="19405">22117</cx:pt>
          <cx:pt idx="19406">17295</cx:pt>
          <cx:pt idx="19407">10302</cx:pt>
          <cx:pt idx="19408">23532</cx:pt>
          <cx:pt idx="19409">14120</cx:pt>
          <cx:pt idx="19410">23544</cx:pt>
          <cx:pt idx="19411">17095</cx:pt>
          <cx:pt idx="19412">23760</cx:pt>
          <cx:pt idx="19413">17443</cx:pt>
          <cx:pt idx="19414">16820</cx:pt>
          <cx:pt idx="19415">8412</cx:pt>
          <cx:pt idx="19416">19337</cx:pt>
          <cx:pt idx="19417">17792</cx:pt>
          <cx:pt idx="19418">22821</cx:pt>
          <cx:pt idx="19419">15399</cx:pt>
          <cx:pt idx="19420">21449</cx:pt>
          <cx:pt idx="19421">12124</cx:pt>
          <cx:pt idx="19422">21121</cx:pt>
          <cx:pt idx="19423">17921</cx:pt>
          <cx:pt idx="19424">16505</cx:pt>
          <cx:pt idx="19425">18535</cx:pt>
          <cx:pt idx="19426">23230</cx:pt>
          <cx:pt idx="19427">20280</cx:pt>
          <cx:pt idx="19428">10897</cx:pt>
          <cx:pt idx="19429">8419</cx:pt>
          <cx:pt idx="19430">20022</cx:pt>
          <cx:pt idx="19431">23000</cx:pt>
          <cx:pt idx="19432">11227</cx:pt>
          <cx:pt idx="19433">21717</cx:pt>
          <cx:pt idx="19434">16108</cx:pt>
          <cx:pt idx="19435">24265</cx:pt>
          <cx:pt idx="19436">20189</cx:pt>
          <cx:pt idx="19437">13785</cx:pt>
          <cx:pt idx="19438">14201</cx:pt>
          <cx:pt idx="19439">19845</cx:pt>
          <cx:pt idx="19440">20473</cx:pt>
          <cx:pt idx="19441">19947</cx:pt>
          <cx:pt idx="19442">10218</cx:pt>
          <cx:pt idx="19443">14166</cx:pt>
          <cx:pt idx="19444">19869</cx:pt>
          <cx:pt idx="19445">10442</cx:pt>
          <cx:pt idx="19446">15346</cx:pt>
          <cx:pt idx="19447">11480</cx:pt>
          <cx:pt idx="19448">16920</cx:pt>
          <cx:pt idx="19449">17227</cx:pt>
          <cx:pt idx="19450">19519</cx:pt>
          <cx:pt idx="19451">9539</cx:pt>
          <cx:pt idx="19452">9529</cx:pt>
          <cx:pt idx="19453">20816</cx:pt>
          <cx:pt idx="19454">11035</cx:pt>
          <cx:pt idx="19455">15844</cx:pt>
          <cx:pt idx="19456">14472</cx:pt>
          <cx:pt idx="19457">13344</cx:pt>
          <cx:pt idx="19458">17632</cx:pt>
          <cx:pt idx="19459">12321</cx:pt>
          <cx:pt idx="19460">10955</cx:pt>
          <cx:pt idx="19461">17548</cx:pt>
          <cx:pt idx="19462">9384</cx:pt>
          <cx:pt idx="19463">9409</cx:pt>
          <cx:pt idx="19464">23475</cx:pt>
          <cx:pt idx="19465">11160</cx:pt>
          <cx:pt idx="19466">10394</cx:pt>
          <cx:pt idx="19467">17352</cx:pt>
          <cx:pt idx="19468">11385</cx:pt>
          <cx:pt idx="19469">15143</cx:pt>
          <cx:pt idx="19470">9599</cx:pt>
          <cx:pt idx="19471">17553</cx:pt>
          <cx:pt idx="19472">15879</cx:pt>
          <cx:pt idx="19473">9583</cx:pt>
          <cx:pt idx="19474">25106</cx:pt>
          <cx:pt idx="19475">12968</cx:pt>
          <cx:pt idx="19476">12872</cx:pt>
          <cx:pt idx="19477">23104</cx:pt>
          <cx:pt idx="19478">21410</cx:pt>
          <cx:pt idx="19479">17313</cx:pt>
          <cx:pt idx="19480">22078</cx:pt>
          <cx:pt idx="19481">12244</cx:pt>
          <cx:pt idx="19482">11084</cx:pt>
          <cx:pt idx="19483">12782</cx:pt>
          <cx:pt idx="19484">8415</cx:pt>
          <cx:pt idx="19485">20213</cx:pt>
          <cx:pt idx="19486">24697</cx:pt>
          <cx:pt idx="19487">18356</cx:pt>
          <cx:pt idx="19488">9344</cx:pt>
          <cx:pt idx="19489">16517</cx:pt>
          <cx:pt idx="19490">13609</cx:pt>
          <cx:pt idx="19491">22483</cx:pt>
          <cx:pt idx="19492">13633</cx:pt>
          <cx:pt idx="19493">18493</cx:pt>
          <cx:pt idx="19494">11441</cx:pt>
          <cx:pt idx="19495">13331</cx:pt>
          <cx:pt idx="19496">19487</cx:pt>
          <cx:pt idx="19497">10597</cx:pt>
          <cx:pt idx="19498">17998</cx:pt>
          <cx:pt idx="19499">15295</cx:pt>
          <cx:pt idx="19500">12046</cx:pt>
          <cx:pt idx="19501">14986</cx:pt>
          <cx:pt idx="19502">9174</cx:pt>
          <cx:pt idx="19503">13320</cx:pt>
          <cx:pt idx="19504">17556</cx:pt>
          <cx:pt idx="19505">14053</cx:pt>
          <cx:pt idx="19506">23007</cx:pt>
          <cx:pt idx="19507">8753</cx:pt>
          <cx:pt idx="19508">9542</cx:pt>
          <cx:pt idx="19509">15735</cx:pt>
          <cx:pt idx="19510">8200</cx:pt>
          <cx:pt idx="19511">16098</cx:pt>
          <cx:pt idx="19512">20998</cx:pt>
          <cx:pt idx="19513">17415</cx:pt>
          <cx:pt idx="19514">17907</cx:pt>
          <cx:pt idx="19515">17772</cx:pt>
          <cx:pt idx="19516">13736</cx:pt>
          <cx:pt idx="19517">23943</cx:pt>
          <cx:pt idx="19518">18806</cx:pt>
          <cx:pt idx="19519">17643</cx:pt>
          <cx:pt idx="19520">14120</cx:pt>
          <cx:pt idx="19521">7762</cx:pt>
          <cx:pt idx="19522">19699</cx:pt>
          <cx:pt idx="19523">20830</cx:pt>
          <cx:pt idx="19524">14200</cx:pt>
          <cx:pt idx="19525">19019</cx:pt>
          <cx:pt idx="19526">8775</cx:pt>
          <cx:pt idx="19527">16366</cx:pt>
          <cx:pt idx="19528">14961</cx:pt>
          <cx:pt idx="19529">14826</cx:pt>
          <cx:pt idx="19530">19880</cx:pt>
          <cx:pt idx="19531">21032</cx:pt>
          <cx:pt idx="19532">13567</cx:pt>
          <cx:pt idx="19533">14603</cx:pt>
          <cx:pt idx="19534">20398</cx:pt>
          <cx:pt idx="19535">22554</cx:pt>
          <cx:pt idx="19536">12256</cx:pt>
          <cx:pt idx="19537">10085</cx:pt>
          <cx:pt idx="19538">15037</cx:pt>
          <cx:pt idx="19539">18888</cx:pt>
          <cx:pt idx="19540">10908</cx:pt>
          <cx:pt idx="19541">19225</cx:pt>
          <cx:pt idx="19542">19081</cx:pt>
          <cx:pt idx="19543">18937</cx:pt>
          <cx:pt idx="19544">18552</cx:pt>
          <cx:pt idx="19545">21257</cx:pt>
          <cx:pt idx="19546">16875</cx:pt>
          <cx:pt idx="19547">14727</cx:pt>
          <cx:pt idx="19548">23613</cx:pt>
          <cx:pt idx="19549">16219</cx:pt>
          <cx:pt idx="19550">14253</cx:pt>
          <cx:pt idx="19551">17146</cx:pt>
          <cx:pt idx="19552">19153</cx:pt>
          <cx:pt idx="19553">15152</cx:pt>
          <cx:pt idx="19554">21270</cx:pt>
          <cx:pt idx="19555">23921</cx:pt>
          <cx:pt idx="19556">8979</cx:pt>
          <cx:pt idx="19557">23373</cx:pt>
          <cx:pt idx="19558">16191</cx:pt>
          <cx:pt idx="19559">17316</cx:pt>
          <cx:pt idx="19560">18710</cx:pt>
          <cx:pt idx="19561">17351</cx:pt>
          <cx:pt idx="19562">14995</cx:pt>
          <cx:pt idx="19563">21448</cx:pt>
          <cx:pt idx="19564">8972</cx:pt>
          <cx:pt idx="19565">17487</cx:pt>
          <cx:pt idx="19566">13109</cx:pt>
          <cx:pt idx="19567">23111</cx:pt>
          <cx:pt idx="19568">19217</cx:pt>
          <cx:pt idx="19569">16569</cx:pt>
          <cx:pt idx="19570">20428</cx:pt>
          <cx:pt idx="19571">23487</cx:pt>
          <cx:pt idx="19572">12555</cx:pt>
          <cx:pt idx="19573">12098</cx:pt>
          <cx:pt idx="19574">18847</cx:pt>
          <cx:pt idx="19575">18889</cx:pt>
          <cx:pt idx="19576">13909</cx:pt>
          <cx:pt idx="19577">14813</cx:pt>
          <cx:pt idx="19578">13493</cx:pt>
          <cx:pt idx="19579">9553</cx:pt>
          <cx:pt idx="19580">12093</cx:pt>
          <cx:pt idx="19581">11446</cx:pt>
          <cx:pt idx="19582">11209</cx:pt>
          <cx:pt idx="19583">18439</cx:pt>
          <cx:pt idx="19584">15086</cx:pt>
          <cx:pt idx="19585">17963</cx:pt>
          <cx:pt idx="19586">12146</cx:pt>
          <cx:pt idx="19587">14033</cx:pt>
          <cx:pt idx="19588">9220</cx:pt>
          <cx:pt idx="19589">8749</cx:pt>
          <cx:pt idx="19590">19948</cx:pt>
          <cx:pt idx="19591">18800</cx:pt>
          <cx:pt idx="19592">10922</cx:pt>
          <cx:pt idx="19593">18294</cx:pt>
          <cx:pt idx="19594">10727</cx:pt>
          <cx:pt idx="19595">11054</cx:pt>
          <cx:pt idx="19596">20846</cx:pt>
          <cx:pt idx="19597">18231</cx:pt>
          <cx:pt idx="19598">16250</cx:pt>
          <cx:pt idx="19599">15475</cx:pt>
          <cx:pt idx="19600">21985</cx:pt>
          <cx:pt idx="19601">11818</cx:pt>
          <cx:pt idx="19602">12362</cx:pt>
          <cx:pt idx="19603">19006</cx:pt>
          <cx:pt idx="19604">15127</cx:pt>
          <cx:pt idx="19605">9632</cx:pt>
          <cx:pt idx="19606">15787</cx:pt>
          <cx:pt idx="19607">19103</cx:pt>
          <cx:pt idx="19608">10007</cx:pt>
          <cx:pt idx="19609">13384</cx:pt>
          <cx:pt idx="19610">8157</cx:pt>
          <cx:pt idx="19611">19618</cx:pt>
          <cx:pt idx="19612">11619</cx:pt>
          <cx:pt idx="19613">10604</cx:pt>
          <cx:pt idx="19614">14758</cx:pt>
          <cx:pt idx="19615">12147</cx:pt>
          <cx:pt idx="19616">22522</cx:pt>
          <cx:pt idx="19617">22919</cx:pt>
          <cx:pt idx="19618">22036</cx:pt>
          <cx:pt idx="19619">13210</cx:pt>
          <cx:pt idx="19620">14990</cx:pt>
          <cx:pt idx="19621">23667</cx:pt>
          <cx:pt idx="19622">24966</cx:pt>
          <cx:pt idx="19623">11372</cx:pt>
          <cx:pt idx="19624">13639</cx:pt>
          <cx:pt idx="19625">8930</cx:pt>
          <cx:pt idx="19626">10158</cx:pt>
          <cx:pt idx="19627">23982</cx:pt>
          <cx:pt idx="19628">14912</cx:pt>
          <cx:pt idx="19629">17199</cx:pt>
          <cx:pt idx="19630">16992</cx:pt>
          <cx:pt idx="19631">10019</cx:pt>
          <cx:pt idx="19632">21203</cx:pt>
          <cx:pt idx="19633">15810</cx:pt>
          <cx:pt idx="19634">19675</cx:pt>
          <cx:pt idx="19635">17795</cx:pt>
          <cx:pt idx="19636">19678</cx:pt>
          <cx:pt idx="19637">20036</cx:pt>
          <cx:pt idx="19638">21911</cx:pt>
          <cx:pt idx="19639">17667</cx:pt>
          <cx:pt idx="19640">13141</cx:pt>
          <cx:pt idx="19641">12774</cx:pt>
          <cx:pt idx="19642">21737</cx:pt>
          <cx:pt idx="19643">11327</cx:pt>
          <cx:pt idx="19644">20542</cx:pt>
          <cx:pt idx="19645">17041</cx:pt>
          <cx:pt idx="19646">8869</cx:pt>
          <cx:pt idx="19647">13328</cx:pt>
          <cx:pt idx="19648">22643</cx:pt>
          <cx:pt idx="19649">18934</cx:pt>
          <cx:pt idx="19650">19628</cx:pt>
          <cx:pt idx="19651">11684</cx:pt>
          <cx:pt idx="19652">15640</cx:pt>
          <cx:pt idx="19653">23367</cx:pt>
          <cx:pt idx="19654">9252</cx:pt>
          <cx:pt idx="19655">14085</cx:pt>
          <cx:pt idx="19656">17883</cx:pt>
          <cx:pt idx="19657">10817</cx:pt>
          <cx:pt idx="19658">11612</cx:pt>
          <cx:pt idx="19659">10183</cx:pt>
          <cx:pt idx="19660">10930</cx:pt>
          <cx:pt idx="19661">9597</cx:pt>
          <cx:pt idx="19662">15016</cx:pt>
          <cx:pt idx="19663">15629</cx:pt>
          <cx:pt idx="19664">19042</cx:pt>
          <cx:pt idx="19665">16733</cx:pt>
          <cx:pt idx="19666">10359</cx:pt>
          <cx:pt idx="19667">14755</cx:pt>
          <cx:pt idx="19668">15953</cx:pt>
          <cx:pt idx="19669">16855</cx:pt>
          <cx:pt idx="19670">17244</cx:pt>
          <cx:pt idx="19671">10941</cx:pt>
          <cx:pt idx="19672">22957</cx:pt>
          <cx:pt idx="19673">16527</cx:pt>
          <cx:pt idx="19674">24081</cx:pt>
          <cx:pt idx="19675">16394</cx:pt>
          <cx:pt idx="19676">18783</cx:pt>
          <cx:pt idx="19677">10720</cx:pt>
          <cx:pt idx="19678">18433</cx:pt>
          <cx:pt idx="19679">17177</cx:pt>
          <cx:pt idx="19680">15598</cx:pt>
          <cx:pt idx="19681">14085</cx:pt>
          <cx:pt idx="19682">10089</cx:pt>
          <cx:pt idx="19683">18547</cx:pt>
          <cx:pt idx="19684">13433</cx:pt>
          <cx:pt idx="19685">16059</cx:pt>
          <cx:pt idx="19686">22803</cx:pt>
          <cx:pt idx="19687">12839</cx:pt>
          <cx:pt idx="19688">14073</cx:pt>
          <cx:pt idx="19689">10947</cx:pt>
          <cx:pt idx="19690">17963</cx:pt>
          <cx:pt idx="19691">12354</cx:pt>
          <cx:pt idx="19692">17592</cx:pt>
          <cx:pt idx="19693">9647</cx:pt>
          <cx:pt idx="19694">12695</cx:pt>
          <cx:pt idx="19695">10473</cx:pt>
          <cx:pt idx="19696">9131</cx:pt>
          <cx:pt idx="19697">9029</cx:pt>
          <cx:pt idx="19698">20467</cx:pt>
          <cx:pt idx="19699">11364</cx:pt>
          <cx:pt idx="19700">22704</cx:pt>
          <cx:pt idx="19701">17588</cx:pt>
          <cx:pt idx="19702">21810</cx:pt>
          <cx:pt idx="19703">10214</cx:pt>
          <cx:pt idx="19704">17679</cx:pt>
          <cx:pt idx="19705">16529</cx:pt>
          <cx:pt idx="19706">19062</cx:pt>
          <cx:pt idx="19707">11726</cx:pt>
          <cx:pt idx="19708">10854</cx:pt>
          <cx:pt idx="19709">10652</cx:pt>
          <cx:pt idx="19710">13999</cx:pt>
          <cx:pt idx="19711">13813</cx:pt>
          <cx:pt idx="19712">20109</cx:pt>
          <cx:pt idx="19713">13767</cx:pt>
          <cx:pt idx="19714">15077</cx:pt>
          <cx:pt idx="19715">23391</cx:pt>
          <cx:pt idx="19716">15176</cx:pt>
          <cx:pt idx="19717">19133</cx:pt>
          <cx:pt idx="19718">16692</cx:pt>
          <cx:pt idx="19719">20891</cx:pt>
          <cx:pt idx="19720">21217</cx:pt>
          <cx:pt idx="19721">15619</cx:pt>
          <cx:pt idx="19722">19744</cx:pt>
          <cx:pt idx="19723">10231</cx:pt>
          <cx:pt idx="19724">12775</cx:pt>
          <cx:pt idx="19725">11206</cx:pt>
          <cx:pt idx="19726">17913</cx:pt>
          <cx:pt idx="19727">22696</cx:pt>
          <cx:pt idx="19728">12725</cx:pt>
          <cx:pt idx="19729">24826</cx:pt>
          <cx:pt idx="19730">14304</cx:pt>
          <cx:pt idx="19731">10307</cx:pt>
          <cx:pt idx="19732">11289</cx:pt>
          <cx:pt idx="19733">13344</cx:pt>
          <cx:pt idx="19734">21849</cx:pt>
          <cx:pt idx="19735">12890</cx:pt>
          <cx:pt idx="19736">15048</cx:pt>
          <cx:pt idx="19737">18823</cx:pt>
          <cx:pt idx="19738">15809</cx:pt>
          <cx:pt idx="19739">22480</cx:pt>
          <cx:pt idx="19740">10308</cx:pt>
          <cx:pt idx="19741">20728</cx:pt>
          <cx:pt idx="19742">13677</cx:pt>
          <cx:pt idx="19743">22634</cx:pt>
          <cx:pt idx="19744">20458</cx:pt>
          <cx:pt idx="19745">11085</cx:pt>
          <cx:pt idx="19746">13404</cx:pt>
          <cx:pt idx="19747">20848</cx:pt>
          <cx:pt idx="19748">21664</cx:pt>
          <cx:pt idx="19749">12361</cx:pt>
          <cx:pt idx="19750">11128</cx:pt>
          <cx:pt idx="19751">12140</cx:pt>
          <cx:pt idx="19752">15199</cx:pt>
          <cx:pt idx="19753">16222</cx:pt>
          <cx:pt idx="19754">20859</cx:pt>
          <cx:pt idx="19755">15189</cx:pt>
          <cx:pt idx="19756">13869</cx:pt>
          <cx:pt idx="19757">16923</cx:pt>
          <cx:pt idx="19758">22016</cx:pt>
          <cx:pt idx="19759">22189</cx:pt>
          <cx:pt idx="19760">15938</cx:pt>
          <cx:pt idx="19761">15610</cx:pt>
          <cx:pt idx="19762">9343</cx:pt>
          <cx:pt idx="19763">23473</cx:pt>
          <cx:pt idx="19764">11064</cx:pt>
          <cx:pt idx="19765">20230</cx:pt>
          <cx:pt idx="19766">14661</cx:pt>
          <cx:pt idx="19767">11131</cx:pt>
          <cx:pt idx="19768">19999</cx:pt>
          <cx:pt idx="19769">20626</cx:pt>
          <cx:pt idx="19770">12138</cx:pt>
          <cx:pt idx="19771">19161</cx:pt>
          <cx:pt idx="19772">14765</cx:pt>
          <cx:pt idx="19773">14358</cx:pt>
          <cx:pt idx="19774">8204</cx:pt>
          <cx:pt idx="19775">17639</cx:pt>
          <cx:pt idx="19776">21496</cx:pt>
          <cx:pt idx="19777">10763</cx:pt>
          <cx:pt idx="19778">10040</cx:pt>
          <cx:pt idx="19779">13156</cx:pt>
          <cx:pt idx="19780">18773</cx:pt>
          <cx:pt idx="19781">19964</cx:pt>
          <cx:pt idx="19782">15634</cx:pt>
          <cx:pt idx="19783">21241</cx:pt>
          <cx:pt idx="19784">21043</cx:pt>
          <cx:pt idx="19785">13060</cx:pt>
          <cx:pt idx="19786">19544</cx:pt>
          <cx:pt idx="19787">18193</cx:pt>
          <cx:pt idx="19788">10702</cx:pt>
          <cx:pt idx="19789">11820</cx:pt>
          <cx:pt idx="19790">23441</cx:pt>
          <cx:pt idx="19791">21860</cx:pt>
          <cx:pt idx="19792">21169</cx:pt>
          <cx:pt idx="19793">13201</cx:pt>
          <cx:pt idx="19794">11141</cx:pt>
          <cx:pt idx="19795">16829</cx:pt>
          <cx:pt idx="19796">12434</cx:pt>
          <cx:pt idx="19797">19127</cx:pt>
          <cx:pt idx="19798">19191</cx:pt>
          <cx:pt idx="19799">17217</cx:pt>
          <cx:pt idx="19800">13080</cx:pt>
          <cx:pt idx="19801">17714</cx:pt>
          <cx:pt idx="19802">20376</cx:pt>
          <cx:pt idx="19803">16106</cx:pt>
          <cx:pt idx="19804">13191</cx:pt>
          <cx:pt idx="19805">16115</cx:pt>
          <cx:pt idx="19806">22848</cx:pt>
          <cx:pt idx="19807">12010</cx:pt>
          <cx:pt idx="19808">13634</cx:pt>
          <cx:pt idx="19809">8695</cx:pt>
          <cx:pt idx="19810">18495</cx:pt>
          <cx:pt idx="19811">12452</cx:pt>
          <cx:pt idx="19812">21770</cx:pt>
          <cx:pt idx="19813">12323</cx:pt>
          <cx:pt idx="19814">21815</cx:pt>
          <cx:pt idx="19815">19263</cx:pt>
          <cx:pt idx="19816">12538</cx:pt>
          <cx:pt idx="19817">17355</cx:pt>
          <cx:pt idx="19818">24479</cx:pt>
          <cx:pt idx="19819">21015</cx:pt>
          <cx:pt idx="19820">11162</cx:pt>
          <cx:pt idx="19821">18611</cx:pt>
          <cx:pt idx="19822">21383</cx:pt>
          <cx:pt idx="19823">21692</cx:pt>
          <cx:pt idx="19824">22366</cx:pt>
          <cx:pt idx="19825">13972</cx:pt>
          <cx:pt idx="19826">19045</cx:pt>
          <cx:pt idx="19827">14726</cx:pt>
          <cx:pt idx="19828">12920</cx:pt>
          <cx:pt idx="19829">10344</cx:pt>
          <cx:pt idx="19830">15475</cx:pt>
          <cx:pt idx="19831">13825</cx:pt>
          <cx:pt idx="19832">19304</cx:pt>
          <cx:pt idx="19833">12035</cx:pt>
          <cx:pt idx="19834">11624</cx:pt>
          <cx:pt idx="19835">15180</cx:pt>
          <cx:pt idx="19836">15336</cx:pt>
          <cx:pt idx="19837">10904</cx:pt>
          <cx:pt idx="19838">8572</cx:pt>
          <cx:pt idx="19839">15199</cx:pt>
          <cx:pt idx="19840">13782</cx:pt>
          <cx:pt idx="19841">20476</cx:pt>
          <cx:pt idx="19842">14774</cx:pt>
          <cx:pt idx="19843">22936</cx:pt>
          <cx:pt idx="19844">19725</cx:pt>
          <cx:pt idx="19845">10954</cx:pt>
          <cx:pt idx="19846">9209</cx:pt>
          <cx:pt idx="19847">20512</cx:pt>
          <cx:pt idx="19848">8690</cx:pt>
          <cx:pt idx="19849">10942</cx:pt>
          <cx:pt idx="19850">14788</cx:pt>
          <cx:pt idx="19851">23251</cx:pt>
          <cx:pt idx="19852">17483</cx:pt>
          <cx:pt idx="19853">10081</cx:pt>
          <cx:pt idx="19854">18809</cx:pt>
          <cx:pt idx="19855">18883</cx:pt>
          <cx:pt idx="19856">13488</cx:pt>
          <cx:pt idx="19857">12914</cx:pt>
          <cx:pt idx="19858">15950</cx:pt>
          <cx:pt idx="19859">21003</cx:pt>
          <cx:pt idx="19860">12483</cx:pt>
          <cx:pt idx="19861">13584</cx:pt>
          <cx:pt idx="19862">8883</cx:pt>
          <cx:pt idx="19863">12119</cx:pt>
          <cx:pt idx="19864">14695</cx:pt>
          <cx:pt idx="19865">15498</cx:pt>
          <cx:pt idx="19866">23004</cx:pt>
          <cx:pt idx="19867">20415</cx:pt>
          <cx:pt idx="19868">16555</cx:pt>
          <cx:pt idx="19869">18664</cx:pt>
          <cx:pt idx="19870">20690</cx:pt>
          <cx:pt idx="19871">13543</cx:pt>
          <cx:pt idx="19872">12464</cx:pt>
          <cx:pt idx="19873">11270</cx:pt>
          <cx:pt idx="19874">14152</cx:pt>
          <cx:pt idx="19875">17700</cx:pt>
          <cx:pt idx="19876">20802</cx:pt>
          <cx:pt idx="19877">17843</cx:pt>
          <cx:pt idx="19878">11203</cx:pt>
          <cx:pt idx="19879">7973</cx:pt>
          <cx:pt idx="19880">17347</cx:pt>
          <cx:pt idx="19881">24456</cx:pt>
          <cx:pt idx="19882">14120</cx:pt>
          <cx:pt idx="19883">10968</cx:pt>
          <cx:pt idx="19884">16091</cx:pt>
          <cx:pt idx="19885">20153</cx:pt>
          <cx:pt idx="19886">10066</cx:pt>
          <cx:pt idx="19887">14408</cx:pt>
          <cx:pt idx="19888">19742</cx:pt>
          <cx:pt idx="19889">9655</cx:pt>
          <cx:pt idx="19890">8223</cx:pt>
          <cx:pt idx="19891">21660</cx:pt>
          <cx:pt idx="19892">14578</cx:pt>
          <cx:pt idx="19893">11598</cx:pt>
          <cx:pt idx="19894">11963</cx:pt>
          <cx:pt idx="19895">9857</cx:pt>
          <cx:pt idx="19896">23338</cx:pt>
          <cx:pt idx="19897">13136</cx:pt>
          <cx:pt idx="19898">16590</cx:pt>
          <cx:pt idx="19899">14825</cx:pt>
          <cx:pt idx="19900">15869</cx:pt>
          <cx:pt idx="19901">21571</cx:pt>
          <cx:pt idx="19902">17075</cx:pt>
          <cx:pt idx="19903">11095</cx:pt>
          <cx:pt idx="19904">15532</cx:pt>
          <cx:pt idx="19905">22875</cx:pt>
          <cx:pt idx="19906">12534</cx:pt>
          <cx:pt idx="19907">14461</cx:pt>
          <cx:pt idx="19908">21842</cx:pt>
          <cx:pt idx="19909">21363</cx:pt>
          <cx:pt idx="19910">13315</cx:pt>
          <cx:pt idx="19911">12381</cx:pt>
          <cx:pt idx="19912">12092</cx:pt>
          <cx:pt idx="19913">17113</cx:pt>
          <cx:pt idx="19914">16812</cx:pt>
          <cx:pt idx="19915">10300</cx:pt>
          <cx:pt idx="19916">14228</cx:pt>
          <cx:pt idx="19917">11540</cx:pt>
          <cx:pt idx="19918">10318</cx:pt>
          <cx:pt idx="19919">21332</cx:pt>
          <cx:pt idx="19920">8431</cx:pt>
          <cx:pt idx="19921">12920</cx:pt>
          <cx:pt idx="19922">21821</cx:pt>
          <cx:pt idx="19923">13720</cx:pt>
          <cx:pt idx="19924">15466</cx:pt>
          <cx:pt idx="19925">13740</cx:pt>
          <cx:pt idx="19926">21680</cx:pt>
          <cx:pt idx="19927">20765</cx:pt>
          <cx:pt idx="19928">11379</cx:pt>
          <cx:pt idx="19929">22748</cx:pt>
          <cx:pt idx="19930">18239</cx:pt>
          <cx:pt idx="19931">20269</cx:pt>
          <cx:pt idx="19932">15379</cx:pt>
          <cx:pt idx="19933">15634</cx:pt>
          <cx:pt idx="19934">13896</cx:pt>
          <cx:pt idx="19935">23049</cx:pt>
          <cx:pt idx="19936">16014</cx:pt>
          <cx:pt idx="19937">14667</cx:pt>
          <cx:pt idx="19938">13227</cx:pt>
          <cx:pt idx="19939">13632</cx:pt>
          <cx:pt idx="19940">11175</cx:pt>
          <cx:pt idx="19941">15262</cx:pt>
          <cx:pt idx="19942">22497</cx:pt>
          <cx:pt idx="19943">19119</cx:pt>
          <cx:pt idx="19944">10500</cx:pt>
          <cx:pt idx="19945">15011</cx:pt>
          <cx:pt idx="19946">22105</cx:pt>
          <cx:pt idx="19947">12901</cx:pt>
          <cx:pt idx="19948">9467</cx:pt>
          <cx:pt idx="19949">23986</cx:pt>
          <cx:pt idx="19950">20637</cx:pt>
          <cx:pt idx="19951">23809</cx:pt>
          <cx:pt idx="19952">15088</cx:pt>
          <cx:pt idx="19953">15152</cx:pt>
          <cx:pt idx="19954">11248</cx:pt>
          <cx:pt idx="19955">9108</cx:pt>
          <cx:pt idx="19956">20440</cx:pt>
          <cx:pt idx="19957">11010</cx:pt>
          <cx:pt idx="19958">10713</cx:pt>
          <cx:pt idx="19959">21990</cx:pt>
          <cx:pt idx="19960">11638</cx:pt>
          <cx:pt idx="19961">12065</cx:pt>
          <cx:pt idx="19962">19007</cx:pt>
          <cx:pt idx="19963">23227</cx:pt>
          <cx:pt idx="19964">21522</cx:pt>
          <cx:pt idx="19965">20038</cx:pt>
          <cx:pt idx="19966">14928</cx:pt>
          <cx:pt idx="19967">10675</cx:pt>
          <cx:pt idx="19968">10261</cx:pt>
          <cx:pt idx="19969">15848</cx:pt>
          <cx:pt idx="19970">16246</cx:pt>
          <cx:pt idx="19971">12721</cx:pt>
          <cx:pt idx="19972">14452</cx:pt>
          <cx:pt idx="19973">9989</cx:pt>
          <cx:pt idx="19974">10798</cx:pt>
          <cx:pt idx="19975">13151</cx:pt>
          <cx:pt idx="19976">24162</cx:pt>
          <cx:pt idx="19977">23623</cx:pt>
          <cx:pt idx="19978">21772</cx:pt>
          <cx:pt idx="19979">23246</cx:pt>
          <cx:pt idx="19980">18506</cx:pt>
          <cx:pt idx="19981">13643</cx:pt>
          <cx:pt idx="19982">17211</cx:pt>
          <cx:pt idx="19983">16991</cx:pt>
          <cx:pt idx="19984">19000</cx:pt>
          <cx:pt idx="19985">14940</cx:pt>
          <cx:pt idx="19986">21261</cx:pt>
          <cx:pt idx="19987">16000</cx:pt>
          <cx:pt idx="19988">22329</cx:pt>
          <cx:pt idx="19989">13837</cx:pt>
          <cx:pt idx="19990">23477</cx:pt>
          <cx:pt idx="19991">15461</cx:pt>
          <cx:pt idx="19992">10027</cx:pt>
          <cx:pt idx="19993">16997</cx:pt>
          <cx:pt idx="19994">10493</cx:pt>
          <cx:pt idx="19995">10815</cx:pt>
          <cx:pt idx="19996">14365</cx:pt>
          <cx:pt idx="19997">14260</cx:pt>
          <cx:pt idx="19998">15465</cx:pt>
          <cx:pt idx="19999">14403</cx:pt>
          <cx:pt idx="20000">21194</cx:pt>
          <cx:pt idx="20001">10244</cx:pt>
          <cx:pt idx="20002">10367</cx:pt>
          <cx:pt idx="20003">11648</cx:pt>
          <cx:pt idx="20004">14360</cx:pt>
          <cx:pt idx="20005">21579</cx:pt>
          <cx:pt idx="20006">21115</cx:pt>
          <cx:pt idx="20007">18579</cx:pt>
          <cx:pt idx="20008">9536</cx:pt>
          <cx:pt idx="20009">16567</cx:pt>
          <cx:pt idx="20010">13829</cx:pt>
          <cx:pt idx="20011">20533</cx:pt>
          <cx:pt idx="20012">21938</cx:pt>
          <cx:pt idx="20013">11084</cx:pt>
          <cx:pt idx="20014">14864</cx:pt>
          <cx:pt idx="20015">10745</cx:pt>
          <cx:pt idx="20016">24222</cx:pt>
          <cx:pt idx="20017">17168</cx:pt>
          <cx:pt idx="20018">8963</cx:pt>
          <cx:pt idx="20019">15147</cx:pt>
          <cx:pt idx="20020">17664</cx:pt>
          <cx:pt idx="20021">20221</cx:pt>
          <cx:pt idx="20022">23312</cx:pt>
          <cx:pt idx="20023">11133</cx:pt>
          <cx:pt idx="20024">8328</cx:pt>
          <cx:pt idx="20025">11491</cx:pt>
          <cx:pt idx="20026">19398</cx:pt>
          <cx:pt idx="20027">14830</cx:pt>
          <cx:pt idx="20028">10296</cx:pt>
          <cx:pt idx="20029">12066</cx:pt>
          <cx:pt idx="20030">18790</cx:pt>
          <cx:pt idx="20031">22478</cx:pt>
          <cx:pt idx="20032">14427</cx:pt>
          <cx:pt idx="20033">21584</cx:pt>
          <cx:pt idx="20034">20553</cx:pt>
          <cx:pt idx="20035">19506</cx:pt>
          <cx:pt idx="20036">14602</cx:pt>
          <cx:pt idx="20037">18267</cx:pt>
          <cx:pt idx="20038">11929</cx:pt>
          <cx:pt idx="20039">14791</cx:pt>
          <cx:pt idx="20040">14998</cx:pt>
          <cx:pt idx="20041">21220</cx:pt>
          <cx:pt idx="20042">16698</cx:pt>
          <cx:pt idx="20043">21091</cx:pt>
          <cx:pt idx="20044">19203</cx:pt>
          <cx:pt idx="20045">18834</cx:pt>
          <cx:pt idx="20046">13794</cx:pt>
          <cx:pt idx="20047">9998</cx:pt>
          <cx:pt idx="20048">17161</cx:pt>
          <cx:pt idx="20049">11410</cx:pt>
          <cx:pt idx="20050">13779</cx:pt>
          <cx:pt idx="20051">16815</cx:pt>
          <cx:pt idx="20052">15466</cx:pt>
          <cx:pt idx="20053">11835</cx:pt>
          <cx:pt idx="20054">10949</cx:pt>
          <cx:pt idx="20055">9591</cx:pt>
          <cx:pt idx="20056">15750</cx:pt>
          <cx:pt idx="20057">11773</cx:pt>
          <cx:pt idx="20058">9916</cx:pt>
          <cx:pt idx="20059">10028</cx:pt>
          <cx:pt idx="20060">14756</cx:pt>
          <cx:pt idx="20061">9976</cx:pt>
          <cx:pt idx="20062">21712</cx:pt>
          <cx:pt idx="20063">20903</cx:pt>
          <cx:pt idx="20064">13468</cx:pt>
          <cx:pt idx="20065">22526</cx:pt>
          <cx:pt idx="20066">16934</cx:pt>
          <cx:pt idx="20067">10489</cx:pt>
          <cx:pt idx="20068">11653</cx:pt>
          <cx:pt idx="20069">15442</cx:pt>
          <cx:pt idx="20070">16202</cx:pt>
          <cx:pt idx="20071">10032</cx:pt>
          <cx:pt idx="20072">20590</cx:pt>
          <cx:pt idx="20073">14576</cx:pt>
          <cx:pt idx="20074">13049</cx:pt>
          <cx:pt idx="20075">10387</cx:pt>
          <cx:pt idx="20076">18341</cx:pt>
          <cx:pt idx="20077">15571</cx:pt>
          <cx:pt idx="20078">15925</cx:pt>
          <cx:pt idx="20079">13992</cx:pt>
          <cx:pt idx="20080">16605</cx:pt>
          <cx:pt idx="20081">19786</cx:pt>
          <cx:pt idx="20082">12765</cx:pt>
          <cx:pt idx="20083">17154</cx:pt>
          <cx:pt idx="20084">8399</cx:pt>
          <cx:pt idx="20085">13930</cx:pt>
          <cx:pt idx="20086">9659</cx:pt>
          <cx:pt idx="20087">24649</cx:pt>
          <cx:pt idx="20088">24783</cx:pt>
          <cx:pt idx="20089">19615</cx:pt>
          <cx:pt idx="20090">23039</cx:pt>
          <cx:pt idx="20091">13770</cx:pt>
          <cx:pt idx="20092">22373</cx:pt>
          <cx:pt idx="20093">24010</cx:pt>
          <cx:pt idx="20094">18837</cx:pt>
          <cx:pt idx="20095">16668</cx:pt>
          <cx:pt idx="20096">17226</cx:pt>
          <cx:pt idx="20097">22453</cx:pt>
          <cx:pt idx="20098">9300</cx:pt>
          <cx:pt idx="20099">20705</cx:pt>
          <cx:pt idx="20100">13444</cx:pt>
          <cx:pt idx="20101">14976</cx:pt>
          <cx:pt idx="20102">13644</cx:pt>
          <cx:pt idx="20103">17617</cx:pt>
          <cx:pt idx="20104">23172</cx:pt>
          <cx:pt idx="20105">14255</cx:pt>
          <cx:pt idx="20106">16737</cx:pt>
          <cx:pt idx="20107">12689</cx:pt>
          <cx:pt idx="20108">9979</cx:pt>
          <cx:pt idx="20109">8680</cx:pt>
          <cx:pt idx="20110">10851</cx:pt>
          <cx:pt idx="20111">13714</cx:pt>
          <cx:pt idx="20112">12660</cx:pt>
          <cx:pt idx="20113">20534</cx:pt>
          <cx:pt idx="20114">11600</cx:pt>
          <cx:pt idx="20115">16671</cx:pt>
          <cx:pt idx="20116">8372</cx:pt>
          <cx:pt idx="20117">17153</cx:pt>
          <cx:pt idx="20118">20352</cx:pt>
          <cx:pt idx="20119">16004</cx:pt>
          <cx:pt idx="20120">19969</cx:pt>
          <cx:pt idx="20121">12629</cx:pt>
          <cx:pt idx="20122">15224</cx:pt>
          <cx:pt idx="20123">20521</cx:pt>
          <cx:pt idx="20124">14792</cx:pt>
          <cx:pt idx="20125">16809</cx:pt>
          <cx:pt idx="20126">9771</cx:pt>
          <cx:pt idx="20127">17183</cx:pt>
          <cx:pt idx="20128">13008</cx:pt>
          <cx:pt idx="20129">19251</cx:pt>
          <cx:pt idx="20130">22020</cx:pt>
          <cx:pt idx="20131">18796</cx:pt>
          <cx:pt idx="20132">13739</cx:pt>
          <cx:pt idx="20133">9714</cx:pt>
          <cx:pt idx="20134">12476</cx:pt>
          <cx:pt idx="20135">9788</cx:pt>
          <cx:pt idx="20136">10032</cx:pt>
          <cx:pt idx="20137">18140</cx:pt>
          <cx:pt idx="20138">18357</cx:pt>
          <cx:pt idx="20139">17151</cx:pt>
          <cx:pt idx="20140">24362</cx:pt>
          <cx:pt idx="20141">9806</cx:pt>
          <cx:pt idx="20142">14529</cx:pt>
          <cx:pt idx="20143">21587</cx:pt>
          <cx:pt idx="20144">14875</cx:pt>
          <cx:pt idx="20145">16117</cx:pt>
          <cx:pt idx="20146">21037</cx:pt>
          <cx:pt idx="20147">15554</cx:pt>
          <cx:pt idx="20148">18989</cx:pt>
          <cx:pt idx="20149">22412</cx:pt>
          <cx:pt idx="20150">12305</cx:pt>
          <cx:pt idx="20151">15516</cx:pt>
          <cx:pt idx="20152">16305</cx:pt>
          <cx:pt idx="20153">16572</cx:pt>
          <cx:pt idx="20154">13863</cx:pt>
          <cx:pt idx="20155">17282</cx:pt>
          <cx:pt idx="20156">12306</cx:pt>
          <cx:pt idx="20157">14471</cx:pt>
          <cx:pt idx="20158">19372</cx:pt>
          <cx:pt idx="20159">22218</cx:pt>
          <cx:pt idx="20160">21270</cx:pt>
          <cx:pt idx="20161">14544</cx:pt>
          <cx:pt idx="20162">21937</cx:pt>
          <cx:pt idx="20163">20008</cx:pt>
          <cx:pt idx="20164">14305</cx:pt>
          <cx:pt idx="20165">19165</cx:pt>
          <cx:pt idx="20166">21319</cx:pt>
          <cx:pt idx="20167">13430</cx:pt>
          <cx:pt idx="20168">12294</cx:pt>
          <cx:pt idx="20169">15373</cx:pt>
          <cx:pt idx="20170">20922</cx:pt>
          <cx:pt idx="20171">12094</cx:pt>
          <cx:pt idx="20172">22359</cx:pt>
          <cx:pt idx="20173">14272</cx:pt>
          <cx:pt idx="20174">11831</cx:pt>
          <cx:pt idx="20175">24058</cx:pt>
          <cx:pt idx="20176">15842</cx:pt>
          <cx:pt idx="20177">18583</cx:pt>
          <cx:pt idx="20178">21790</cx:pt>
          <cx:pt idx="20179">21704</cx:pt>
          <cx:pt idx="20180">12141</cx:pt>
          <cx:pt idx="20181">14825</cx:pt>
          <cx:pt idx="20182">18081</cx:pt>
          <cx:pt idx="20183">11373</cx:pt>
          <cx:pt idx="20184">25043</cx:pt>
          <cx:pt idx="20185">14854</cx:pt>
          <cx:pt idx="20186">17103</cx:pt>
          <cx:pt idx="20187">17775</cx:pt>
          <cx:pt idx="20188">21361</cx:pt>
          <cx:pt idx="20189">11690</cx:pt>
          <cx:pt idx="20190">8424</cx:pt>
          <cx:pt idx="20191">14030</cx:pt>
          <cx:pt idx="20192">14786</cx:pt>
          <cx:pt idx="20193">13400</cx:pt>
          <cx:pt idx="20194">18135</cx:pt>
          <cx:pt idx="20195">13843</cx:pt>
          <cx:pt idx="20196">22631</cx:pt>
          <cx:pt idx="20197">11493</cx:pt>
          <cx:pt idx="20198">18510</cx:pt>
          <cx:pt idx="20199">23889</cx:pt>
          <cx:pt idx="20200">10472</cx:pt>
          <cx:pt idx="20201">13839</cx:pt>
          <cx:pt idx="20202">19008</cx:pt>
          <cx:pt idx="20203">15753</cx:pt>
          <cx:pt idx="20204">22986</cx:pt>
          <cx:pt idx="20205">16356</cx:pt>
          <cx:pt idx="20206">22529</cx:pt>
          <cx:pt idx="20207">13102</cx:pt>
          <cx:pt idx="20208">24777</cx:pt>
          <cx:pt idx="20209">15965</cx:pt>
          <cx:pt idx="20210">20994</cx:pt>
          <cx:pt idx="20211">19689</cx:pt>
          <cx:pt idx="20212">20191</cx:pt>
          <cx:pt idx="20213">14641</cx:pt>
          <cx:pt idx="20214">21055</cx:pt>
          <cx:pt idx="20215">15199</cx:pt>
          <cx:pt idx="20216">18456</cx:pt>
          <cx:pt idx="20217">17757</cx:pt>
          <cx:pt idx="20218">13614</cx:pt>
          <cx:pt idx="20219">16971</cx:pt>
          <cx:pt idx="20220">12469</cx:pt>
          <cx:pt idx="20221">9897</cx:pt>
          <cx:pt idx="20222">22910</cx:pt>
          <cx:pt idx="20223">22877</cx:pt>
          <cx:pt idx="20224">9002</cx:pt>
          <cx:pt idx="20225">13870</cx:pt>
          <cx:pt idx="20226">22718</cx:pt>
          <cx:pt idx="20227">13463</cx:pt>
          <cx:pt idx="20228">11830</cx:pt>
          <cx:pt idx="20229">22048</cx:pt>
          <cx:pt idx="20230">9778</cx:pt>
          <cx:pt idx="20231">12914</cx:pt>
          <cx:pt idx="20232">13041</cx:pt>
          <cx:pt idx="20233">14041</cx:pt>
          <cx:pt idx="20234">10763</cx:pt>
          <cx:pt idx="20235">13560</cx:pt>
          <cx:pt idx="20236">14537</cx:pt>
          <cx:pt idx="20237">22737</cx:pt>
          <cx:pt idx="20238">9411</cx:pt>
          <cx:pt idx="20239">12421</cx:pt>
          <cx:pt idx="20240">23351</cx:pt>
          <cx:pt idx="20241">10699</cx:pt>
          <cx:pt idx="20242">8787</cx:pt>
          <cx:pt idx="20243">9927</cx:pt>
          <cx:pt idx="20244">20333</cx:pt>
          <cx:pt idx="20245">22118</cx:pt>
          <cx:pt idx="20246">18564</cx:pt>
          <cx:pt idx="20247">16460</cx:pt>
          <cx:pt idx="20248">14431</cx:pt>
          <cx:pt idx="20249">11662</cx:pt>
          <cx:pt idx="20250">10081</cx:pt>
          <cx:pt idx="20251">17731</cx:pt>
          <cx:pt idx="20252">15011</cx:pt>
          <cx:pt idx="20253">22522</cx:pt>
          <cx:pt idx="20254">9943</cx:pt>
          <cx:pt idx="20255">17480</cx:pt>
          <cx:pt idx="20256">9248</cx:pt>
          <cx:pt idx="20257">23218</cx:pt>
          <cx:pt idx="20258">21308</cx:pt>
          <cx:pt idx="20259">17290</cx:pt>
          <cx:pt idx="20260">21286</cx:pt>
          <cx:pt idx="20261">20277</cx:pt>
          <cx:pt idx="20262">20233</cx:pt>
          <cx:pt idx="20263">12272</cx:pt>
          <cx:pt idx="20264">14918</cx:pt>
          <cx:pt idx="20265">16080</cx:pt>
          <cx:pt idx="20266">14788</cx:pt>
          <cx:pt idx="20267">16889</cx:pt>
          <cx:pt idx="20268">15648</cx:pt>
          <cx:pt idx="20269">11922</cx:pt>
          <cx:pt idx="20270">23723</cx:pt>
          <cx:pt idx="20271">13930</cx:pt>
          <cx:pt idx="20272">20388</cx:pt>
          <cx:pt idx="20273">11988</cx:pt>
          <cx:pt idx="20274">10338</cx:pt>
          <cx:pt idx="20275">16741</cx:pt>
          <cx:pt idx="20276">12263</cx:pt>
          <cx:pt idx="20277">16936</cx:pt>
          <cx:pt idx="20278">17519</cx:pt>
          <cx:pt idx="20279">21610</cx:pt>
          <cx:pt idx="20280">11165</cx:pt>
          <cx:pt idx="20281">20936</cx:pt>
          <cx:pt idx="20282">19049</cx:pt>
          <cx:pt idx="20283">14126</cx:pt>
          <cx:pt idx="20284">23351</cx:pt>
          <cx:pt idx="20285">12908</cx:pt>
          <cx:pt idx="20286">8889</cx:pt>
          <cx:pt idx="20287">24368</cx:pt>
          <cx:pt idx="20288">10258</cx:pt>
          <cx:pt idx="20289">11555</cx:pt>
          <cx:pt idx="20290">18603</cx:pt>
          <cx:pt idx="20291">14976</cx:pt>
          <cx:pt idx="20292">12293</cx:pt>
          <cx:pt idx="20293">12650</cx:pt>
          <cx:pt idx="20294">22957</cx:pt>
          <cx:pt idx="20295">23274</cx:pt>
          <cx:pt idx="20296">16544</cx:pt>
          <cx:pt idx="20297">14393</cx:pt>
          <cx:pt idx="20298">15630</cx:pt>
          <cx:pt idx="20299">13248</cx:pt>
          <cx:pt idx="20300">15882</cx:pt>
          <cx:pt idx="20301">18195</cx:pt>
          <cx:pt idx="20302">15034</cx:pt>
          <cx:pt idx="20303">23699</cx:pt>
          <cx:pt idx="20304">12855</cx:pt>
          <cx:pt idx="20305">20853</cx:pt>
          <cx:pt idx="20306">11906</cx:pt>
          <cx:pt idx="20307">18903</cx:pt>
          <cx:pt idx="20308">11957</cx:pt>
          <cx:pt idx="20309">9736</cx:pt>
          <cx:pt idx="20310">13295</cx:pt>
          <cx:pt idx="20311">16864</cx:pt>
          <cx:pt idx="20312">12567</cx:pt>
          <cx:pt idx="20313">11707</cx:pt>
          <cx:pt idx="20314">19236</cx:pt>
          <cx:pt idx="20315">13539</cx:pt>
          <cx:pt idx="20316">11892</cx:pt>
          <cx:pt idx="20317">15854</cx:pt>
          <cx:pt idx="20318">19049</cx:pt>
          <cx:pt idx="20319">14539</cx:pt>
          <cx:pt idx="20320">19933</cx:pt>
          <cx:pt idx="20321">11327</cx:pt>
          <cx:pt idx="20322">22667</cx:pt>
          <cx:pt idx="20323">22442</cx:pt>
          <cx:pt idx="20324">21958</cx:pt>
          <cx:pt idx="20325">22811</cx:pt>
          <cx:pt idx="20326">20016</cx:pt>
          <cx:pt idx="20327">12020</cx:pt>
          <cx:pt idx="20328">14672</cx:pt>
          <cx:pt idx="20329">14770</cx:pt>
          <cx:pt idx="20330">18175</cx:pt>
          <cx:pt idx="20331">15845</cx:pt>
          <cx:pt idx="20332">9642</cx:pt>
          <cx:pt idx="20333">24076</cx:pt>
          <cx:pt idx="20334">9274</cx:pt>
          <cx:pt idx="20335">20703</cx:pt>
          <cx:pt idx="20336">16240</cx:pt>
          <cx:pt idx="20337">8312</cx:pt>
          <cx:pt idx="20338">13806</cx:pt>
          <cx:pt idx="20339">10239</cx:pt>
          <cx:pt idx="20340">21931</cx:pt>
          <cx:pt idx="20341">17163</cx:pt>
          <cx:pt idx="20342">17732</cx:pt>
          <cx:pt idx="20343">10332</cx:pt>
          <cx:pt idx="20344">18229</cx:pt>
          <cx:pt idx="20345">21103</cx:pt>
          <cx:pt idx="20346">24368</cx:pt>
          <cx:pt idx="20347">8877</cx:pt>
          <cx:pt idx="20348">21379</cx:pt>
          <cx:pt idx="20349">18227</cx:pt>
          <cx:pt idx="20350">13662</cx:pt>
          <cx:pt idx="20351">9566</cx:pt>
          <cx:pt idx="20352">23839</cx:pt>
          <cx:pt idx="20353">20098</cx:pt>
          <cx:pt idx="20354">16462</cx:pt>
          <cx:pt idx="20355">11212</cx:pt>
          <cx:pt idx="20356">10702</cx:pt>
          <cx:pt idx="20357">16588</cx:pt>
          <cx:pt idx="20358">22774</cx:pt>
          <cx:pt idx="20359">12206</cx:pt>
          <cx:pt idx="20360">10954</cx:pt>
          <cx:pt idx="20361">8943</cx:pt>
          <cx:pt idx="20362">23235</cx:pt>
          <cx:pt idx="20363">9971</cx:pt>
          <cx:pt idx="20364">11423</cx:pt>
          <cx:pt idx="20365">17710</cx:pt>
          <cx:pt idx="20366">22433</cx:pt>
          <cx:pt idx="20367">17678</cx:pt>
          <cx:pt idx="20368">22988</cx:pt>
          <cx:pt idx="20369">11844</cx:pt>
          <cx:pt idx="20370">13984</cx:pt>
          <cx:pt idx="20371">18981</cx:pt>
          <cx:pt idx="20372">12682</cx:pt>
          <cx:pt idx="20373">12121</cx:pt>
          <cx:pt idx="20374">10643</cx:pt>
          <cx:pt idx="20375">20018</cx:pt>
          <cx:pt idx="20376">11226</cx:pt>
          <cx:pt idx="20377">10260</cx:pt>
          <cx:pt idx="20378">21373</cx:pt>
          <cx:pt idx="20379">19250</cx:pt>
          <cx:pt idx="20380">19814</cx:pt>
          <cx:pt idx="20381">18084</cx:pt>
          <cx:pt idx="20382">12100</cx:pt>
          <cx:pt idx="20383">16995</cx:pt>
          <cx:pt idx="20384">13711</cx:pt>
          <cx:pt idx="20385">22225</cx:pt>
          <cx:pt idx="20386">13661</cx:pt>
          <cx:pt idx="20387">15392</cx:pt>
          <cx:pt idx="20388">11770</cx:pt>
          <cx:pt idx="20389">8253</cx:pt>
          <cx:pt idx="20390">24849</cx:pt>
          <cx:pt idx="20391">17613</cx:pt>
          <cx:pt idx="20392">12275</cx:pt>
          <cx:pt idx="20393">20813</cx:pt>
          <cx:pt idx="20394">16227</cx:pt>
          <cx:pt idx="20395">8756</cx:pt>
          <cx:pt idx="20396">18801</cx:pt>
          <cx:pt idx="20397">13572</cx:pt>
          <cx:pt idx="20398">10212</cx:pt>
          <cx:pt idx="20399">15773</cx:pt>
          <cx:pt idx="20400">15918</cx:pt>
          <cx:pt idx="20401">11650</cx:pt>
          <cx:pt idx="20402">15709</cx:pt>
          <cx:pt idx="20403">11994</cx:pt>
          <cx:pt idx="20404">24287</cx:pt>
          <cx:pt idx="20405">11437</cx:pt>
          <cx:pt idx="20406">22142</cx:pt>
          <cx:pt idx="20407">22256</cx:pt>
          <cx:pt idx="20408">10728</cx:pt>
          <cx:pt idx="20409">10059</cx:pt>
          <cx:pt idx="20410">16544</cx:pt>
          <cx:pt idx="20411">12923</cx:pt>
          <cx:pt idx="20412">18830</cx:pt>
          <cx:pt idx="20413">9078</cx:pt>
          <cx:pt idx="20414">18871</cx:pt>
          <cx:pt idx="20415">17652</cx:pt>
          <cx:pt idx="20416">12648</cx:pt>
          <cx:pt idx="20417">23462</cx:pt>
          <cx:pt idx="20418">20459</cx:pt>
          <cx:pt idx="20419">9654</cx:pt>
          <cx:pt idx="20420">10166</cx:pt>
          <cx:pt idx="20421">9603</cx:pt>
          <cx:pt idx="20422">22841</cx:pt>
          <cx:pt idx="20423">10680</cx:pt>
          <cx:pt idx="20424">17118</cx:pt>
          <cx:pt idx="20425">17378</cx:pt>
          <cx:pt idx="20426">17011</cx:pt>
          <cx:pt idx="20427">7901</cx:pt>
          <cx:pt idx="20428">11441</cx:pt>
          <cx:pt idx="20429">18553</cx:pt>
          <cx:pt idx="20430">16045</cx:pt>
          <cx:pt idx="20431">21191</cx:pt>
          <cx:pt idx="20432">9999</cx:pt>
          <cx:pt idx="20433">20903</cx:pt>
          <cx:pt idx="20434">17934</cx:pt>
          <cx:pt idx="20435">18606</cx:pt>
          <cx:pt idx="20436">19240</cx:pt>
          <cx:pt idx="20437">19850</cx:pt>
          <cx:pt idx="20438">18910</cx:pt>
          <cx:pt idx="20439">8427</cx:pt>
          <cx:pt idx="20440">22459</cx:pt>
          <cx:pt idx="20441">19794</cx:pt>
          <cx:pt idx="20442">14885</cx:pt>
          <cx:pt idx="20443">11320</cx:pt>
          <cx:pt idx="20444">15009</cx:pt>
          <cx:pt idx="20445">17817</cx:pt>
          <cx:pt idx="20446">9839</cx:pt>
          <cx:pt idx="20447">14459</cx:pt>
          <cx:pt idx="20448">18359</cx:pt>
          <cx:pt idx="20449">20307</cx:pt>
          <cx:pt idx="20450">14679</cx:pt>
          <cx:pt idx="20451">21053</cx:pt>
          <cx:pt idx="20452">13368</cx:pt>
          <cx:pt idx="20453">14008</cx:pt>
          <cx:pt idx="20454">13497</cx:pt>
          <cx:pt idx="20455">22097</cx:pt>
          <cx:pt idx="20456">20350</cx:pt>
          <cx:pt idx="20457">14159</cx:pt>
          <cx:pt idx="20458">9471</cx:pt>
          <cx:pt idx="20459">22034</cx:pt>
          <cx:pt idx="20460">21505</cx:pt>
          <cx:pt idx="20461">13525</cx:pt>
          <cx:pt idx="20462">8355</cx:pt>
          <cx:pt idx="20463">15181</cx:pt>
          <cx:pt idx="20464">20322</cx:pt>
          <cx:pt idx="20465">9572</cx:pt>
          <cx:pt idx="20466">18787</cx:pt>
          <cx:pt idx="20467">16207</cx:pt>
          <cx:pt idx="20468">22699</cx:pt>
          <cx:pt idx="20469">19109</cx:pt>
          <cx:pt idx="20470">20571</cx:pt>
          <cx:pt idx="20471">24166</cx:pt>
          <cx:pt idx="20472">20096</cx:pt>
          <cx:pt idx="20473">10246</cx:pt>
          <cx:pt idx="20474">18735</cx:pt>
          <cx:pt idx="20475">16058</cx:pt>
          <cx:pt idx="20476">10267</cx:pt>
          <cx:pt idx="20477">16729</cx:pt>
          <cx:pt idx="20478">20851</cx:pt>
          <cx:pt idx="20479">16515</cx:pt>
          <cx:pt idx="20480">13472</cx:pt>
          <cx:pt idx="20481">16502</cx:pt>
          <cx:pt idx="20482">23565</cx:pt>
          <cx:pt idx="20483">14865</cx:pt>
          <cx:pt idx="20484">19656</cx:pt>
          <cx:pt idx="20485">19161</cx:pt>
          <cx:pt idx="20486">19779</cx:pt>
          <cx:pt idx="20487">13868</cx:pt>
          <cx:pt idx="20488">18148</cx:pt>
          <cx:pt idx="20489">22813</cx:pt>
          <cx:pt idx="20490">10652</cx:pt>
          <cx:pt idx="20491">14497</cx:pt>
          <cx:pt idx="20492">19624</cx:pt>
          <cx:pt idx="20493">12762</cx:pt>
          <cx:pt idx="20494">10269</cx:pt>
          <cx:pt idx="20495">17139</cx:pt>
          <cx:pt idx="20496">8667</cx:pt>
          <cx:pt idx="20497">16223</cx:pt>
          <cx:pt idx="20498">14389</cx:pt>
          <cx:pt idx="20499">10206</cx:pt>
          <cx:pt idx="20500">19305</cx:pt>
          <cx:pt idx="20501">11587</cx:pt>
          <cx:pt idx="20502">15113</cx:pt>
          <cx:pt idx="20503">11567</cx:pt>
          <cx:pt idx="20504">22212</cx:pt>
          <cx:pt idx="20505">14428</cx:pt>
          <cx:pt idx="20506">23491</cx:pt>
          <cx:pt idx="20507">20917</cx:pt>
          <cx:pt idx="20508">21519</cx:pt>
          <cx:pt idx="20509">10588</cx:pt>
          <cx:pt idx="20510">15174</cx:pt>
          <cx:pt idx="20511">15016</cx:pt>
          <cx:pt idx="20512">12718</cx:pt>
          <cx:pt idx="20513">19756</cx:pt>
          <cx:pt idx="20514">20862</cx:pt>
          <cx:pt idx="20515">23848</cx:pt>
          <cx:pt idx="20516">20715</cx:pt>
          <cx:pt idx="20517">16475</cx:pt>
          <cx:pt idx="20518">24356</cx:pt>
          <cx:pt idx="20519">17066</cx:pt>
          <cx:pt idx="20520">24729</cx:pt>
          <cx:pt idx="20521">14814</cx:pt>
          <cx:pt idx="20522">17523</cx:pt>
          <cx:pt idx="20523">17626</cx:pt>
          <cx:pt idx="20524">9906</cx:pt>
          <cx:pt idx="20525">13762</cx:pt>
          <cx:pt idx="20526">19662</cx:pt>
          <cx:pt idx="20527">13130</cx:pt>
          <cx:pt idx="20528">18491</cx:pt>
          <cx:pt idx="20529">22840</cx:pt>
          <cx:pt idx="20530">24483</cx:pt>
          <cx:pt idx="20531">19244</cx:pt>
          <cx:pt idx="20532">12605</cx:pt>
          <cx:pt idx="20533">13787</cx:pt>
          <cx:pt idx="20534">18828</cx:pt>
          <cx:pt idx="20535">17784</cx:pt>
          <cx:pt idx="20536">15774</cx:pt>
          <cx:pt idx="20537">17417</cx:pt>
          <cx:pt idx="20538">18409</cx:pt>
          <cx:pt idx="20539">12256</cx:pt>
          <cx:pt idx="20540">21138</cx:pt>
          <cx:pt idx="20541">21378</cx:pt>
          <cx:pt idx="20542">16583</cx:pt>
          <cx:pt idx="20543">12154</cx:pt>
          <cx:pt idx="20544">21184</cx:pt>
          <cx:pt idx="20545">17792</cx:pt>
          <cx:pt idx="20546">11867</cx:pt>
          <cx:pt idx="20547">22404</cx:pt>
          <cx:pt idx="20548">14310</cx:pt>
          <cx:pt idx="20549">10620</cx:pt>
          <cx:pt idx="20550">20277</cx:pt>
          <cx:pt idx="20551">14735</cx:pt>
          <cx:pt idx="20552">8450</cx:pt>
          <cx:pt idx="20553">10112</cx:pt>
          <cx:pt idx="20554">16694</cx:pt>
          <cx:pt idx="20555">21708</cx:pt>
          <cx:pt idx="20556">21306</cx:pt>
          <cx:pt idx="20557">13815</cx:pt>
          <cx:pt idx="20558">13395</cx:pt>
          <cx:pt idx="20559">12083</cx:pt>
          <cx:pt idx="20560">13730</cx:pt>
          <cx:pt idx="20561">10422</cx:pt>
          <cx:pt idx="20562">16017</cx:pt>
          <cx:pt idx="20563">15954</cx:pt>
          <cx:pt idx="20564">21305</cx:pt>
          <cx:pt idx="20565">17085</cx:pt>
          <cx:pt idx="20566">11680</cx:pt>
          <cx:pt idx="20567">23554</cx:pt>
          <cx:pt idx="20568">10290</cx:pt>
          <cx:pt idx="20569">20494</cx:pt>
          <cx:pt idx="20570">19691</cx:pt>
          <cx:pt idx="20571">19834</cx:pt>
          <cx:pt idx="20572">9029</cx:pt>
          <cx:pt idx="20573">14848</cx:pt>
          <cx:pt idx="20574">12405</cx:pt>
          <cx:pt idx="20575">23646</cx:pt>
          <cx:pt idx="20576">19648</cx:pt>
          <cx:pt idx="20577">17221</cx:pt>
          <cx:pt idx="20578">12143</cx:pt>
          <cx:pt idx="20579">19711</cx:pt>
          <cx:pt idx="20580">15691</cx:pt>
          <cx:pt idx="20581">15252</cx:pt>
          <cx:pt idx="20582">9416</cx:pt>
          <cx:pt idx="20583">9432</cx:pt>
          <cx:pt idx="20584">21164</cx:pt>
          <cx:pt idx="20585">17562</cx:pt>
          <cx:pt idx="20586">16068</cx:pt>
          <cx:pt idx="20587">13510</cx:pt>
          <cx:pt idx="20588">15324</cx:pt>
          <cx:pt idx="20589">15020</cx:pt>
          <cx:pt idx="20590">18414</cx:pt>
          <cx:pt idx="20591">20860</cx:pt>
          <cx:pt idx="20592">11418</cx:pt>
          <cx:pt idx="20593">24223</cx:pt>
          <cx:pt idx="20594">14705</cx:pt>
          <cx:pt idx="20595">10355</cx:pt>
          <cx:pt idx="20596">13083</cx:pt>
          <cx:pt idx="20597">10163</cx:pt>
          <cx:pt idx="20598">23164</cx:pt>
          <cx:pt idx="20599">14302</cx:pt>
          <cx:pt idx="20600">16102</cx:pt>
          <cx:pt idx="20601">15376</cx:pt>
          <cx:pt idx="20602">7999</cx:pt>
          <cx:pt idx="20603">13296</cx:pt>
          <cx:pt idx="20604">19759</cx:pt>
          <cx:pt idx="20605">14943</cx:pt>
          <cx:pt idx="20606">11483</cx:pt>
          <cx:pt idx="20607">17155</cx:pt>
          <cx:pt idx="20608">15804</cx:pt>
          <cx:pt idx="20609">19372</cx:pt>
          <cx:pt idx="20610">10545</cx:pt>
          <cx:pt idx="20611">12540</cx:pt>
          <cx:pt idx="20612">11158</cx:pt>
          <cx:pt idx="20613">14453</cx:pt>
          <cx:pt idx="20614">9395</cx:pt>
          <cx:pt idx="20615">10188</cx:pt>
          <cx:pt idx="20616">20202</cx:pt>
          <cx:pt idx="20617">13027</cx:pt>
          <cx:pt idx="20618">12965</cx:pt>
          <cx:pt idx="20619">11359</cx:pt>
          <cx:pt idx="20620">19808</cx:pt>
          <cx:pt idx="20621">10731</cx:pt>
          <cx:pt idx="20622">10635</cx:pt>
          <cx:pt idx="20623">12575</cx:pt>
          <cx:pt idx="20624">19643</cx:pt>
          <cx:pt idx="20625">13742</cx:pt>
          <cx:pt idx="20626">14058</cx:pt>
          <cx:pt idx="20627">13058</cx:pt>
          <cx:pt idx="20628">16521</cx:pt>
          <cx:pt idx="20629">19594</cx:pt>
          <cx:pt idx="20630">19965</cx:pt>
          <cx:pt idx="20631">10009</cx:pt>
          <cx:pt idx="20632">9955</cx:pt>
          <cx:pt idx="20633">11650</cx:pt>
          <cx:pt idx="20634">14749</cx:pt>
          <cx:pt idx="20635">23752</cx:pt>
          <cx:pt idx="20636">11159</cx:pt>
          <cx:pt idx="20637">9134</cx:pt>
          <cx:pt idx="20638">15726</cx:pt>
          <cx:pt idx="20639">12464</cx:pt>
          <cx:pt idx="20640">22724</cx:pt>
          <cx:pt idx="20641">19867</cx:pt>
          <cx:pt idx="20642">7704</cx:pt>
          <cx:pt idx="20643">16766</cx:pt>
          <cx:pt idx="20644">22085</cx:pt>
          <cx:pt idx="20645">13697</cx:pt>
          <cx:pt idx="20646">13198</cx:pt>
          <cx:pt idx="20647">22051</cx:pt>
          <cx:pt idx="20648">13733</cx:pt>
          <cx:pt idx="20649">22022</cx:pt>
          <cx:pt idx="20650">16949</cx:pt>
          <cx:pt idx="20651">13553</cx:pt>
          <cx:pt idx="20652">8227</cx:pt>
          <cx:pt idx="20653">21883</cx:pt>
          <cx:pt idx="20654">11670</cx:pt>
          <cx:pt idx="20655">11982</cx:pt>
          <cx:pt idx="20656">16115</cx:pt>
          <cx:pt idx="20657">10730</cx:pt>
          <cx:pt idx="20658">23430</cx:pt>
          <cx:pt idx="20659">14567</cx:pt>
          <cx:pt idx="20660">10179</cx:pt>
          <cx:pt idx="20661">16869</cx:pt>
          <cx:pt idx="20662">18370</cx:pt>
          <cx:pt idx="20663">24385</cx:pt>
          <cx:pt idx="20664">21453</cx:pt>
          <cx:pt idx="20665">14639</cx:pt>
          <cx:pt idx="20666">13751</cx:pt>
          <cx:pt idx="20667">12844</cx:pt>
          <cx:pt idx="20668">20689</cx:pt>
          <cx:pt idx="20669">16328</cx:pt>
          <cx:pt idx="20670">15256</cx:pt>
          <cx:pt idx="20671">21514</cx:pt>
          <cx:pt idx="20672">11403</cx:pt>
          <cx:pt idx="20673">19771</cx:pt>
          <cx:pt idx="20674">15214</cx:pt>
          <cx:pt idx="20675">20344</cx:pt>
          <cx:pt idx="20676">22770</cx:pt>
          <cx:pt idx="20677">18544</cx:pt>
          <cx:pt idx="20678">20617</cx:pt>
          <cx:pt idx="20679">11404</cx:pt>
          <cx:pt idx="20680">14211</cx:pt>
          <cx:pt idx="20681">14882</cx:pt>
          <cx:pt idx="20682">23911</cx:pt>
          <cx:pt idx="20683">21363</cx:pt>
          <cx:pt idx="20684">14774</cx:pt>
          <cx:pt idx="20685">13010</cx:pt>
          <cx:pt idx="20686">8136</cx:pt>
          <cx:pt idx="20687">12677</cx:pt>
          <cx:pt idx="20688">21878</cx:pt>
          <cx:pt idx="20689">12363</cx:pt>
          <cx:pt idx="20690">19099</cx:pt>
          <cx:pt idx="20691">11471</cx:pt>
          <cx:pt idx="20692">12613</cx:pt>
          <cx:pt idx="20693">11872</cx:pt>
          <cx:pt idx="20694">16974</cx:pt>
          <cx:pt idx="20695">8865</cx:pt>
          <cx:pt idx="20696">20167</cx:pt>
          <cx:pt idx="20697">21443</cx:pt>
          <cx:pt idx="20698">22274</cx:pt>
          <cx:pt idx="20699">12093</cx:pt>
          <cx:pt idx="20700">20542</cx:pt>
          <cx:pt idx="20701">12318</cx:pt>
          <cx:pt idx="20702">17039</cx:pt>
          <cx:pt idx="20703">13042</cx:pt>
          <cx:pt idx="20704">10801</cx:pt>
          <cx:pt idx="20705">14160</cx:pt>
          <cx:pt idx="20706">8991</cx:pt>
          <cx:pt idx="20707">23051</cx:pt>
          <cx:pt idx="20708">20014</cx:pt>
          <cx:pt idx="20709">14460</cx:pt>
          <cx:pt idx="20710">18630</cx:pt>
          <cx:pt idx="20711">23731</cx:pt>
          <cx:pt idx="20712">21649</cx:pt>
          <cx:pt idx="20713">11946</cx:pt>
          <cx:pt idx="20714">10529</cx:pt>
          <cx:pt idx="20715">14864</cx:pt>
          <cx:pt idx="20716">20584</cx:pt>
          <cx:pt idx="20717">13057</cx:pt>
          <cx:pt idx="20718">9885</cx:pt>
          <cx:pt idx="20719">15088</cx:pt>
          <cx:pt idx="20720">17083</cx:pt>
          <cx:pt idx="20721">15849</cx:pt>
          <cx:pt idx="20722">11540</cx:pt>
          <cx:pt idx="20723">17190</cx:pt>
          <cx:pt idx="20724">10965</cx:pt>
          <cx:pt idx="20725">14925</cx:pt>
          <cx:pt idx="20726">11209</cx:pt>
          <cx:pt idx="20727">21517</cx:pt>
          <cx:pt idx="20728">12608</cx:pt>
          <cx:pt idx="20729">19224</cx:pt>
          <cx:pt idx="20730">21925</cx:pt>
          <cx:pt idx="20731">12078</cx:pt>
          <cx:pt idx="20732">13619</cx:pt>
          <cx:pt idx="20733">12226</cx:pt>
          <cx:pt idx="20734">10119</cx:pt>
          <cx:pt idx="20735">20244</cx:pt>
          <cx:pt idx="20736">13894</cx:pt>
          <cx:pt idx="20737">12182</cx:pt>
          <cx:pt idx="20738">20884</cx:pt>
          <cx:pt idx="20739">15649</cx:pt>
          <cx:pt idx="20740">14757</cx:pt>
          <cx:pt idx="20741">18272</cx:pt>
          <cx:pt idx="20742">18327</cx:pt>
          <cx:pt idx="20743">18014</cx:pt>
          <cx:pt idx="20744">9913</cx:pt>
          <cx:pt idx="20745">11853</cx:pt>
          <cx:pt idx="20746">13188</cx:pt>
          <cx:pt idx="20747">18808</cx:pt>
          <cx:pt idx="20748">10443</cx:pt>
          <cx:pt idx="20749">22375</cx:pt>
          <cx:pt idx="20750">8489</cx:pt>
          <cx:pt idx="20751">21390</cx:pt>
          <cx:pt idx="20752">16333</cx:pt>
          <cx:pt idx="20753">23620</cx:pt>
          <cx:pt idx="20754">16170</cx:pt>
          <cx:pt idx="20755">19496</cx:pt>
          <cx:pt idx="20756">18270</cx:pt>
          <cx:pt idx="20757">12875</cx:pt>
          <cx:pt idx="20758">12775</cx:pt>
          <cx:pt idx="20759">16778</cx:pt>
          <cx:pt idx="20760">14045</cx:pt>
          <cx:pt idx="20761">14818</cx:pt>
          <cx:pt idx="20762">19805</cx:pt>
          <cx:pt idx="20763">13972</cx:pt>
          <cx:pt idx="20764">15445</cx:pt>
          <cx:pt idx="20765">10691</cx:pt>
          <cx:pt idx="20766">18723</cx:pt>
          <cx:pt idx="20767">18430</cx:pt>
          <cx:pt idx="20768">14025</cx:pt>
          <cx:pt idx="20769">16839</cx:pt>
          <cx:pt idx="20770">18036</cx:pt>
          <cx:pt idx="20771">8119</cx:pt>
          <cx:pt idx="20772">15397</cx:pt>
          <cx:pt idx="20773">20915</cx:pt>
          <cx:pt idx="20774">23183</cx:pt>
          <cx:pt idx="20775">13235</cx:pt>
          <cx:pt idx="20776">16383</cx:pt>
          <cx:pt idx="20777">9015</cx:pt>
          <cx:pt idx="20778">16644</cx:pt>
          <cx:pt idx="20779">23369</cx:pt>
          <cx:pt idx="20780">20139</cx:pt>
          <cx:pt idx="20781">12350</cx:pt>
          <cx:pt idx="20782">11652</cx:pt>
          <cx:pt idx="20783">17806</cx:pt>
          <cx:pt idx="20784">13057</cx:pt>
          <cx:pt idx="20785">13166</cx:pt>
          <cx:pt idx="20786">21057</cx:pt>
          <cx:pt idx="20787">21397</cx:pt>
          <cx:pt idx="20788">19212</cx:pt>
          <cx:pt idx="20789">9998</cx:pt>
          <cx:pt idx="20790">22385</cx:pt>
          <cx:pt idx="20791">23580</cx:pt>
          <cx:pt idx="20792">23691</cx:pt>
          <cx:pt idx="20793">20809</cx:pt>
          <cx:pt idx="20794">14286</cx:pt>
          <cx:pt idx="20795">8356</cx:pt>
          <cx:pt idx="20796">19911</cx:pt>
          <cx:pt idx="20797">13843</cx:pt>
          <cx:pt idx="20798">15048</cx:pt>
          <cx:pt idx="20799">15005</cx:pt>
          <cx:pt idx="20800">11766</cx:pt>
          <cx:pt idx="20801">20733</cx:pt>
          <cx:pt idx="20802">9969</cx:pt>
          <cx:pt idx="20803">17701</cx:pt>
          <cx:pt idx="20804">20125</cx:pt>
          <cx:pt idx="20805">17416</cx:pt>
          <cx:pt idx="20806">17299</cx:pt>
          <cx:pt idx="20807">19772</cx:pt>
          <cx:pt idx="20808">18011</cx:pt>
          <cx:pt idx="20809">24735</cx:pt>
          <cx:pt idx="20810">10031</cx:pt>
          <cx:pt idx="20811">18059</cx:pt>
          <cx:pt idx="20812">12381</cx:pt>
          <cx:pt idx="20813">14269</cx:pt>
          <cx:pt idx="20814">13859</cx:pt>
          <cx:pt idx="20815">10597</cx:pt>
          <cx:pt idx="20816">15580</cx:pt>
          <cx:pt idx="20817">21738</cx:pt>
          <cx:pt idx="20818">15541</cx:pt>
          <cx:pt idx="20819">15724</cx:pt>
          <cx:pt idx="20820">8499</cx:pt>
          <cx:pt idx="20821">9601</cx:pt>
          <cx:pt idx="20822">23053</cx:pt>
          <cx:pt idx="20823">15138</cx:pt>
          <cx:pt idx="20824">23077</cx:pt>
          <cx:pt idx="20825">17229</cx:pt>
          <cx:pt idx="20826">18051</cx:pt>
          <cx:pt idx="20827">20244</cx:pt>
          <cx:pt idx="20828">24720</cx:pt>
          <cx:pt idx="20829">15926</cx:pt>
          <cx:pt idx="20830">17714</cx:pt>
          <cx:pt idx="20831">11838</cx:pt>
          <cx:pt idx="20832">10035</cx:pt>
          <cx:pt idx="20833">21348</cx:pt>
          <cx:pt idx="20834">15563</cx:pt>
          <cx:pt idx="20835">23222</cx:pt>
          <cx:pt idx="20836">15311</cx:pt>
          <cx:pt idx="20837">12982</cx:pt>
          <cx:pt idx="20838">24026</cx:pt>
          <cx:pt idx="20839">12693</cx:pt>
          <cx:pt idx="20840">15470</cx:pt>
          <cx:pt idx="20841">14240</cx:pt>
          <cx:pt idx="20842">15483</cx:pt>
          <cx:pt idx="20843">22436</cx:pt>
          <cx:pt idx="20844">16784</cx:pt>
          <cx:pt idx="20845">13835</cx:pt>
          <cx:pt idx="20846">12353</cx:pt>
          <cx:pt idx="20847">21665</cx:pt>
          <cx:pt idx="20848">21310</cx:pt>
          <cx:pt idx="20849">20269</cx:pt>
          <cx:pt idx="20850">15226</cx:pt>
          <cx:pt idx="20851">12752</cx:pt>
          <cx:pt idx="20852">18700</cx:pt>
          <cx:pt idx="20853">14237</cx:pt>
          <cx:pt idx="20854">17669</cx:pt>
          <cx:pt idx="20855">10353</cx:pt>
          <cx:pt idx="20856">13293</cx:pt>
          <cx:pt idx="20857">16416</cx:pt>
          <cx:pt idx="20858">19544</cx:pt>
          <cx:pt idx="20859">13509</cx:pt>
          <cx:pt idx="20860">21776</cx:pt>
          <cx:pt idx="20861">12278</cx:pt>
          <cx:pt idx="20862">11387</cx:pt>
          <cx:pt idx="20863">25182</cx:pt>
          <cx:pt idx="20864">13481</cx:pt>
          <cx:pt idx="20865">17332</cx:pt>
          <cx:pt idx="20866">14342</cx:pt>
          <cx:pt idx="20867">11604</cx:pt>
          <cx:pt idx="20868">9608</cx:pt>
          <cx:pt idx="20869">11665</cx:pt>
          <cx:pt idx="20870">13858</cx:pt>
          <cx:pt idx="20871">16351</cx:pt>
          <cx:pt idx="20872">9973</cx:pt>
          <cx:pt idx="20873">19157</cx:pt>
          <cx:pt idx="20874">10212</cx:pt>
          <cx:pt idx="20875">18153</cx:pt>
          <cx:pt idx="20876">14425</cx:pt>
          <cx:pt idx="20877">17818</cx:pt>
          <cx:pt idx="20878">19879</cx:pt>
          <cx:pt idx="20879">24805</cx:pt>
          <cx:pt idx="20880">21100</cx:pt>
          <cx:pt idx="20881">17584</cx:pt>
          <cx:pt idx="20882">22103</cx:pt>
          <cx:pt idx="20883">10557</cx:pt>
          <cx:pt idx="20884">11386</cx:pt>
          <cx:pt idx="20885">17220</cx:pt>
          <cx:pt idx="20886">18063</cx:pt>
          <cx:pt idx="20887">14591</cx:pt>
          <cx:pt idx="20888">8075</cx:pt>
          <cx:pt idx="20889">15771</cx:pt>
          <cx:pt idx="20890">12435</cx:pt>
          <cx:pt idx="20891">13176</cx:pt>
          <cx:pt idx="20892">13693</cx:pt>
          <cx:pt idx="20893">12313</cx:pt>
          <cx:pt idx="20894">19054</cx:pt>
          <cx:pt idx="20895">18540</cx:pt>
          <cx:pt idx="20896">12788</cx:pt>
          <cx:pt idx="20897">21646</cx:pt>
          <cx:pt idx="20898">18672</cx:pt>
          <cx:pt idx="20899">13182</cx:pt>
          <cx:pt idx="20900">17063</cx:pt>
          <cx:pt idx="20901">22144</cx:pt>
          <cx:pt idx="20902">21788</cx:pt>
          <cx:pt idx="20903">9387</cx:pt>
          <cx:pt idx="20904">23096</cx:pt>
          <cx:pt idx="20905">18217</cx:pt>
          <cx:pt idx="20906">13658</cx:pt>
          <cx:pt idx="20907">10163</cx:pt>
          <cx:pt idx="20908">23706</cx:pt>
          <cx:pt idx="20909">11576</cx:pt>
          <cx:pt idx="20910">11017</cx:pt>
          <cx:pt idx="20911">12776</cx:pt>
          <cx:pt idx="20912">16071</cx:pt>
          <cx:pt idx="20913">20972</cx:pt>
          <cx:pt idx="20914">10569</cx:pt>
          <cx:pt idx="20915">21273</cx:pt>
          <cx:pt idx="20916">16138</cx:pt>
          <cx:pt idx="20917">13634</cx:pt>
          <cx:pt idx="20918">9772</cx:pt>
          <cx:pt idx="20919">15308</cx:pt>
          <cx:pt idx="20920">22651</cx:pt>
          <cx:pt idx="20921">11570</cx:pt>
          <cx:pt idx="20922">20014</cx:pt>
          <cx:pt idx="20923">17929</cx:pt>
          <cx:pt idx="20924">18800</cx:pt>
          <cx:pt idx="20925">16027</cx:pt>
          <cx:pt idx="20926">10400</cx:pt>
          <cx:pt idx="20927">13789</cx:pt>
          <cx:pt idx="20928">17707</cx:pt>
          <cx:pt idx="20929">11111</cx:pt>
          <cx:pt idx="20930">14114</cx:pt>
          <cx:pt idx="20931">21627</cx:pt>
          <cx:pt idx="20932">17359</cx:pt>
          <cx:pt idx="20933">17617</cx:pt>
          <cx:pt idx="20934">14570</cx:pt>
          <cx:pt idx="20935">14135</cx:pt>
          <cx:pt idx="20936">19971</cx:pt>
          <cx:pt idx="20937">13742</cx:pt>
          <cx:pt idx="20938">8111</cx:pt>
          <cx:pt idx="20939">14633</cx:pt>
          <cx:pt idx="20940">11177</cx:pt>
          <cx:pt idx="20941">20393</cx:pt>
          <cx:pt idx="20942">15547</cx:pt>
          <cx:pt idx="20943">16510</cx:pt>
          <cx:pt idx="20944">14198</cx:pt>
          <cx:pt idx="20945">14798</cx:pt>
          <cx:pt idx="20946">19162</cx:pt>
          <cx:pt idx="20947">16076</cx:pt>
          <cx:pt idx="20948">11490</cx:pt>
          <cx:pt idx="20949">17403</cx:pt>
          <cx:pt idx="20950">21155</cx:pt>
          <cx:pt idx="20951">18796</cx:pt>
          <cx:pt idx="20952">16868</cx:pt>
          <cx:pt idx="20953">14649</cx:pt>
          <cx:pt idx="20954">13083</cx:pt>
          <cx:pt idx="20955">17298</cx:pt>
          <cx:pt idx="20956">19847</cx:pt>
          <cx:pt idx="20957">9177</cx:pt>
          <cx:pt idx="20958">11715</cx:pt>
          <cx:pt idx="20959">19541</cx:pt>
          <cx:pt idx="20960">17226</cx:pt>
          <cx:pt idx="20961">15595</cx:pt>
          <cx:pt idx="20962">13168</cx:pt>
          <cx:pt idx="20963">12927</cx:pt>
          <cx:pt idx="20964">24474</cx:pt>
          <cx:pt idx="20965">17004</cx:pt>
          <cx:pt idx="20966">21089</cx:pt>
          <cx:pt idx="20967">20548</cx:pt>
          <cx:pt idx="20968">16163</cx:pt>
          <cx:pt idx="20969">9228</cx:pt>
          <cx:pt idx="20970">13868</cx:pt>
          <cx:pt idx="20971">20083</cx:pt>
          <cx:pt idx="20972">16654</cx:pt>
          <cx:pt idx="20973">10100</cx:pt>
          <cx:pt idx="20974">15460</cx:pt>
          <cx:pt idx="20975">20242</cx:pt>
          <cx:pt idx="20976">20517</cx:pt>
          <cx:pt idx="20977">20662</cx:pt>
          <cx:pt idx="20978">16201</cx:pt>
          <cx:pt idx="20979">8824</cx:pt>
          <cx:pt idx="20980">10125</cx:pt>
          <cx:pt idx="20981">14395</cx:pt>
          <cx:pt idx="20982">19841</cx:pt>
          <cx:pt idx="20983">8622</cx:pt>
          <cx:pt idx="20984">10486</cx:pt>
          <cx:pt idx="20985">9978</cx:pt>
          <cx:pt idx="20986">17513</cx:pt>
          <cx:pt idx="20987">23816</cx:pt>
          <cx:pt idx="20988">12198</cx:pt>
          <cx:pt idx="20989">20213</cx:pt>
          <cx:pt idx="20990">16996</cx:pt>
          <cx:pt idx="20991">24166</cx:pt>
          <cx:pt idx="20992">11139</cx:pt>
          <cx:pt idx="20993">21616</cx:pt>
          <cx:pt idx="20994">19392</cx:pt>
          <cx:pt idx="20995">14601</cx:pt>
          <cx:pt idx="20996">10731</cx:pt>
          <cx:pt idx="20997">9654</cx:pt>
          <cx:pt idx="20998">18917</cx:pt>
          <cx:pt idx="20999">15585</cx:pt>
          <cx:pt idx="21000">13867</cx:pt>
          <cx:pt idx="21001">22282</cx:pt>
          <cx:pt idx="21002">9651</cx:pt>
          <cx:pt idx="21003">16198</cx:pt>
          <cx:pt idx="21004">17586</cx:pt>
          <cx:pt idx="21005">22111</cx:pt>
          <cx:pt idx="21006">16749</cx:pt>
          <cx:pt idx="21007">17280</cx:pt>
          <cx:pt idx="21008">23416</cx:pt>
          <cx:pt idx="21009">11289</cx:pt>
          <cx:pt idx="21010">16840</cx:pt>
          <cx:pt idx="21011">11792</cx:pt>
          <cx:pt idx="21012">22507</cx:pt>
          <cx:pt idx="21013">13340</cx:pt>
          <cx:pt idx="21014">17659</cx:pt>
          <cx:pt idx="21015">10947</cx:pt>
          <cx:pt idx="21016">19518</cx:pt>
          <cx:pt idx="21017">11837</cx:pt>
          <cx:pt idx="21018">8372</cx:pt>
          <cx:pt idx="21019">11894</cx:pt>
          <cx:pt idx="21020">18272</cx:pt>
          <cx:pt idx="21021">14636</cx:pt>
          <cx:pt idx="21022">10020</cx:pt>
          <cx:pt idx="21023">10424</cx:pt>
          <cx:pt idx="21024">21585</cx:pt>
          <cx:pt idx="21025">11255</cx:pt>
          <cx:pt idx="21026">12124</cx:pt>
          <cx:pt idx="21027">10286</cx:pt>
          <cx:pt idx="21028">16734</cx:pt>
          <cx:pt idx="21029">14654</cx:pt>
          <cx:pt idx="21030">13409</cx:pt>
          <cx:pt idx="21031">11260</cx:pt>
          <cx:pt idx="21032">23828</cx:pt>
          <cx:pt idx="21033">10040</cx:pt>
          <cx:pt idx="21034">10231</cx:pt>
          <cx:pt idx="21035">12007</cx:pt>
          <cx:pt idx="21036">17533</cx:pt>
          <cx:pt idx="21037">23313</cx:pt>
          <cx:pt idx="21038">12334</cx:pt>
          <cx:pt idx="21039">19039</cx:pt>
          <cx:pt idx="21040">10325</cx:pt>
          <cx:pt idx="21041">10634</cx:pt>
          <cx:pt idx="21042">9715</cx:pt>
          <cx:pt idx="21043">8687</cx:pt>
          <cx:pt idx="21044">15080</cx:pt>
          <cx:pt idx="21045">11358</cx:pt>
          <cx:pt idx="21046">9949</cx:pt>
          <cx:pt idx="21047">23997</cx:pt>
          <cx:pt idx="21048">19525</cx:pt>
          <cx:pt idx="21049">19052</cx:pt>
          <cx:pt idx="21050">19862</cx:pt>
          <cx:pt idx="21051">22928</cx:pt>
          <cx:pt idx="21052">12430</cx:pt>
          <cx:pt idx="21053">15241</cx:pt>
          <cx:pt idx="21054">14629</cx:pt>
          <cx:pt idx="21055">17656</cx:pt>
          <cx:pt idx="21056">19162</cx:pt>
          <cx:pt idx="21057">11558</cx:pt>
          <cx:pt idx="21058">18681</cx:pt>
          <cx:pt idx="21059">12660</cx:pt>
          <cx:pt idx="21060">16164</cx:pt>
          <cx:pt idx="21061">10858</cx:pt>
          <cx:pt idx="21062">14390</cx:pt>
          <cx:pt idx="21063">17204</cx:pt>
          <cx:pt idx="21064">13501</cx:pt>
          <cx:pt idx="21065">10023</cx:pt>
          <cx:pt idx="21066">16690</cx:pt>
          <cx:pt idx="21067">19533</cx:pt>
          <cx:pt idx="21068">11899</cx:pt>
          <cx:pt idx="21069">21831</cx:pt>
          <cx:pt idx="21070">14445</cx:pt>
          <cx:pt idx="21071">19020</cx:pt>
          <cx:pt idx="21072">17907</cx:pt>
          <cx:pt idx="21073">8835</cx:pt>
          <cx:pt idx="21074">11103</cx:pt>
          <cx:pt idx="21075">21793</cx:pt>
          <cx:pt idx="21076">9335</cx:pt>
          <cx:pt idx="21077">22688</cx:pt>
          <cx:pt idx="21078">22539</cx:pt>
          <cx:pt idx="21079">12092</cx:pt>
          <cx:pt idx="21080">8247</cx:pt>
          <cx:pt idx="21081">18479</cx:pt>
          <cx:pt idx="21082">20441</cx:pt>
          <cx:pt idx="21083">12102</cx:pt>
          <cx:pt idx="21084">24788</cx:pt>
          <cx:pt idx="21085">15676</cx:pt>
          <cx:pt idx="21086">15962</cx:pt>
          <cx:pt idx="21087">13687</cx:pt>
          <cx:pt idx="21088">21063</cx:pt>
          <cx:pt idx="21089">7760</cx:pt>
          <cx:pt idx="21090">8592</cx:pt>
          <cx:pt idx="21091">10427</cx:pt>
          <cx:pt idx="21092">18018</cx:pt>
          <cx:pt idx="21093">16346</cx:pt>
          <cx:pt idx="21094">12406</cx:pt>
          <cx:pt idx="21095">21683</cx:pt>
          <cx:pt idx="21096">15328</cx:pt>
          <cx:pt idx="21097">18824</cx:pt>
          <cx:pt idx="21098">23364</cx:pt>
          <cx:pt idx="21099">12207</cx:pt>
          <cx:pt idx="21100">15717</cx:pt>
          <cx:pt idx="21101">13532</cx:pt>
          <cx:pt idx="21102">24821</cx:pt>
          <cx:pt idx="21103">20998</cx:pt>
          <cx:pt idx="21104">20969</cx:pt>
          <cx:pt idx="21105">20599</cx:pt>
          <cx:pt idx="21106">14052</cx:pt>
          <cx:pt idx="21107">10359</cx:pt>
          <cx:pt idx="21108">24651</cx:pt>
          <cx:pt idx="21109">15678</cx:pt>
          <cx:pt idx="21110">13430</cx:pt>
          <cx:pt idx="21111">11523</cx:pt>
          <cx:pt idx="21112">20539</cx:pt>
          <cx:pt idx="21113">16123</cx:pt>
          <cx:pt idx="21114">9603</cx:pt>
          <cx:pt idx="21115">18485</cx:pt>
          <cx:pt idx="21116">12029</cx:pt>
          <cx:pt idx="21117">22276</cx:pt>
          <cx:pt idx="21118">23481</cx:pt>
          <cx:pt idx="21119">20522</cx:pt>
          <cx:pt idx="21120">17693</cx:pt>
          <cx:pt idx="21121">21686</cx:pt>
          <cx:pt idx="21122">19688</cx:pt>
          <cx:pt idx="21123">22023</cx:pt>
          <cx:pt idx="21124">13815</cx:pt>
          <cx:pt idx="21125">12893</cx:pt>
          <cx:pt idx="21126">18584</cx:pt>
          <cx:pt idx="21127">8775</cx:pt>
          <cx:pt idx="21128">23861</cx:pt>
          <cx:pt idx="21129">21152</cx:pt>
          <cx:pt idx="21130">16678</cx:pt>
          <cx:pt idx="21131">15981</cx:pt>
          <cx:pt idx="21132">14301</cx:pt>
          <cx:pt idx="21133">23713</cx:pt>
          <cx:pt idx="21134">13055</cx:pt>
          <cx:pt idx="21135">12967</cx:pt>
          <cx:pt idx="21136">17906</cx:pt>
          <cx:pt idx="21137">23403</cx:pt>
          <cx:pt idx="21138">12287</cx:pt>
          <cx:pt idx="21139">23204</cx:pt>
          <cx:pt idx="21140">17981</cx:pt>
          <cx:pt idx="21141">12348</cx:pt>
          <cx:pt idx="21142">23919</cx:pt>
          <cx:pt idx="21143">9413</cx:pt>
          <cx:pt idx="21144">19026</cx:pt>
          <cx:pt idx="21145">21793</cx:pt>
          <cx:pt idx="21146">13615</cx:pt>
          <cx:pt idx="21147">20431</cx:pt>
          <cx:pt idx="21148">15670</cx:pt>
          <cx:pt idx="21149">9761</cx:pt>
          <cx:pt idx="21150">17045</cx:pt>
          <cx:pt idx="21151">22083</cx:pt>
          <cx:pt idx="21152">12905</cx:pt>
          <cx:pt idx="21153">18180</cx:pt>
          <cx:pt idx="21154">10655</cx:pt>
          <cx:pt idx="21155">10801</cx:pt>
          <cx:pt idx="21156">23287</cx:pt>
          <cx:pt idx="21157">9784</cx:pt>
          <cx:pt idx="21158">20444</cx:pt>
          <cx:pt idx="21159">21096</cx:pt>
          <cx:pt idx="21160">15424</cx:pt>
          <cx:pt idx="21161">14681</cx:pt>
          <cx:pt idx="21162">13668</cx:pt>
          <cx:pt idx="21163">18405</cx:pt>
          <cx:pt idx="21164">11160</cx:pt>
          <cx:pt idx="21165">17384</cx:pt>
          <cx:pt idx="21166">8907</cx:pt>
          <cx:pt idx="21167">8942</cx:pt>
          <cx:pt idx="21168">10857</cx:pt>
          <cx:pt idx="21169">10849</cx:pt>
          <cx:pt idx="21170">13330</cx:pt>
          <cx:pt idx="21171">14192</cx:pt>
          <cx:pt idx="21172">14682</cx:pt>
          <cx:pt idx="21173">18989</cx:pt>
          <cx:pt idx="21174">18941</cx:pt>
          <cx:pt idx="21175">17544</cx:pt>
          <cx:pt idx="21176">13263</cx:pt>
          <cx:pt idx="21177">12565</cx:pt>
          <cx:pt idx="21178">16297</cx:pt>
          <cx:pt idx="21179">11590</cx:pt>
          <cx:pt idx="21180">13337</cx:pt>
          <cx:pt idx="21181">22842</cx:pt>
          <cx:pt idx="21182">19461</cx:pt>
          <cx:pt idx="21183">22077</cx:pt>
          <cx:pt idx="21184">12054</cx:pt>
          <cx:pt idx="21185">13190</cx:pt>
          <cx:pt idx="21186">8545</cx:pt>
          <cx:pt idx="21187">17977</cx:pt>
          <cx:pt idx="21188">8787</cx:pt>
          <cx:pt idx="21189">16301</cx:pt>
          <cx:pt idx="21190">17939</cx:pt>
          <cx:pt idx="21191">8412</cx:pt>
          <cx:pt idx="21192">14542</cx:pt>
          <cx:pt idx="21193">16944</cx:pt>
          <cx:pt idx="21194">19675</cx:pt>
          <cx:pt idx="21195">13505</cx:pt>
          <cx:pt idx="21196">14421</cx:pt>
          <cx:pt idx="21197">14814</cx:pt>
          <cx:pt idx="21198">17981</cx:pt>
          <cx:pt idx="21199">24913</cx:pt>
          <cx:pt idx="21200">21709</cx:pt>
          <cx:pt idx="21201">13214</cx:pt>
          <cx:pt idx="21202">19791</cx:pt>
          <cx:pt idx="21203">24135</cx:pt>
          <cx:pt idx="21204">23244</cx:pt>
          <cx:pt idx="21205">17959</cx:pt>
          <cx:pt idx="21206">23403</cx:pt>
          <cx:pt idx="21207">12256</cx:pt>
          <cx:pt idx="21208">10658</cx:pt>
          <cx:pt idx="21209">17568</cx:pt>
          <cx:pt idx="21210">12261</cx:pt>
          <cx:pt idx="21211">8218</cx:pt>
          <cx:pt idx="21212">12293</cx:pt>
          <cx:pt idx="21213">13732</cx:pt>
          <cx:pt idx="21214">13912</cx:pt>
          <cx:pt idx="21215">9167</cx:pt>
          <cx:pt idx="21216">15243</cx:pt>
          <cx:pt idx="21217">9821</cx:pt>
          <cx:pt idx="21218">18918</cx:pt>
          <cx:pt idx="21219">14687</cx:pt>
          <cx:pt idx="21220">18106</cx:pt>
          <cx:pt idx="21221">20270</cx:pt>
          <cx:pt idx="21222">16505</cx:pt>
          <cx:pt idx="21223">9026</cx:pt>
          <cx:pt idx="21224">23494</cx:pt>
          <cx:pt idx="21225">17549</cx:pt>
          <cx:pt idx="21226">10427</cx:pt>
          <cx:pt idx="21227">21031</cx:pt>
          <cx:pt idx="21228">10104</cx:pt>
          <cx:pt idx="21229">18325</cx:pt>
          <cx:pt idx="21230">15272</cx:pt>
          <cx:pt idx="21231">13940</cx:pt>
          <cx:pt idx="21232">22426</cx:pt>
          <cx:pt idx="21233">13227</cx:pt>
          <cx:pt idx="21234">13420</cx:pt>
          <cx:pt idx="21235">21538</cx:pt>
          <cx:pt idx="21236">19778</cx:pt>
          <cx:pt idx="21237">18086</cx:pt>
          <cx:pt idx="21238">17291</cx:pt>
          <cx:pt idx="21239">16590</cx:pt>
          <cx:pt idx="21240">8573</cx:pt>
          <cx:pt idx="21241">21184</cx:pt>
          <cx:pt idx="21242">18487</cx:pt>
          <cx:pt idx="21243">16983</cx:pt>
          <cx:pt idx="21244">21021</cx:pt>
          <cx:pt idx="21245">22970</cx:pt>
          <cx:pt idx="21246">21049</cx:pt>
          <cx:pt idx="21247">16476</cx:pt>
          <cx:pt idx="21248">22552</cx:pt>
          <cx:pt idx="21249">20993</cx:pt>
          <cx:pt idx="21250">9359</cx:pt>
          <cx:pt idx="21251">22805</cx:pt>
          <cx:pt idx="21252">20966</cx:pt>
          <cx:pt idx="21253">16974</cx:pt>
          <cx:pt idx="21254">23490</cx:pt>
          <cx:pt idx="21255">15580</cx:pt>
          <cx:pt idx="21256">20925</cx:pt>
          <cx:pt idx="21257">15005</cx:pt>
          <cx:pt idx="21258">21851</cx:pt>
          <cx:pt idx="21259">13993</cx:pt>
          <cx:pt idx="21260">9812</cx:pt>
          <cx:pt idx="21261">21176</cx:pt>
          <cx:pt idx="21262">10239</cx:pt>
          <cx:pt idx="21263">22949</cx:pt>
          <cx:pt idx="21264">17503</cx:pt>
          <cx:pt idx="21265">18655</cx:pt>
          <cx:pt idx="21266">8338</cx:pt>
          <cx:pt idx="21267">13241</cx:pt>
          <cx:pt idx="21268">24930</cx:pt>
          <cx:pt idx="21269">12142</cx:pt>
          <cx:pt idx="21270">23672</cx:pt>
          <cx:pt idx="21271">20154</cx:pt>
          <cx:pt idx="21272">11771</cx:pt>
          <cx:pt idx="21273">23370</cx:pt>
          <cx:pt idx="21274">17009</cx:pt>
          <cx:pt idx="21275">15985</cx:pt>
          <cx:pt idx="21276">10526</cx:pt>
          <cx:pt idx="21277">19100</cx:pt>
          <cx:pt idx="21278">14861</cx:pt>
          <cx:pt idx="21279">16947</cx:pt>
          <cx:pt idx="21280">14239</cx:pt>
          <cx:pt idx="21281">9975</cx:pt>
          <cx:pt idx="21282">21613</cx:pt>
          <cx:pt idx="21283">19025</cx:pt>
          <cx:pt idx="21284">14602</cx:pt>
          <cx:pt idx="21285">8580</cx:pt>
          <cx:pt idx="21286">12665</cx:pt>
          <cx:pt idx="21287">18646</cx:pt>
          <cx:pt idx="21288">21820</cx:pt>
          <cx:pt idx="21289">23318</cx:pt>
          <cx:pt idx="21290">19283</cx:pt>
          <cx:pt idx="21291">8642</cx:pt>
          <cx:pt idx="21292">19812</cx:pt>
          <cx:pt idx="21293">22168</cx:pt>
          <cx:pt idx="21294">15251</cx:pt>
          <cx:pt idx="21295">11823</cx:pt>
          <cx:pt idx="21296">12978</cx:pt>
          <cx:pt idx="21297">8817</cx:pt>
          <cx:pt idx="21298">10445</cx:pt>
          <cx:pt idx="21299">19211</cx:pt>
          <cx:pt idx="21300">16887</cx:pt>
          <cx:pt idx="21301">14351</cx:pt>
          <cx:pt idx="21302">19911</cx:pt>
          <cx:pt idx="21303">21711</cx:pt>
          <cx:pt idx="21304">17205</cx:pt>
          <cx:pt idx="21305">15006</cx:pt>
          <cx:pt idx="21306">13700</cx:pt>
          <cx:pt idx="21307">15247</cx:pt>
          <cx:pt idx="21308">22694</cx:pt>
          <cx:pt idx="21309">13768</cx:pt>
          <cx:pt idx="21310">8563</cx:pt>
          <cx:pt idx="21311">16582</cx:pt>
          <cx:pt idx="21312">15570</cx:pt>
          <cx:pt idx="21313">23205</cx:pt>
          <cx:pt idx="21314">11511</cx:pt>
          <cx:pt idx="21315">9138</cx:pt>
          <cx:pt idx="21316">21301</cx:pt>
          <cx:pt idx="21317">8055</cx:pt>
          <cx:pt idx="21318">15348</cx:pt>
          <cx:pt idx="21319">13404</cx:pt>
          <cx:pt idx="21320">16293</cx:pt>
          <cx:pt idx="21321">19008</cx:pt>
          <cx:pt idx="21322">12544</cx:pt>
          <cx:pt idx="21323">16266</cx:pt>
          <cx:pt idx="21324">15146</cx:pt>
          <cx:pt idx="21325">21385</cx:pt>
          <cx:pt idx="21326">16211</cx:pt>
          <cx:pt idx="21327">13598</cx:pt>
          <cx:pt idx="21328">9887</cx:pt>
          <cx:pt idx="21329">14130</cx:pt>
          <cx:pt idx="21330">14083</cx:pt>
          <cx:pt idx="21331">9645</cx:pt>
          <cx:pt idx="21332">21199</cx:pt>
          <cx:pt idx="21333">22574</cx:pt>
          <cx:pt idx="21334">9528</cx:pt>
          <cx:pt idx="21335">20431</cx:pt>
          <cx:pt idx="21336">20788</cx:pt>
          <cx:pt idx="21337">11886</cx:pt>
          <cx:pt idx="21338">17658</cx:pt>
          <cx:pt idx="21339">23916</cx:pt>
          <cx:pt idx="21340">21333</cx:pt>
          <cx:pt idx="21341">12747</cx:pt>
          <cx:pt idx="21342">13669</cx:pt>
          <cx:pt idx="21343">15641</cx:pt>
          <cx:pt idx="21344">9133</cx:pt>
          <cx:pt idx="21345">11222</cx:pt>
          <cx:pt idx="21346">19879</cx:pt>
          <cx:pt idx="21347">18795</cx:pt>
          <cx:pt idx="21348">13170</cx:pt>
          <cx:pt idx="21349">16965</cx:pt>
          <cx:pt idx="21350">12121</cx:pt>
          <cx:pt idx="21351">8396</cx:pt>
          <cx:pt idx="21352">8453</cx:pt>
          <cx:pt idx="21353">14582</cx:pt>
          <cx:pt idx="21354">11711</cx:pt>
          <cx:pt idx="21355">8773</cx:pt>
          <cx:pt idx="21356">20374</cx:pt>
          <cx:pt idx="21357">13890</cx:pt>
          <cx:pt idx="21358">19480</cx:pt>
          <cx:pt idx="21359">11778</cx:pt>
          <cx:pt idx="21360">17945</cx:pt>
          <cx:pt idx="21361">16193</cx:pt>
          <cx:pt idx="21362">12411</cx:pt>
          <cx:pt idx="21363">10648</cx:pt>
          <cx:pt idx="21364">15323</cx:pt>
          <cx:pt idx="21365">18896</cx:pt>
          <cx:pt idx="21366">25053</cx:pt>
          <cx:pt idx="21367">15184</cx:pt>
          <cx:pt idx="21368">16273</cx:pt>
          <cx:pt idx="21369">16724</cx:pt>
          <cx:pt idx="21370">20756</cx:pt>
          <cx:pt idx="21371">9227</cx:pt>
          <cx:pt idx="21372">19490</cx:pt>
          <cx:pt idx="21373">11468</cx:pt>
          <cx:pt idx="21374">15597</cx:pt>
          <cx:pt idx="21375">17819</cx:pt>
          <cx:pt idx="21376">22221</cx:pt>
          <cx:pt idx="21377">9516</cx:pt>
          <cx:pt idx="21378">14126</cx:pt>
          <cx:pt idx="21379">13295</cx:pt>
          <cx:pt idx="21380">21745</cx:pt>
          <cx:pt idx="21381">8904</cx:pt>
          <cx:pt idx="21382">17208</cx:pt>
          <cx:pt idx="21383">11599</cx:pt>
          <cx:pt idx="21384">11408</cx:pt>
          <cx:pt idx="21385">11832</cx:pt>
          <cx:pt idx="21386">22676</cx:pt>
          <cx:pt idx="21387">14967</cx:pt>
          <cx:pt idx="21388">12222</cx:pt>
          <cx:pt idx="21389">17859</cx:pt>
          <cx:pt idx="21390">10475</cx:pt>
          <cx:pt idx="21391">10098</cx:pt>
          <cx:pt idx="21392">22801</cx:pt>
          <cx:pt idx="21393">14712</cx:pt>
          <cx:pt idx="21394">14045</cx:pt>
          <cx:pt idx="21395">11867</cx:pt>
          <cx:pt idx="21396">15181</cx:pt>
          <cx:pt idx="21397">10265</cx:pt>
          <cx:pt idx="21398">14127</cx:pt>
          <cx:pt idx="21399">22365</cx:pt>
          <cx:pt idx="21400">8378</cx:pt>
          <cx:pt idx="21401">19470</cx:pt>
          <cx:pt idx="21402">11811</cx:pt>
          <cx:pt idx="21403">21041</cx:pt>
          <cx:pt idx="21404">20037</cx:pt>
          <cx:pt idx="21405">20177</cx:pt>
          <cx:pt idx="21406">12206</cx:pt>
          <cx:pt idx="21407">11163</cx:pt>
          <cx:pt idx="21408">16893</cx:pt>
          <cx:pt idx="21409">19179</cx:pt>
          <cx:pt idx="21410">13047</cx:pt>
          <cx:pt idx="21411">20949</cx:pt>
          <cx:pt idx="21412">22652</cx:pt>
          <cx:pt idx="21413">14803</cx:pt>
          <cx:pt idx="21414">15580</cx:pt>
          <cx:pt idx="21415">20364</cx:pt>
          <cx:pt idx="21416">13605</cx:pt>
          <cx:pt idx="21417">10597</cx:pt>
          <cx:pt idx="21418">9302</cx:pt>
          <cx:pt idx="21419">19156</cx:pt>
          <cx:pt idx="21420">11695</cx:pt>
          <cx:pt idx="21421">22448</cx:pt>
          <cx:pt idx="21422">16973</cx:pt>
          <cx:pt idx="21423">16093</cx:pt>
          <cx:pt idx="21424">13362</cx:pt>
          <cx:pt idx="21425">23132</cx:pt>
          <cx:pt idx="21426">12417</cx:pt>
          <cx:pt idx="21427">14371</cx:pt>
          <cx:pt idx="21428">23750</cx:pt>
          <cx:pt idx="21429">12332</cx:pt>
          <cx:pt idx="21430">19008</cx:pt>
          <cx:pt idx="21431">22466</cx:pt>
          <cx:pt idx="21432">11893</cx:pt>
          <cx:pt idx="21433">10441</cx:pt>
          <cx:pt idx="21434">14927</cx:pt>
          <cx:pt idx="21435">17038</cx:pt>
          <cx:pt idx="21436">15623</cx:pt>
          <cx:pt idx="21437">15296</cx:pt>
          <cx:pt idx="21438">23176</cx:pt>
          <cx:pt idx="21439">11671</cx:pt>
          <cx:pt idx="21440">13450</cx:pt>
          <cx:pt idx="21441">22908</cx:pt>
          <cx:pt idx="21442">15066</cx:pt>
          <cx:pt idx="21443">23679</cx:pt>
          <cx:pt idx="21444">21020</cx:pt>
          <cx:pt idx="21445">9577</cx:pt>
          <cx:pt idx="21446">10136</cx:pt>
          <cx:pt idx="21447">16417</cx:pt>
          <cx:pt idx="21448">8487</cx:pt>
          <cx:pt idx="21449">8293</cx:pt>
          <cx:pt idx="21450">20000</cx:pt>
          <cx:pt idx="21451">20509</cx:pt>
          <cx:pt idx="21452">16557</cx:pt>
          <cx:pt idx="21453">13223</cx:pt>
          <cx:pt idx="21454">17752</cx:pt>
          <cx:pt idx="21455">15816</cx:pt>
          <cx:pt idx="21456">15960</cx:pt>
          <cx:pt idx="21457">21944</cx:pt>
          <cx:pt idx="21458">10945</cx:pt>
          <cx:pt idx="21459">10971</cx:pt>
          <cx:pt idx="21460">19632</cx:pt>
          <cx:pt idx="21461">22286</cx:pt>
          <cx:pt idx="21462">13892</cx:pt>
          <cx:pt idx="21463">16625</cx:pt>
          <cx:pt idx="21464">13698</cx:pt>
          <cx:pt idx="21465">12471</cx:pt>
          <cx:pt idx="21466">16874</cx:pt>
          <cx:pt idx="21467">19854</cx:pt>
          <cx:pt idx="21468">16758</cx:pt>
          <cx:pt idx="21469">15130</cx:pt>
          <cx:pt idx="21470">9817</cx:pt>
          <cx:pt idx="21471">13800</cx:pt>
          <cx:pt idx="21472">12166</cx:pt>
          <cx:pt idx="21473">12979</cx:pt>
          <cx:pt idx="21474">12205</cx:pt>
          <cx:pt idx="21475">8565</cx:pt>
          <cx:pt idx="21476">17461</cx:pt>
          <cx:pt idx="21477">15968</cx:pt>
          <cx:pt idx="21478">15256</cx:pt>
          <cx:pt idx="21479">22370</cx:pt>
          <cx:pt idx="21480">17234</cx:pt>
          <cx:pt idx="21481">17313</cx:pt>
          <cx:pt idx="21482">12443</cx:pt>
          <cx:pt idx="21483">8053</cx:pt>
          <cx:pt idx="21484">18950</cx:pt>
          <cx:pt idx="21485">11841</cx:pt>
          <cx:pt idx="21486">17079</cx:pt>
          <cx:pt idx="21487">22366</cx:pt>
          <cx:pt idx="21488">23468</cx:pt>
          <cx:pt idx="21489">12751</cx:pt>
          <cx:pt idx="21490">18855</cx:pt>
          <cx:pt idx="21491">21384</cx:pt>
          <cx:pt idx="21492">19224</cx:pt>
          <cx:pt idx="21493">12927</cx:pt>
          <cx:pt idx="21494">14218</cx:pt>
          <cx:pt idx="21495">13482</cx:pt>
          <cx:pt idx="21496">12873</cx:pt>
          <cx:pt idx="21497">13259</cx:pt>
          <cx:pt idx="21498">9903</cx:pt>
          <cx:pt idx="21499">18539</cx:pt>
          <cx:pt idx="21500">17632</cx:pt>
          <cx:pt idx="21501">12702</cx:pt>
          <cx:pt idx="21502">12882</cx:pt>
          <cx:pt idx="21503">12581</cx:pt>
          <cx:pt idx="21504">18021</cx:pt>
          <cx:pt idx="21505">9892</cx:pt>
          <cx:pt idx="21506">14594</cx:pt>
          <cx:pt idx="21507">14318</cx:pt>
          <cx:pt idx="21508">13437</cx:pt>
          <cx:pt idx="21509">13062</cx:pt>
          <cx:pt idx="21510">13518</cx:pt>
          <cx:pt idx="21511">14461</cx:pt>
          <cx:pt idx="21512">12700</cx:pt>
          <cx:pt idx="21513">19294</cx:pt>
          <cx:pt idx="21514">21846</cx:pt>
          <cx:pt idx="21515">11144</cx:pt>
          <cx:pt idx="21516">15711</cx:pt>
          <cx:pt idx="21517">17882</cx:pt>
          <cx:pt idx="21518">16927</cx:pt>
          <cx:pt idx="21519">15348</cx:pt>
          <cx:pt idx="21520">16050</cx:pt>
          <cx:pt idx="21521">16628</cx:pt>
          <cx:pt idx="21522">15271</cx:pt>
          <cx:pt idx="21523">13163</cx:pt>
          <cx:pt idx="21524">9687</cx:pt>
          <cx:pt idx="21525">15957</cx:pt>
          <cx:pt idx="21526">12870</cx:pt>
          <cx:pt idx="21527">22943</cx:pt>
          <cx:pt idx="21528">18668</cx:pt>
          <cx:pt idx="21529">15296</cx:pt>
          <cx:pt idx="21530">20350</cx:pt>
          <cx:pt idx="21531">16300</cx:pt>
          <cx:pt idx="21532">16559</cx:pt>
          <cx:pt idx="21533">11629</cx:pt>
          <cx:pt idx="21534">15454</cx:pt>
          <cx:pt idx="21535">18893</cx:pt>
          <cx:pt idx="21536">12762</cx:pt>
          <cx:pt idx="21537">21054</cx:pt>
          <cx:pt idx="21538">9976</cx:pt>
          <cx:pt idx="21539">16366</cx:pt>
          <cx:pt idx="21540">12134</cx:pt>
          <cx:pt idx="21541">15373</cx:pt>
          <cx:pt idx="21542">10511</cx:pt>
          <cx:pt idx="21543">20290</cx:pt>
          <cx:pt idx="21544">15950</cx:pt>
          <cx:pt idx="21545">10147</cx:pt>
          <cx:pt idx="21546">7727</cx:pt>
          <cx:pt idx="21547">13665</cx:pt>
          <cx:pt idx="21548">11610</cx:pt>
          <cx:pt idx="21549">20824</cx:pt>
          <cx:pt idx="21550">16124</cx:pt>
          <cx:pt idx="21551">14349</cx:pt>
          <cx:pt idx="21552">21303</cx:pt>
          <cx:pt idx="21553">11890</cx:pt>
          <cx:pt idx="21554">15965</cx:pt>
          <cx:pt idx="21555">20860</cx:pt>
          <cx:pt idx="21556">11888</cx:pt>
          <cx:pt idx="21557">7918</cx:pt>
          <cx:pt idx="21558">11041</cx:pt>
          <cx:pt idx="21559">19487</cx:pt>
          <cx:pt idx="21560">14429</cx:pt>
          <cx:pt idx="21561">10350</cx:pt>
          <cx:pt idx="21562">15033</cx:pt>
          <cx:pt idx="21563">15578</cx:pt>
          <cx:pt idx="21564">24429</cx:pt>
          <cx:pt idx="21565">17540</cx:pt>
          <cx:pt idx="21566">14146</cx:pt>
          <cx:pt idx="21567">10431</cx:pt>
          <cx:pt idx="21568">12389</cx:pt>
          <cx:pt idx="21569">12632</cx:pt>
          <cx:pt idx="21570">14168</cx:pt>
          <cx:pt idx="21571">21746</cx:pt>
          <cx:pt idx="21572">17869</cx:pt>
          <cx:pt idx="21573">19060</cx:pt>
          <cx:pt idx="21574">20407</cx:pt>
          <cx:pt idx="21575">23127</cx:pt>
          <cx:pt idx="21576">10098</cx:pt>
          <cx:pt idx="21577">16965</cx:pt>
          <cx:pt idx="21578">20734</cx:pt>
          <cx:pt idx="21579">23526</cx:pt>
          <cx:pt idx="21580">12308</cx:pt>
          <cx:pt idx="21581">21356</cx:pt>
          <cx:pt idx="21582">14535</cx:pt>
          <cx:pt idx="21583">10897</cx:pt>
          <cx:pt idx="21584">9295</cx:pt>
          <cx:pt idx="21585">11731</cx:pt>
          <cx:pt idx="21586">10891</cx:pt>
          <cx:pt idx="21587">19406</cx:pt>
          <cx:pt idx="21588">8688</cx:pt>
          <cx:pt idx="21589">13821</cx:pt>
          <cx:pt idx="21590">17783</cx:pt>
          <cx:pt idx="21591">19925</cx:pt>
          <cx:pt idx="21592">18675</cx:pt>
          <cx:pt idx="21593">20640</cx:pt>
          <cx:pt idx="21594">13511</cx:pt>
          <cx:pt idx="21595">16933</cx:pt>
          <cx:pt idx="21596">14761</cx:pt>
          <cx:pt idx="21597">22611</cx:pt>
          <cx:pt idx="21598">24613</cx:pt>
          <cx:pt idx="21599">11503</cx:pt>
          <cx:pt idx="21600">20204</cx:pt>
          <cx:pt idx="21601">22855</cx:pt>
          <cx:pt idx="21602">18440</cx:pt>
          <cx:pt idx="21603">12985</cx:pt>
          <cx:pt idx="21604">14360</cx:pt>
          <cx:pt idx="21605">22187</cx:pt>
          <cx:pt idx="21606">16304</cx:pt>
          <cx:pt idx="21607">23150</cx:pt>
          <cx:pt idx="21608">14537</cx:pt>
          <cx:pt idx="21609">15957</cx:pt>
          <cx:pt idx="21610">23616</cx:pt>
          <cx:pt idx="21611">23715</cx:pt>
          <cx:pt idx="21612">13427</cx:pt>
          <cx:pt idx="21613">10283</cx:pt>
          <cx:pt idx="21614">12717</cx:pt>
          <cx:pt idx="21615">9212</cx:pt>
          <cx:pt idx="21616">13882</cx:pt>
          <cx:pt idx="21617">19588</cx:pt>
          <cx:pt idx="21618">20289</cx:pt>
          <cx:pt idx="21619">14881</cx:pt>
          <cx:pt idx="21620">16641</cx:pt>
          <cx:pt idx="21621">17134</cx:pt>
          <cx:pt idx="21622">17726</cx:pt>
          <cx:pt idx="21623">17696</cx:pt>
          <cx:pt idx="21624">13017</cx:pt>
          <cx:pt idx="21625">18789</cx:pt>
          <cx:pt idx="21626">14019</cx:pt>
          <cx:pt idx="21627">19835</cx:pt>
          <cx:pt idx="21628">17742</cx:pt>
          <cx:pt idx="21629">12307</cx:pt>
          <cx:pt idx="21630">18310</cx:pt>
          <cx:pt idx="21631">14050</cx:pt>
          <cx:pt idx="21632">18652</cx:pt>
          <cx:pt idx="21633">17357</cx:pt>
          <cx:pt idx="21634">19547</cx:pt>
          <cx:pt idx="21635">23961</cx:pt>
          <cx:pt idx="21636">15710</cx:pt>
          <cx:pt idx="21637">15750</cx:pt>
          <cx:pt idx="21638">9979</cx:pt>
          <cx:pt idx="21639">18705</cx:pt>
          <cx:pt idx="21640">8637</cx:pt>
          <cx:pt idx="21641">15932</cx:pt>
          <cx:pt idx="21642">15972</cx:pt>
          <cx:pt idx="21643">11190</cx:pt>
          <cx:pt idx="21644">12029</cx:pt>
          <cx:pt idx="21645">12114</cx:pt>
          <cx:pt idx="21646">16648</cx:pt>
          <cx:pt idx="21647">20727</cx:pt>
          <cx:pt idx="21648">14864</cx:pt>
          <cx:pt idx="21649">14891</cx:pt>
          <cx:pt idx="21650">12345</cx:pt>
          <cx:pt idx="21651">16707</cx:pt>
          <cx:pt idx="21652">13331</cx:pt>
          <cx:pt idx="21653">9519</cx:pt>
          <cx:pt idx="21654">12543</cx:pt>
          <cx:pt idx="21655">8278</cx:pt>
          <cx:pt idx="21656">10218</cx:pt>
          <cx:pt idx="21657">24243</cx:pt>
          <cx:pt idx="21658">18272</cx:pt>
          <cx:pt idx="21659">12289</cx:pt>
          <cx:pt idx="21660">22718</cx:pt>
          <cx:pt idx="21661">17989</cx:pt>
          <cx:pt idx="21662">17185</cx:pt>
          <cx:pt idx="21663">14844</cx:pt>
          <cx:pt idx="21664">22643</cx:pt>
          <cx:pt idx="21665">14304</cx:pt>
          <cx:pt idx="21666">15867</cx:pt>
          <cx:pt idx="21667">20823</cx:pt>
          <cx:pt idx="21668">17797</cx:pt>
          <cx:pt idx="21669">20814</cx:pt>
          <cx:pt idx="21670">11128</cx:pt>
          <cx:pt idx="21671">10162</cx:pt>
          <cx:pt idx="21672">9457</cx:pt>
          <cx:pt idx="21673">12544</cx:pt>
          <cx:pt idx="21674">18075</cx:pt>
          <cx:pt idx="21675">13286</cx:pt>
          <cx:pt idx="21676">12656</cx:pt>
          <cx:pt idx="21677">17973</cx:pt>
          <cx:pt idx="21678">13708</cx:pt>
          <cx:pt idx="21679">12040</cx:pt>
          <cx:pt idx="21680">22879</cx:pt>
          <cx:pt idx="21681">15129</cx:pt>
          <cx:pt idx="21682">14761</cx:pt>
          <cx:pt idx="21683">10847</cx:pt>
          <cx:pt idx="21684">18558</cx:pt>
          <cx:pt idx="21685">15385</cx:pt>
          <cx:pt idx="21686">16238</cx:pt>
          <cx:pt idx="21687">16796</cx:pt>
          <cx:pt idx="21688">9216</cx:pt>
          <cx:pt idx="21689">13368</cx:pt>
          <cx:pt idx="21690">19519</cx:pt>
          <cx:pt idx="21691">9279</cx:pt>
          <cx:pt idx="21692">14931</cx:pt>
          <cx:pt idx="21693">23395</cx:pt>
          <cx:pt idx="21694">24088</cx:pt>
          <cx:pt idx="21695">9963</cx:pt>
          <cx:pt idx="21696">15455</cx:pt>
          <cx:pt idx="21697">11558</cx:pt>
          <cx:pt idx="21698">21227</cx:pt>
          <cx:pt idx="21699">11393</cx:pt>
          <cx:pt idx="21700">11560</cx:pt>
          <cx:pt idx="21701">21410</cx:pt>
          <cx:pt idx="21702">15261</cx:pt>
          <cx:pt idx="21703">18734</cx:pt>
          <cx:pt idx="21704">13623</cx:pt>
          <cx:pt idx="21705">16763</cx:pt>
          <cx:pt idx="21706">20696</cx:pt>
          <cx:pt idx="21707">17585</cx:pt>
          <cx:pt idx="21708">14285</cx:pt>
          <cx:pt idx="21709">16908</cx:pt>
          <cx:pt idx="21710">12645</cx:pt>
          <cx:pt idx="21711">15091</cx:pt>
          <cx:pt idx="21712">11497</cx:pt>
          <cx:pt idx="21713">9328</cx:pt>
          <cx:pt idx="21714">18453</cx:pt>
          <cx:pt idx="21715">15105</cx:pt>
          <cx:pt idx="21716">24387</cx:pt>
          <cx:pt idx="21717">18711</cx:pt>
          <cx:pt idx="21718">18430</cx:pt>
          <cx:pt idx="21719">19807</cx:pt>
          <cx:pt idx="21720">9747</cx:pt>
          <cx:pt idx="21721">14310</cx:pt>
          <cx:pt idx="21722">14616</cx:pt>
          <cx:pt idx="21723">11845</cx:pt>
          <cx:pt idx="21724">16237</cx:pt>
          <cx:pt idx="21725">12531</cx:pt>
          <cx:pt idx="21726">11940</cx:pt>
          <cx:pt idx="21727">16220</cx:pt>
          <cx:pt idx="21728">14325</cx:pt>
          <cx:pt idx="21729">14623</cx:pt>
          <cx:pt idx="21730">22604</cx:pt>
          <cx:pt idx="21731">22662</cx:pt>
          <cx:pt idx="21732">18289</cx:pt>
          <cx:pt idx="21733">13567</cx:pt>
          <cx:pt idx="21734">18538</cx:pt>
          <cx:pt idx="21735">24653</cx:pt>
          <cx:pt idx="21736">10767</cx:pt>
          <cx:pt idx="21737">14251</cx:pt>
          <cx:pt idx="21738">14054</cx:pt>
          <cx:pt idx="21739">21637</cx:pt>
          <cx:pt idx="21740">8599</cx:pt>
          <cx:pt idx="21741">8986</cx:pt>
          <cx:pt idx="21742">11672</cx:pt>
          <cx:pt idx="21743">20461</cx:pt>
          <cx:pt idx="21744">19235</cx:pt>
          <cx:pt idx="21745">15995</cx:pt>
          <cx:pt idx="21746">20155</cx:pt>
          <cx:pt idx="21747">8853</cx:pt>
          <cx:pt idx="21748">22668</cx:pt>
          <cx:pt idx="21749">16685</cx:pt>
          <cx:pt idx="21750">11938</cx:pt>
          <cx:pt idx="21751">22669</cx:pt>
          <cx:pt idx="21752">24401</cx:pt>
          <cx:pt idx="21753">17241</cx:pt>
          <cx:pt idx="21754">19663</cx:pt>
          <cx:pt idx="21755">13772</cx:pt>
          <cx:pt idx="21756">12420</cx:pt>
          <cx:pt idx="21757">9125</cx:pt>
          <cx:pt idx="21758">16248</cx:pt>
          <cx:pt idx="21759">11262</cx:pt>
          <cx:pt idx="21760">14936</cx:pt>
          <cx:pt idx="21761">20287</cx:pt>
          <cx:pt idx="21762">12213</cx:pt>
          <cx:pt idx="21763">22369</cx:pt>
          <cx:pt idx="21764">18304</cx:pt>
          <cx:pt idx="21765">15237</cx:pt>
          <cx:pt idx="21766">23988</cx:pt>
          <cx:pt idx="21767">22807</cx:pt>
          <cx:pt idx="21768">22537</cx:pt>
          <cx:pt idx="21769">24112</cx:pt>
          <cx:pt idx="21770">10687</cx:pt>
          <cx:pt idx="21771">18819</cx:pt>
          <cx:pt idx="21772">13430</cx:pt>
          <cx:pt idx="21773">19968</cx:pt>
          <cx:pt idx="21774">12881</cx:pt>
          <cx:pt idx="21775">8575</cx:pt>
          <cx:pt idx="21776">21127</cx:pt>
          <cx:pt idx="21777">14475</cx:pt>
          <cx:pt idx="21778">14061</cx:pt>
          <cx:pt idx="21779">16411</cx:pt>
          <cx:pt idx="21780">13160</cx:pt>
          <cx:pt idx="21781">11361</cx:pt>
          <cx:pt idx="21782">12115</cx:pt>
          <cx:pt idx="21783">10053</cx:pt>
          <cx:pt idx="21784">8170</cx:pt>
          <cx:pt idx="21785">9664</cx:pt>
          <cx:pt idx="21786">9734</cx:pt>
          <cx:pt idx="21787">24323</cx:pt>
          <cx:pt idx="21788">13599</cx:pt>
          <cx:pt idx="21789">12124</cx:pt>
          <cx:pt idx="21790">23197</cx:pt>
          <cx:pt idx="21791">20009</cx:pt>
          <cx:pt idx="21792">12429</cx:pt>
          <cx:pt idx="21793">17870</cx:pt>
          <cx:pt idx="21794">12923</cx:pt>
          <cx:pt idx="21795">20282</cx:pt>
          <cx:pt idx="21796">15892</cx:pt>
          <cx:pt idx="21797">13073</cx:pt>
          <cx:pt idx="21798">23397</cx:pt>
          <cx:pt idx="21799">21365</cx:pt>
          <cx:pt idx="21800">19106</cx:pt>
          <cx:pt idx="21801">10386</cx:pt>
          <cx:pt idx="21802">19396</cx:pt>
          <cx:pt idx="21803">13242</cx:pt>
          <cx:pt idx="21804">19432</cx:pt>
          <cx:pt idx="21805">12661</cx:pt>
          <cx:pt idx="21806">17420</cx:pt>
          <cx:pt idx="21807">15859</cx:pt>
          <cx:pt idx="21808">11175</cx:pt>
          <cx:pt idx="21809">13783</cx:pt>
          <cx:pt idx="21810">22964</cx:pt>
          <cx:pt idx="21811">14514</cx:pt>
          <cx:pt idx="21812">15337</cx:pt>
          <cx:pt idx="21813">9937</cx:pt>
          <cx:pt idx="21814">8938</cx:pt>
          <cx:pt idx="21815">15856</cx:pt>
          <cx:pt idx="21816">10792</cx:pt>
          <cx:pt idx="21817">16584</cx:pt>
          <cx:pt idx="21818">11321</cx:pt>
          <cx:pt idx="21819">17201</cx:pt>
          <cx:pt idx="21820">13455</cx:pt>
          <cx:pt idx="21821">17797</cx:pt>
          <cx:pt idx="21822">14220</cx:pt>
          <cx:pt idx="21823">14965</cx:pt>
          <cx:pt idx="21824">9962</cx:pt>
          <cx:pt idx="21825">22083</cx:pt>
          <cx:pt idx="21826">10629</cx:pt>
          <cx:pt idx="21827">21091</cx:pt>
          <cx:pt idx="21828">9109</cx:pt>
          <cx:pt idx="21829">14725</cx:pt>
          <cx:pt idx="21830">22195</cx:pt>
          <cx:pt idx="21831">10797</cx:pt>
          <cx:pt idx="21832">15934</cx:pt>
          <cx:pt idx="21833">15062</cx:pt>
          <cx:pt idx="21834">8767</cx:pt>
          <cx:pt idx="21835">10209</cx:pt>
          <cx:pt idx="21836">23467</cx:pt>
          <cx:pt idx="21837">11384</cx:pt>
          <cx:pt idx="21838">12297</cx:pt>
          <cx:pt idx="21839">20422</cx:pt>
          <cx:pt idx="21840">15912</cx:pt>
          <cx:pt idx="21841">21602</cx:pt>
          <cx:pt idx="21842">11213</cx:pt>
          <cx:pt idx="21843">18272</cx:pt>
          <cx:pt idx="21844">10856</cx:pt>
          <cx:pt idx="21845">19291</cx:pt>
          <cx:pt idx="21846">10695</cx:pt>
          <cx:pt idx="21847">9366</cx:pt>
          <cx:pt idx="21848">12635</cx:pt>
          <cx:pt idx="21849">18845</cx:pt>
          <cx:pt idx="21850">16450</cx:pt>
          <cx:pt idx="21851">17196</cx:pt>
          <cx:pt idx="21852">13238</cx:pt>
          <cx:pt idx="21853">23399</cx:pt>
          <cx:pt idx="21854">17748</cx:pt>
          <cx:pt idx="21855">19099</cx:pt>
          <cx:pt idx="21856">19582</cx:pt>
          <cx:pt idx="21857">10618</cx:pt>
          <cx:pt idx="21858">10425</cx:pt>
          <cx:pt idx="21859">11800</cx:pt>
          <cx:pt idx="21860">21393</cx:pt>
          <cx:pt idx="21861">10039</cx:pt>
          <cx:pt idx="21862">17155</cx:pt>
          <cx:pt idx="21863">16113</cx:pt>
          <cx:pt idx="21864">16937</cx:pt>
          <cx:pt idx="21865">17314</cx:pt>
          <cx:pt idx="21866">12437</cx:pt>
          <cx:pt idx="21867">10324</cx:pt>
          <cx:pt idx="21868">15628</cx:pt>
          <cx:pt idx="21869">19354</cx:pt>
          <cx:pt idx="21870">12006</cx:pt>
          <cx:pt idx="21871">20153</cx:pt>
          <cx:pt idx="21872">13481</cx:pt>
          <cx:pt idx="21873">21002</cx:pt>
          <cx:pt idx="21874">19980</cx:pt>
          <cx:pt idx="21875">11270</cx:pt>
          <cx:pt idx="21876">12911</cx:pt>
          <cx:pt idx="21877">11486</cx:pt>
          <cx:pt idx="21878">17804</cx:pt>
          <cx:pt idx="21879">20031</cx:pt>
          <cx:pt idx="21880">10946</cx:pt>
          <cx:pt idx="21881">15849</cx:pt>
          <cx:pt idx="21882">13373</cx:pt>
          <cx:pt idx="21883">16757</cx:pt>
          <cx:pt idx="21884">14853</cx:pt>
          <cx:pt idx="21885">16986</cx:pt>
          <cx:pt idx="21886">16224</cx:pt>
          <cx:pt idx="21887">16113</cx:pt>
          <cx:pt idx="21888">14509</cx:pt>
          <cx:pt idx="21889">24004</cx:pt>
          <cx:pt idx="21890">22627</cx:pt>
          <cx:pt idx="21891">18173</cx:pt>
          <cx:pt idx="21892">11652</cx:pt>
          <cx:pt idx="21893">20352</cx:pt>
          <cx:pt idx="21894">13533</cx:pt>
          <cx:pt idx="21895">8575</cx:pt>
          <cx:pt idx="21896">10757</cx:pt>
          <cx:pt idx="21897">14039</cx:pt>
          <cx:pt idx="21898">11574</cx:pt>
          <cx:pt idx="21899">19574</cx:pt>
          <cx:pt idx="21900">10711</cx:pt>
          <cx:pt idx="21901">17754</cx:pt>
          <cx:pt idx="21902">9593</cx:pt>
          <cx:pt idx="21903">20973</cx:pt>
          <cx:pt idx="21904">17233</cx:pt>
          <cx:pt idx="21905">12148</cx:pt>
          <cx:pt idx="21906">20988</cx:pt>
          <cx:pt idx="21907">22236</cx:pt>
          <cx:pt idx="21908">23316</cx:pt>
          <cx:pt idx="21909">23619</cx:pt>
          <cx:pt idx="21910">18423</cx:pt>
          <cx:pt idx="21911">17738</cx:pt>
          <cx:pt idx="21912">10337</cx:pt>
          <cx:pt idx="21913">15985</cx:pt>
          <cx:pt idx="21914">19259</cx:pt>
          <cx:pt idx="21915">11286</cx:pt>
          <cx:pt idx="21916">18825</cx:pt>
          <cx:pt idx="21917">17058</cx:pt>
          <cx:pt idx="21918">23726</cx:pt>
          <cx:pt idx="21919">22337</cx:pt>
          <cx:pt idx="21920">12534</cx:pt>
          <cx:pt idx="21921">14227</cx:pt>
          <cx:pt idx="21922">13188</cx:pt>
          <cx:pt idx="21923">19071</cx:pt>
          <cx:pt idx="21924">17004</cx:pt>
          <cx:pt idx="21925">14219</cx:pt>
          <cx:pt idx="21926">20526</cx:pt>
          <cx:pt idx="21927">14858</cx:pt>
          <cx:pt idx="21928">18283</cx:pt>
          <cx:pt idx="21929">7748</cx:pt>
          <cx:pt idx="21930">9396</cx:pt>
          <cx:pt idx="21931">14069</cx:pt>
          <cx:pt idx="21932">19442</cx:pt>
          <cx:pt idx="21933">19266</cx:pt>
          <cx:pt idx="21934">20933</cx:pt>
          <cx:pt idx="21935">19636</cx:pt>
          <cx:pt idx="21936">12400</cx:pt>
          <cx:pt idx="21937">8337</cx:pt>
          <cx:pt idx="21938">19690</cx:pt>
          <cx:pt idx="21939">10545</cx:pt>
          <cx:pt idx="21940">11471</cx:pt>
          <cx:pt idx="21941">17372</cx:pt>
          <cx:pt idx="21942">20317</cx:pt>
          <cx:pt idx="21943">10083</cx:pt>
          <cx:pt idx="21944">19168</cx:pt>
          <cx:pt idx="21945">15282</cx:pt>
          <cx:pt idx="21946">14204</cx:pt>
          <cx:pt idx="21947">22781</cx:pt>
          <cx:pt idx="21948">14656</cx:pt>
          <cx:pt idx="21949">15564</cx:pt>
          <cx:pt idx="21950">19155</cx:pt>
          <cx:pt idx="21951">16043</cx:pt>
          <cx:pt idx="21952">15072</cx:pt>
          <cx:pt idx="21953">14158</cx:pt>
          <cx:pt idx="21954">12077</cx:pt>
          <cx:pt idx="21955">9654</cx:pt>
          <cx:pt idx="21956">22291</cx:pt>
          <cx:pt idx="21957">15204</cx:pt>
          <cx:pt idx="21958">20464</cx:pt>
          <cx:pt idx="21959">22086</cx:pt>
          <cx:pt idx="21960">20796</cx:pt>
          <cx:pt idx="21961">9731</cx:pt>
          <cx:pt idx="21962">23082</cx:pt>
          <cx:pt idx="21963">23678</cx:pt>
          <cx:pt idx="21964">10345</cx:pt>
          <cx:pt idx="21965">18633</cx:pt>
          <cx:pt idx="21966">18519</cx:pt>
          <cx:pt idx="21967">15959</cx:pt>
          <cx:pt idx="21968">11475</cx:pt>
          <cx:pt idx="21969">15095</cx:pt>
          <cx:pt idx="21970">8945</cx:pt>
          <cx:pt idx="21971">10543</cx:pt>
          <cx:pt idx="21972">22480</cx:pt>
          <cx:pt idx="21973">11583</cx:pt>
          <cx:pt idx="21974">10698</cx:pt>
          <cx:pt idx="21975">12504</cx:pt>
          <cx:pt idx="21976">16126</cx:pt>
          <cx:pt idx="21977">13947</cx:pt>
          <cx:pt idx="21978">8491</cx:pt>
          <cx:pt idx="21979">17106</cx:pt>
          <cx:pt idx="21980">16397</cx:pt>
          <cx:pt idx="21981">14867</cx:pt>
          <cx:pt idx="21982">16625</cx:pt>
          <cx:pt idx="21983">13889</cx:pt>
          <cx:pt idx="21984">15424</cx:pt>
          <cx:pt idx="21985">18976</cx:pt>
          <cx:pt idx="21986">22773</cx:pt>
          <cx:pt idx="21987">19583</cx:pt>
          <cx:pt idx="21988">21333</cx:pt>
          <cx:pt idx="21989">22961</cx:pt>
          <cx:pt idx="21990">22220</cx:pt>
          <cx:pt idx="21991">18988</cx:pt>
          <cx:pt idx="21992">23018</cx:pt>
          <cx:pt idx="21993">23419</cx:pt>
          <cx:pt idx="21994">17211</cx:pt>
          <cx:pt idx="21995">15450</cx:pt>
          <cx:pt idx="21996">18989</cx:pt>
          <cx:pt idx="21997">11255</cx:pt>
          <cx:pt idx="21998">15070</cx:pt>
          <cx:pt idx="21999">13749</cx:pt>
          <cx:pt idx="22000">11935</cx:pt>
          <cx:pt idx="22001">21252</cx:pt>
          <cx:pt idx="22002">23572</cx:pt>
          <cx:pt idx="22003">10065</cx:pt>
          <cx:pt idx="22004">14308</cx:pt>
          <cx:pt idx="22005">14530</cx:pt>
          <cx:pt idx="22006">21755</cx:pt>
          <cx:pt idx="22007">9984</cx:pt>
          <cx:pt idx="22008">21628</cx:pt>
          <cx:pt idx="22009">17734</cx:pt>
          <cx:pt idx="22010">14722</cx:pt>
          <cx:pt idx="22011">11572</cx:pt>
          <cx:pt idx="22012">17732</cx:pt>
          <cx:pt idx="22013">15210</cx:pt>
          <cx:pt idx="22014">16767</cx:pt>
          <cx:pt idx="22015">10927</cx:pt>
          <cx:pt idx="22016">19065</cx:pt>
          <cx:pt idx="22017">10537</cx:pt>
          <cx:pt idx="22018">12325</cx:pt>
          <cx:pt idx="22019">17966</cx:pt>
          <cx:pt idx="22020">13689</cx:pt>
          <cx:pt idx="22021">14224</cx:pt>
          <cx:pt idx="22022">15633</cx:pt>
          <cx:pt idx="22023">11959</cx:pt>
          <cx:pt idx="22024">11208</cx:pt>
          <cx:pt idx="22025">9620</cx:pt>
          <cx:pt idx="22026">13625</cx:pt>
          <cx:pt idx="22027">19614</cx:pt>
          <cx:pt idx="22028">13015</cx:pt>
          <cx:pt idx="22029">12619</cx:pt>
          <cx:pt idx="22030">14553</cx:pt>
          <cx:pt idx="22031">20246</cx:pt>
          <cx:pt idx="22032">19286</cx:pt>
          <cx:pt idx="22033">10330</cx:pt>
          <cx:pt idx="22034">10667</cx:pt>
          <cx:pt idx="22035">19728</cx:pt>
          <cx:pt idx="22036">17129</cx:pt>
          <cx:pt idx="22037">10168</cx:pt>
          <cx:pt idx="22038">11986</cx:pt>
          <cx:pt idx="22039">17537</cx:pt>
          <cx:pt idx="22040">12753</cx:pt>
          <cx:pt idx="22041">17344</cx:pt>
          <cx:pt idx="22042">14937</cx:pt>
          <cx:pt idx="22043">17344</cx:pt>
          <cx:pt idx="22044">13902</cx:pt>
          <cx:pt idx="22045">16150</cx:pt>
          <cx:pt idx="22046">14284</cx:pt>
          <cx:pt idx="22047">15201</cx:pt>
          <cx:pt idx="22048">20826</cx:pt>
          <cx:pt idx="22049">21520</cx:pt>
          <cx:pt idx="22050">14842</cx:pt>
          <cx:pt idx="22051">20330</cx:pt>
          <cx:pt idx="22052">14396</cx:pt>
          <cx:pt idx="22053">23728</cx:pt>
          <cx:pt idx="22054">11505</cx:pt>
          <cx:pt idx="22055">20755</cx:pt>
          <cx:pt idx="22056">13820</cx:pt>
          <cx:pt idx="22057">10392</cx:pt>
          <cx:pt idx="22058">16914</cx:pt>
          <cx:pt idx="22059">8596</cx:pt>
          <cx:pt idx="22060">18913</cx:pt>
          <cx:pt idx="22061">17857</cx:pt>
          <cx:pt idx="22062">11931</cx:pt>
          <cx:pt idx="22063">20470</cx:pt>
          <cx:pt idx="22064">12144</cx:pt>
          <cx:pt idx="22065">16105</cx:pt>
          <cx:pt idx="22066">10876</cx:pt>
          <cx:pt idx="22067">17452</cx:pt>
          <cx:pt idx="22068">23040</cx:pt>
          <cx:pt idx="22069">9382</cx:pt>
          <cx:pt idx="22070">13832</cx:pt>
          <cx:pt idx="22071">15342</cx:pt>
          <cx:pt idx="22072">14516</cx:pt>
          <cx:pt idx="22073">15384</cx:pt>
          <cx:pt idx="22074">21812</cx:pt>
          <cx:pt idx="22075">17902</cx:pt>
          <cx:pt idx="22076">8460</cx:pt>
          <cx:pt idx="22077">19951</cx:pt>
          <cx:pt idx="22078">23496</cx:pt>
          <cx:pt idx="22079">12869</cx:pt>
          <cx:pt idx="22080">12733</cx:pt>
          <cx:pt idx="22081">24604</cx:pt>
          <cx:pt idx="22082">13298</cx:pt>
          <cx:pt idx="22083">14802</cx:pt>
          <cx:pt idx="22084">22402</cx:pt>
          <cx:pt idx="22085">13070</cx:pt>
          <cx:pt idx="22086">15623</cx:pt>
          <cx:pt idx="22087">21664</cx:pt>
          <cx:pt idx="22088">21228</cx:pt>
          <cx:pt idx="22089">19731</cx:pt>
          <cx:pt idx="22090">21865</cx:pt>
          <cx:pt idx="22091">17994</cx:pt>
          <cx:pt idx="22092">11405</cx:pt>
          <cx:pt idx="22093">8371</cx:pt>
          <cx:pt idx="22094">14506</cx:pt>
          <cx:pt idx="22095">22341</cx:pt>
          <cx:pt idx="22096">19824</cx:pt>
          <cx:pt idx="22097">12983</cx:pt>
          <cx:pt idx="22098">15778</cx:pt>
          <cx:pt idx="22099">24602</cx:pt>
          <cx:pt idx="22100">14405</cx:pt>
          <cx:pt idx="22101">16948</cx:pt>
          <cx:pt idx="22102">11436</cx:pt>
          <cx:pt idx="22103">10674</cx:pt>
          <cx:pt idx="22104">13754</cx:pt>
          <cx:pt idx="22105">18449</cx:pt>
          <cx:pt idx="22106">18415</cx:pt>
          <cx:pt idx="22107">17065</cx:pt>
          <cx:pt idx="22108">13090</cx:pt>
          <cx:pt idx="22109">17057</cx:pt>
          <cx:pt idx="22110">22608</cx:pt>
          <cx:pt idx="22111">17918</cx:pt>
          <cx:pt idx="22112">20215</cx:pt>
          <cx:pt idx="22113">21186</cx:pt>
          <cx:pt idx="22114">8450</cx:pt>
          <cx:pt idx="22115">21688</cx:pt>
          <cx:pt idx="22116">10553</cx:pt>
          <cx:pt idx="22117">20852</cx:pt>
          <cx:pt idx="22118">20034</cx:pt>
          <cx:pt idx="22119">20471</cx:pt>
          <cx:pt idx="22120">16969</cx:pt>
          <cx:pt idx="22121">19873</cx:pt>
          <cx:pt idx="22122">10123</cx:pt>
          <cx:pt idx="22123">19899</cx:pt>
          <cx:pt idx="22124">11040</cx:pt>
          <cx:pt idx="22125">13814</cx:pt>
          <cx:pt idx="22126">19451</cx:pt>
          <cx:pt idx="22127">13071</cx:pt>
          <cx:pt idx="22128">24010</cx:pt>
          <cx:pt idx="22129">20848</cx:pt>
          <cx:pt idx="22130">8976</cx:pt>
          <cx:pt idx="22131">18317</cx:pt>
          <cx:pt idx="22132">10368</cx:pt>
          <cx:pt idx="22133">20913</cx:pt>
          <cx:pt idx="22134">15047</cx:pt>
          <cx:pt idx="22135">17042</cx:pt>
          <cx:pt idx="22136">10099</cx:pt>
          <cx:pt idx="22137">20678</cx:pt>
          <cx:pt idx="22138">20897</cx:pt>
          <cx:pt idx="22139">12772</cx:pt>
          <cx:pt idx="22140">13229</cx:pt>
          <cx:pt idx="22141">19254</cx:pt>
          <cx:pt idx="22142">21313</cx:pt>
          <cx:pt idx="22143">16405</cx:pt>
          <cx:pt idx="22144">11518</cx:pt>
          <cx:pt idx="22145">21027</cx:pt>
          <cx:pt idx="22146">23103</cx:pt>
          <cx:pt idx="22147">17814</cx:pt>
          <cx:pt idx="22148">19005</cx:pt>
          <cx:pt idx="22149">14522</cx:pt>
          <cx:pt idx="22150">16239</cx:pt>
          <cx:pt idx="22151">19414</cx:pt>
          <cx:pt idx="22152">15976</cx:pt>
          <cx:pt idx="22153">10307</cx:pt>
          <cx:pt idx="22154">15373</cx:pt>
          <cx:pt idx="22155">18018</cx:pt>
          <cx:pt idx="22156">8427</cx:pt>
          <cx:pt idx="22157">15429</cx:pt>
          <cx:pt idx="22158">12433</cx:pt>
          <cx:pt idx="22159">12604</cx:pt>
          <cx:pt idx="22160">19411</cx:pt>
          <cx:pt idx="22161">23307</cx:pt>
          <cx:pt idx="22162">19997</cx:pt>
          <cx:pt idx="22163">16327</cx:pt>
          <cx:pt idx="22164">11903</cx:pt>
          <cx:pt idx="22165">23866</cx:pt>
          <cx:pt idx="22166">9212</cx:pt>
          <cx:pt idx="22167">11807</cx:pt>
          <cx:pt idx="22168">14517</cx:pt>
          <cx:pt idx="22169">21963</cx:pt>
          <cx:pt idx="22170">8156</cx:pt>
          <cx:pt idx="22171">21684</cx:pt>
          <cx:pt idx="22172">14133</cx:pt>
          <cx:pt idx="22173">18394</cx:pt>
          <cx:pt idx="22174">18644</cx:pt>
          <cx:pt idx="22175">16926</cx:pt>
          <cx:pt idx="22176">13711</cx:pt>
          <cx:pt idx="22177">21244</cx:pt>
          <cx:pt idx="22178">23693</cx:pt>
          <cx:pt idx="22179">17057</cx:pt>
          <cx:pt idx="22180">13646</cx:pt>
          <cx:pt idx="22181">18659</cx:pt>
          <cx:pt idx="22182">20403</cx:pt>
          <cx:pt idx="22183">22483</cx:pt>
          <cx:pt idx="22184">12235</cx:pt>
          <cx:pt idx="22185">19927</cx:pt>
          <cx:pt idx="22186">16754</cx:pt>
          <cx:pt idx="22187">18611</cx:pt>
          <cx:pt idx="22188">17321</cx:pt>
          <cx:pt idx="22189">16892</cx:pt>
          <cx:pt idx="22190">17075</cx:pt>
          <cx:pt idx="22191">15764</cx:pt>
          <cx:pt idx="22192">11610</cx:pt>
          <cx:pt idx="22193">11518</cx:pt>
          <cx:pt idx="22194">22841</cx:pt>
          <cx:pt idx="22195">14221</cx:pt>
          <cx:pt idx="22196">18651</cx:pt>
          <cx:pt idx="22197">12311</cx:pt>
          <cx:pt idx="22198">18231</cx:pt>
          <cx:pt idx="22199">16112</cx:pt>
          <cx:pt idx="22200">19180</cx:pt>
          <cx:pt idx="22201">18202</cx:pt>
          <cx:pt idx="22202">14713</cx:pt>
          <cx:pt idx="22203">14274</cx:pt>
          <cx:pt idx="22204">22488</cx:pt>
          <cx:pt idx="22205">16402</cx:pt>
          <cx:pt idx="22206">18935</cx:pt>
          <cx:pt idx="22207">10738</cx:pt>
          <cx:pt idx="22208">9758</cx:pt>
          <cx:pt idx="22209">21234</cx:pt>
          <cx:pt idx="22210">10822</cx:pt>
          <cx:pt idx="22211">13965</cx:pt>
          <cx:pt idx="22212">11457</cx:pt>
          <cx:pt idx="22213">21153</cx:pt>
          <cx:pt idx="22214">18261</cx:pt>
          <cx:pt idx="22215">20665</cx:pt>
          <cx:pt idx="22216">18044</cx:pt>
          <cx:pt idx="22217">21071</cx:pt>
          <cx:pt idx="22218">10951</cx:pt>
          <cx:pt idx="22219">19490</cx:pt>
          <cx:pt idx="22220">10287</cx:pt>
          <cx:pt idx="22221">15687</cx:pt>
          <cx:pt idx="22222">7981</cx:pt>
          <cx:pt idx="22223">16316</cx:pt>
          <cx:pt idx="22224">12140</cx:pt>
          <cx:pt idx="22225">12952</cx:pt>
          <cx:pt idx="22226">17550</cx:pt>
          <cx:pt idx="22227">12566</cx:pt>
          <cx:pt idx="22228">17714</cx:pt>
          <cx:pt idx="22229">14561</cx:pt>
          <cx:pt idx="22230">15492</cx:pt>
          <cx:pt idx="22231">23865</cx:pt>
          <cx:pt idx="22232">16778</cx:pt>
          <cx:pt idx="22233">18154</cx:pt>
          <cx:pt idx="22234">22922</cx:pt>
          <cx:pt idx="22235">14388</cx:pt>
          <cx:pt idx="22236">11221</cx:pt>
          <cx:pt idx="22237">13362</cx:pt>
          <cx:pt idx="22238">10356</cx:pt>
          <cx:pt idx="22239">18728</cx:pt>
          <cx:pt idx="22240">11864</cx:pt>
          <cx:pt idx="22241">19395</cx:pt>
          <cx:pt idx="22242">21571</cx:pt>
          <cx:pt idx="22243">14939</cx:pt>
          <cx:pt idx="22244">19931</cx:pt>
          <cx:pt idx="22245">18146</cx:pt>
          <cx:pt idx="22246">13215</cx:pt>
          <cx:pt idx="22247">11281</cx:pt>
          <cx:pt idx="22248">14601</cx:pt>
          <cx:pt idx="22249">15002</cx:pt>
          <cx:pt idx="22250">17582</cx:pt>
          <cx:pt idx="22251">11120</cx:pt>
          <cx:pt idx="22252">22284</cx:pt>
          <cx:pt idx="22253">11874</cx:pt>
          <cx:pt idx="22254">20381</cx:pt>
          <cx:pt idx="22255">17014</cx:pt>
          <cx:pt idx="22256">14769</cx:pt>
          <cx:pt idx="22257">12556</cx:pt>
          <cx:pt idx="22258">13010</cx:pt>
          <cx:pt idx="22259">14420</cx:pt>
          <cx:pt idx="22260">23516</cx:pt>
          <cx:pt idx="22261">13971</cx:pt>
          <cx:pt idx="22262">17566</cx:pt>
          <cx:pt idx="22263">20012</cx:pt>
          <cx:pt idx="22264">18651</cx:pt>
          <cx:pt idx="22265">8866</cx:pt>
          <cx:pt idx="22266">17293</cx:pt>
          <cx:pt idx="22267">16560</cx:pt>
          <cx:pt idx="22268">17256</cx:pt>
          <cx:pt idx="22269">16886</cx:pt>
          <cx:pt idx="22270">21051</cx:pt>
          <cx:pt idx="22271">10019</cx:pt>
          <cx:pt idx="22272">16244</cx:pt>
          <cx:pt idx="22273">14575</cx:pt>
          <cx:pt idx="22274">24341</cx:pt>
          <cx:pt idx="22275">16568</cx:pt>
          <cx:pt idx="22276">22883</cx:pt>
          <cx:pt idx="22277">16030</cx:pt>
          <cx:pt idx="22278">11890</cx:pt>
          <cx:pt idx="22279">13177</cx:pt>
          <cx:pt idx="22280">14713</cx:pt>
          <cx:pt idx="22281">20940</cx:pt>
          <cx:pt idx="22282">20194</cx:pt>
          <cx:pt idx="22283">21454</cx:pt>
          <cx:pt idx="22284">7884</cx:pt>
          <cx:pt idx="22285">15689</cx:pt>
          <cx:pt idx="22286">10425</cx:pt>
          <cx:pt idx="22287">19813</cx:pt>
          <cx:pt idx="22288">17887</cx:pt>
          <cx:pt idx="22289">14879</cx:pt>
          <cx:pt idx="22290">23305</cx:pt>
          <cx:pt idx="22291">18884</cx:pt>
          <cx:pt idx="22292">8772</cx:pt>
          <cx:pt idx="22293">14841</cx:pt>
          <cx:pt idx="22294">16786</cx:pt>
          <cx:pt idx="22295">18997</cx:pt>
          <cx:pt idx="22296">19485</cx:pt>
          <cx:pt idx="22297">20665</cx:pt>
          <cx:pt idx="22298">8153</cx:pt>
          <cx:pt idx="22299">17162</cx:pt>
          <cx:pt idx="22300">9193</cx:pt>
          <cx:pt idx="22301">16108</cx:pt>
          <cx:pt idx="22302">10826</cx:pt>
          <cx:pt idx="22303">23862</cx:pt>
          <cx:pt idx="22304">17021</cx:pt>
          <cx:pt idx="22305">17752</cx:pt>
          <cx:pt idx="22306">17255</cx:pt>
          <cx:pt idx="22307">20993</cx:pt>
          <cx:pt idx="22308">20977</cx:pt>
          <cx:pt idx="22309">23032</cx:pt>
          <cx:pt idx="22310">12377</cx:pt>
          <cx:pt idx="22311">11105</cx:pt>
          <cx:pt idx="22312">15044</cx:pt>
          <cx:pt idx="22313">13346</cx:pt>
          <cx:pt idx="22314">10528</cx:pt>
          <cx:pt idx="22315">14935</cx:pt>
          <cx:pt idx="22316">14515</cx:pt>
          <cx:pt idx="22317">20460</cx:pt>
          <cx:pt idx="22318">22531</cx:pt>
          <cx:pt idx="22319">13744</cx:pt>
          <cx:pt idx="22320">8385</cx:pt>
          <cx:pt idx="22321">16625</cx:pt>
          <cx:pt idx="22322">16945</cx:pt>
          <cx:pt idx="22323">18696</cx:pt>
          <cx:pt idx="22324">21927</cx:pt>
          <cx:pt idx="22325">18135</cx:pt>
          <cx:pt idx="22326">18950</cx:pt>
          <cx:pt idx="22327">13389</cx:pt>
          <cx:pt idx="22328">22436</cx:pt>
          <cx:pt idx="22329">12428</cx:pt>
          <cx:pt idx="22330">19661</cx:pt>
          <cx:pt idx="22331">12037</cx:pt>
          <cx:pt idx="22332">20117</cx:pt>
          <cx:pt idx="22333">11241</cx:pt>
          <cx:pt idx="22334">23625</cx:pt>
          <cx:pt idx="22335">14037</cx:pt>
          <cx:pt idx="22336">20894</cx:pt>
          <cx:pt idx="22337">14405</cx:pt>
          <cx:pt idx="22338">14801</cx:pt>
          <cx:pt idx="22339">12142</cx:pt>
          <cx:pt idx="22340">16564</cx:pt>
          <cx:pt idx="22341">23117</cx:pt>
          <cx:pt idx="22342">16215</cx:pt>
          <cx:pt idx="22343">18534</cx:pt>
          <cx:pt idx="22344">19822</cx:pt>
          <cx:pt idx="22345">22322</cx:pt>
          <cx:pt idx="22346">13964</cx:pt>
          <cx:pt idx="22347">18761</cx:pt>
          <cx:pt idx="22348">11910</cx:pt>
          <cx:pt idx="22349">11869</cx:pt>
          <cx:pt idx="22350">13551</cx:pt>
          <cx:pt idx="22351">19069</cx:pt>
          <cx:pt idx="22352">19165</cx:pt>
          <cx:pt idx="22353">13757</cx:pt>
          <cx:pt idx="22354">21494</cx:pt>
          <cx:pt idx="22355">11108</cx:pt>
          <cx:pt idx="22356">11816</cx:pt>
          <cx:pt idx="22357">23877</cx:pt>
          <cx:pt idx="22358">13521</cx:pt>
          <cx:pt idx="22359">22024</cx:pt>
          <cx:pt idx="22360">18632</cx:pt>
          <cx:pt idx="22361">11166</cx:pt>
          <cx:pt idx="22362">21485</cx:pt>
          <cx:pt idx="22363">16917</cx:pt>
          <cx:pt idx="22364">16953</cx:pt>
          <cx:pt idx="22365">10267</cx:pt>
          <cx:pt idx="22366">13748</cx:pt>
          <cx:pt idx="22367">22131</cx:pt>
          <cx:pt idx="22368">14141</cx:pt>
          <cx:pt idx="22369">12930</cx:pt>
          <cx:pt idx="22370">8485</cx:pt>
          <cx:pt idx="22371">16194</cx:pt>
          <cx:pt idx="22372">9884</cx:pt>
          <cx:pt idx="22373">19130</cx:pt>
          <cx:pt idx="22374">22373</cx:pt>
          <cx:pt idx="22375">20087</cx:pt>
          <cx:pt idx="22376">14610</cx:pt>
          <cx:pt idx="22377">15549</cx:pt>
          <cx:pt idx="22378">20985</cx:pt>
          <cx:pt idx="22379">12369</cx:pt>
          <cx:pt idx="22380">7863</cx:pt>
          <cx:pt idx="22381">18013</cx:pt>
          <cx:pt idx="22382">19919</cx:pt>
          <cx:pt idx="22383">16950</cx:pt>
          <cx:pt idx="22384">19291</cx:pt>
          <cx:pt idx="22385">9115</cx:pt>
          <cx:pt idx="22386">15031</cx:pt>
          <cx:pt idx="22387">15186</cx:pt>
          <cx:pt idx="22388">12792</cx:pt>
          <cx:pt idx="22389">10556</cx:pt>
          <cx:pt idx="22390">12896</cx:pt>
          <cx:pt idx="22391">22060</cx:pt>
          <cx:pt idx="22392">17819</cx:pt>
          <cx:pt idx="22393">23082</cx:pt>
          <cx:pt idx="22394">19497</cx:pt>
          <cx:pt idx="22395">22568</cx:pt>
          <cx:pt idx="22396">17256</cx:pt>
          <cx:pt idx="22397">17372</cx:pt>
          <cx:pt idx="22398">18978</cx:pt>
          <cx:pt idx="22399">11644</cx:pt>
          <cx:pt idx="22400">9955</cx:pt>
          <cx:pt idx="22401">10812</cx:pt>
          <cx:pt idx="22402">17167</cx:pt>
          <cx:pt idx="22403">15280</cx:pt>
          <cx:pt idx="22404">23276</cx:pt>
          <cx:pt idx="22405">10038</cx:pt>
          <cx:pt idx="22406">19700</cx:pt>
          <cx:pt idx="22407">22542</cx:pt>
          <cx:pt idx="22408">15991</cx:pt>
          <cx:pt idx="22409">14140</cx:pt>
          <cx:pt idx="22410">11118</cx:pt>
          <cx:pt idx="22411">11501</cx:pt>
          <cx:pt idx="22412">23599</cx:pt>
          <cx:pt idx="22413">16828</cx:pt>
          <cx:pt idx="22414">8945</cx:pt>
          <cx:pt idx="22415">13037</cx:pt>
          <cx:pt idx="22416">13909</cx:pt>
          <cx:pt idx="22417">19329</cx:pt>
          <cx:pt idx="22418">22479</cx:pt>
          <cx:pt idx="22419">8137</cx:pt>
          <cx:pt idx="22420">22767</cx:pt>
          <cx:pt idx="22421">13690</cx:pt>
          <cx:pt idx="22422">22699</cx:pt>
          <cx:pt idx="22423">11962</cx:pt>
          <cx:pt idx="22424">23693</cx:pt>
          <cx:pt idx="22425">24489</cx:pt>
          <cx:pt idx="22426">19032</cx:pt>
          <cx:pt idx="22427">8561</cx:pt>
          <cx:pt idx="22428">13525</cx:pt>
          <cx:pt idx="22429">20793</cx:pt>
          <cx:pt idx="22430">11751</cx:pt>
          <cx:pt idx="22431">16814</cx:pt>
          <cx:pt idx="22432">20286</cx:pt>
          <cx:pt idx="22433">14956</cx:pt>
          <cx:pt idx="22434">13165</cx:pt>
          <cx:pt idx="22435">11601</cx:pt>
          <cx:pt idx="22436">22627</cx:pt>
          <cx:pt idx="22437">16802</cx:pt>
          <cx:pt idx="22438">22547</cx:pt>
          <cx:pt idx="22439">21303</cx:pt>
          <cx:pt idx="22440">16498</cx:pt>
          <cx:pt idx="22441">7723</cx:pt>
          <cx:pt idx="22442">13772</cx:pt>
          <cx:pt idx="22443">16501</cx:pt>
          <cx:pt idx="22444">15414</cx:pt>
          <cx:pt idx="22445">13103</cx:pt>
          <cx:pt idx="22446">14610</cx:pt>
          <cx:pt idx="22447">17987</cx:pt>
          <cx:pt idx="22448">17001</cx:pt>
          <cx:pt idx="22449">16034</cx:pt>
          <cx:pt idx="22450">11881</cx:pt>
          <cx:pt idx="22451">17566</cx:pt>
          <cx:pt idx="22452">22340</cx:pt>
          <cx:pt idx="22453">13538</cx:pt>
          <cx:pt idx="22454">11413</cx:pt>
          <cx:pt idx="22455">23628</cx:pt>
          <cx:pt idx="22456">20032</cx:pt>
          <cx:pt idx="22457">14012</cx:pt>
          <cx:pt idx="22458">10991</cx:pt>
          <cx:pt idx="22459">9636</cx:pt>
          <cx:pt idx="22460">10009</cx:pt>
          <cx:pt idx="22461">10106</cx:pt>
          <cx:pt idx="22462">13753</cx:pt>
          <cx:pt idx="22463">22513</cx:pt>
          <cx:pt idx="22464">10474</cx:pt>
          <cx:pt idx="22465">13206</cx:pt>
          <cx:pt idx="22466">10879</cx:pt>
          <cx:pt idx="22467">12953</cx:pt>
          <cx:pt idx="22468">16211</cx:pt>
          <cx:pt idx="22469">22025</cx:pt>
          <cx:pt idx="22470">19660</cx:pt>
          <cx:pt idx="22471">14489</cx:pt>
          <cx:pt idx="22472">15441</cx:pt>
          <cx:pt idx="22473">14283</cx:pt>
          <cx:pt idx="22474">10105</cx:pt>
          <cx:pt idx="22475">22589</cx:pt>
          <cx:pt idx="22476">23041</cx:pt>
          <cx:pt idx="22477">17911</cx:pt>
          <cx:pt idx="22478">10458</cx:pt>
          <cx:pt idx="22479">15812</cx:pt>
          <cx:pt idx="22480">15330</cx:pt>
          <cx:pt idx="22481">20494</cx:pt>
          <cx:pt idx="22482">12904</cx:pt>
          <cx:pt idx="22483">24185</cx:pt>
          <cx:pt idx="22484">23183</cx:pt>
          <cx:pt idx="22485">13986</cx:pt>
          <cx:pt idx="22486">18014</cx:pt>
          <cx:pt idx="22487">16568</cx:pt>
          <cx:pt idx="22488">7793</cx:pt>
          <cx:pt idx="22489">23090</cx:pt>
          <cx:pt idx="22490">14867</cx:pt>
          <cx:pt idx="22491">10334</cx:pt>
          <cx:pt idx="22492">15374</cx:pt>
          <cx:pt idx="22493">11371</cx:pt>
          <cx:pt idx="22494">14272</cx:pt>
          <cx:pt idx="22495">17253</cx:pt>
          <cx:pt idx="22496">21036</cx:pt>
          <cx:pt idx="22497">18234</cx:pt>
          <cx:pt idx="22498">15492</cx:pt>
          <cx:pt idx="22499">8099</cx:pt>
          <cx:pt idx="22500">10944</cx:pt>
          <cx:pt idx="22501">21340</cx:pt>
          <cx:pt idx="22502">14600</cx:pt>
          <cx:pt idx="22503">12265</cx:pt>
          <cx:pt idx="22504">14058</cx:pt>
          <cx:pt idx="22505">21427</cx:pt>
          <cx:pt idx="22506">23611</cx:pt>
          <cx:pt idx="22507">22084</cx:pt>
          <cx:pt idx="22508">11619</cx:pt>
          <cx:pt idx="22509">21177</cx:pt>
          <cx:pt idx="22510">14872</cx:pt>
          <cx:pt idx="22511">13918</cx:pt>
          <cx:pt idx="22512">12012</cx:pt>
          <cx:pt idx="22513">17270</cx:pt>
          <cx:pt idx="22514">20105</cx:pt>
          <cx:pt idx="22515">16527</cx:pt>
          <cx:pt idx="22516">11862</cx:pt>
          <cx:pt idx="22517">12066</cx:pt>
          <cx:pt idx="22518">16767</cx:pt>
          <cx:pt idx="22519">9111</cx:pt>
          <cx:pt idx="22520">9150</cx:pt>
          <cx:pt idx="22521">22048</cx:pt>
          <cx:pt idx="22522">21846</cx:pt>
          <cx:pt idx="22523">16470</cx:pt>
          <cx:pt idx="22524">17623</cx:pt>
          <cx:pt idx="22525">19663</cx:pt>
          <cx:pt idx="22526">21871</cx:pt>
          <cx:pt idx="22527">13064</cx:pt>
          <cx:pt idx="22528">17276</cx:pt>
          <cx:pt idx="22529">9170</cx:pt>
          <cx:pt idx="22530">23019</cx:pt>
          <cx:pt idx="22531">16130</cx:pt>
          <cx:pt idx="22532">14735</cx:pt>
          <cx:pt idx="22533">9260</cx:pt>
          <cx:pt idx="22534">20590</cx:pt>
          <cx:pt idx="22535">19224</cx:pt>
          <cx:pt idx="22536">14470</cx:pt>
          <cx:pt idx="22537">10953</cx:pt>
          <cx:pt idx="22538">23342</cx:pt>
          <cx:pt idx="22539">10616</cx:pt>
          <cx:pt idx="22540">13408</cx:pt>
          <cx:pt idx="22541">12357</cx:pt>
          <cx:pt idx="22542">23164</cx:pt>
          <cx:pt idx="22543">14102</cx:pt>
          <cx:pt idx="22544">20242</cx:pt>
          <cx:pt idx="22545">24273</cx:pt>
          <cx:pt idx="22546">19589</cx:pt>
          <cx:pt idx="22547">19938</cx:pt>
          <cx:pt idx="22548">16400</cx:pt>
          <cx:pt idx="22549">8899</cx:pt>
          <cx:pt idx="22550">18188</cx:pt>
          <cx:pt idx="22551">24778</cx:pt>
          <cx:pt idx="22552">19731</cx:pt>
          <cx:pt idx="22553">18528</cx:pt>
          <cx:pt idx="22554">19232</cx:pt>
          <cx:pt idx="22555">12117</cx:pt>
          <cx:pt idx="22556">13568</cx:pt>
          <cx:pt idx="22557">15826</cx:pt>
          <cx:pt idx="22558">15850</cx:pt>
          <cx:pt idx="22559">15492</cx:pt>
          <cx:pt idx="22560">20289</cx:pt>
          <cx:pt idx="22561">18054</cx:pt>
          <cx:pt idx="22562">19866</cx:pt>
          <cx:pt idx="22563">11663</cx:pt>
          <cx:pt idx="22564">21784</cx:pt>
          <cx:pt idx="22565">9549</cx:pt>
          <cx:pt idx="22566">15938</cx:pt>
          <cx:pt idx="22567">20639</cx:pt>
          <cx:pt idx="22568">9812</cx:pt>
          <cx:pt idx="22569">20878</cx:pt>
          <cx:pt idx="22570">22159</cx:pt>
          <cx:pt idx="22571">14427</cx:pt>
          <cx:pt idx="22572">9871</cx:pt>
          <cx:pt idx="22573">17696</cx:pt>
          <cx:pt idx="22574">15690</cx:pt>
          <cx:pt idx="22575">20746</cx:pt>
          <cx:pt idx="22576">24337</cx:pt>
          <cx:pt idx="22577">24125</cx:pt>
          <cx:pt idx="22578">13969</cx:pt>
          <cx:pt idx="22579">22020</cx:pt>
          <cx:pt idx="22580">16687</cx:pt>
          <cx:pt idx="22581">20493</cx:pt>
          <cx:pt idx="22582">14825</cx:pt>
          <cx:pt idx="22583">19569</cx:pt>
          <cx:pt idx="22584">10018</cx:pt>
          <cx:pt idx="22585">9607</cx:pt>
          <cx:pt idx="22586">11709</cx:pt>
          <cx:pt idx="22587">15726</cx:pt>
          <cx:pt idx="22588">11619</cx:pt>
          <cx:pt idx="22589">10412</cx:pt>
          <cx:pt idx="22590">11599</cx:pt>
          <cx:pt idx="22591">10086</cx:pt>
          <cx:pt idx="22592">17637</cx:pt>
          <cx:pt idx="22593">10464</cx:pt>
          <cx:pt idx="22594">21734</cx:pt>
          <cx:pt idx="22595">16555</cx:pt>
          <cx:pt idx="22596">8074</cx:pt>
          <cx:pt idx="22597">13526</cx:pt>
          <cx:pt idx="22598">8588</cx:pt>
          <cx:pt idx="22599">15658</cx:pt>
          <cx:pt idx="22600">18953</cx:pt>
          <cx:pt idx="22601">10446</cx:pt>
          <cx:pt idx="22602">11744</cx:pt>
          <cx:pt idx="22603">23750</cx:pt>
          <cx:pt idx="22604">17183</cx:pt>
          <cx:pt idx="22605">13860</cx:pt>
          <cx:pt idx="22606">10640</cx:pt>
          <cx:pt idx="22607">21165</cx:pt>
          <cx:pt idx="22608">22265</cx:pt>
          <cx:pt idx="22609">12251</cx:pt>
          <cx:pt idx="22610">24579</cx:pt>
          <cx:pt idx="22611">21408</cx:pt>
          <cx:pt idx="22612">20031</cx:pt>
          <cx:pt idx="22613">20348</cx:pt>
          <cx:pt idx="22614">19733</cx:pt>
          <cx:pt idx="22615">17238</cx:pt>
          <cx:pt idx="22616">10899</cx:pt>
          <cx:pt idx="22617">15583</cx:pt>
          <cx:pt idx="22618">17368</cx:pt>
          <cx:pt idx="22619">10282</cx:pt>
          <cx:pt idx="22620">21570</cx:pt>
          <cx:pt idx="22621">22591</cx:pt>
          <cx:pt idx="22622">18809</cx:pt>
          <cx:pt idx="22623">24184</cx:pt>
          <cx:pt idx="22624">15688</cx:pt>
          <cx:pt idx="22625">22172</cx:pt>
          <cx:pt idx="22626">17489</cx:pt>
          <cx:pt idx="22627">18627</cx:pt>
          <cx:pt idx="22628">12919</cx:pt>
          <cx:pt idx="22629">14337</cx:pt>
          <cx:pt idx="22630">12361</cx:pt>
          <cx:pt idx="22631">19629</cx:pt>
          <cx:pt idx="22632">12990</cx:pt>
          <cx:pt idx="22633">17559</cx:pt>
          <cx:pt idx="22634">19098</cx:pt>
          <cx:pt idx="22635">12682</cx:pt>
          <cx:pt idx="22636">9148</cx:pt>
          <cx:pt idx="22637">10144</cx:pt>
          <cx:pt idx="22638">16263</cx:pt>
          <cx:pt idx="22639">18094</cx:pt>
          <cx:pt idx="22640">14149</cx:pt>
          <cx:pt idx="22641">19711</cx:pt>
          <cx:pt idx="22642">15391</cx:pt>
          <cx:pt idx="22643">13905</cx:pt>
          <cx:pt idx="22644">9296</cx:pt>
          <cx:pt idx="22645">9637</cx:pt>
          <cx:pt idx="22646">25009</cx:pt>
          <cx:pt idx="22647">17141</cx:pt>
          <cx:pt idx="22648">20733</cx:pt>
          <cx:pt idx="22649">17154</cx:pt>
          <cx:pt idx="22650">11918</cx:pt>
          <cx:pt idx="22651">15863</cx:pt>
          <cx:pt idx="22652">21211</cx:pt>
          <cx:pt idx="22653">18937</cx:pt>
          <cx:pt idx="22654">17354</cx:pt>
          <cx:pt idx="22655">17041</cx:pt>
          <cx:pt idx="22656">14583</cx:pt>
          <cx:pt idx="22657">16057</cx:pt>
          <cx:pt idx="22658">11267</cx:pt>
          <cx:pt idx="22659">18951</cx:pt>
          <cx:pt idx="22660">15982</cx:pt>
          <cx:pt idx="22661">18268</cx:pt>
          <cx:pt idx="22662">13777</cx:pt>
          <cx:pt idx="22663">21313</cx:pt>
          <cx:pt idx="22664">18994</cx:pt>
          <cx:pt idx="22665">23260</cx:pt>
          <cx:pt idx="22666">19776</cx:pt>
          <cx:pt idx="22667">24827</cx:pt>
          <cx:pt idx="22668">8029</cx:pt>
          <cx:pt idx="22669">14967</cx:pt>
          <cx:pt idx="22670">16642</cx:pt>
          <cx:pt idx="22671">19327</cx:pt>
          <cx:pt idx="22672">22978</cx:pt>
          <cx:pt idx="22673">21880</cx:pt>
          <cx:pt idx="22674">9451</cx:pt>
          <cx:pt idx="22675">9352</cx:pt>
          <cx:pt idx="22676">20100</cx:pt>
          <cx:pt idx="22677">16329</cx:pt>
          <cx:pt idx="22678">12165</cx:pt>
          <cx:pt idx="22679">15267</cx:pt>
          <cx:pt idx="22680">17870</cx:pt>
          <cx:pt idx="22681">19745</cx:pt>
          <cx:pt idx="22682">12713</cx:pt>
          <cx:pt idx="22683">22243</cx:pt>
          <cx:pt idx="22684">20813</cx:pt>
          <cx:pt idx="22685">19342</cx:pt>
          <cx:pt idx="22686">13691</cx:pt>
          <cx:pt idx="22687">16948</cx:pt>
          <cx:pt idx="22688">10811</cx:pt>
          <cx:pt idx="22689">13747</cx:pt>
          <cx:pt idx="22690">8412</cx:pt>
          <cx:pt idx="22691">14018</cx:pt>
          <cx:pt idx="22692">17256</cx:pt>
          <cx:pt idx="22693">16993</cx:pt>
          <cx:pt idx="22694">14465</cx:pt>
          <cx:pt idx="22695">24444</cx:pt>
          <cx:pt idx="22696">17257</cx:pt>
          <cx:pt idx="22697">19818</cx:pt>
          <cx:pt idx="22698">11452</cx:pt>
          <cx:pt idx="22699">17937</cx:pt>
          <cx:pt idx="22700">10535</cx:pt>
          <cx:pt idx="22701">21509</cx:pt>
          <cx:pt idx="22702">14617</cx:pt>
          <cx:pt idx="22703">16688</cx:pt>
          <cx:pt idx="22704">12921</cx:pt>
          <cx:pt idx="22705">15155</cx:pt>
          <cx:pt idx="22706">20093</cx:pt>
          <cx:pt idx="22707">13783</cx:pt>
          <cx:pt idx="22708">10652</cx:pt>
          <cx:pt idx="22709">13840</cx:pt>
          <cx:pt idx="22710">24336</cx:pt>
          <cx:pt idx="22711">22982</cx:pt>
          <cx:pt idx="22712">17358</cx:pt>
          <cx:pt idx="22713">11176</cx:pt>
          <cx:pt idx="22714">18531</cx:pt>
          <cx:pt idx="22715">15029</cx:pt>
          <cx:pt idx="22716">15107</cx:pt>
          <cx:pt idx="22717">17945</cx:pt>
          <cx:pt idx="22718">23680</cx:pt>
          <cx:pt idx="22719">10666</cx:pt>
          <cx:pt idx="22720">19441</cx:pt>
          <cx:pt idx="22721">12280</cx:pt>
          <cx:pt idx="22722">8476</cx:pt>
          <cx:pt idx="22723">9959</cx:pt>
          <cx:pt idx="22724">11035</cx:pt>
          <cx:pt idx="22725">21839</cx:pt>
          <cx:pt idx="22726">19308</cx:pt>
          <cx:pt idx="22727">16540</cx:pt>
          <cx:pt idx="22728">16958</cx:pt>
          <cx:pt idx="22729">13725</cx:pt>
          <cx:pt idx="22730">24171</cx:pt>
          <cx:pt idx="22731">13591</cx:pt>
          <cx:pt idx="22732">21501</cx:pt>
          <cx:pt idx="22733">20743</cx:pt>
          <cx:pt idx="22734">17754</cx:pt>
          <cx:pt idx="22735">14073</cx:pt>
          <cx:pt idx="22736">15088</cx:pt>
          <cx:pt idx="22737">19601</cx:pt>
          <cx:pt idx="22738">8453</cx:pt>
          <cx:pt idx="22739">11433</cx:pt>
          <cx:pt idx="22740">14355</cx:pt>
          <cx:pt idx="22741">10602</cx:pt>
          <cx:pt idx="22742">15834</cx:pt>
          <cx:pt idx="22743">16203</cx:pt>
          <cx:pt idx="22744">14024</cx:pt>
          <cx:pt idx="22745">15865</cx:pt>
          <cx:pt idx="22746">8268</cx:pt>
          <cx:pt idx="22747">18969</cx:pt>
          <cx:pt idx="22748">8640</cx:pt>
          <cx:pt idx="22749">21587</cx:pt>
          <cx:pt idx="22750">21630</cx:pt>
          <cx:pt idx="22751">19549</cx:pt>
          <cx:pt idx="22752">10101</cx:pt>
          <cx:pt idx="22753">19857</cx:pt>
          <cx:pt idx="22754">11117</cx:pt>
          <cx:pt idx="22755">12725</cx:pt>
          <cx:pt idx="22756">18553</cx:pt>
          <cx:pt idx="22757">12287</cx:pt>
          <cx:pt idx="22758">9830</cx:pt>
          <cx:pt idx="22759">9555</cx:pt>
          <cx:pt idx="22760">16938</cx:pt>
          <cx:pt idx="22761">21665</cx:pt>
          <cx:pt idx="22762">14858</cx:pt>
          <cx:pt idx="22763">17592</cx:pt>
          <cx:pt idx="22764">16464</cx:pt>
          <cx:pt idx="22765">10467</cx:pt>
          <cx:pt idx="22766">12208</cx:pt>
          <cx:pt idx="22767">21066</cx:pt>
          <cx:pt idx="22768">13264</cx:pt>
          <cx:pt idx="22769">15550</cx:pt>
          <cx:pt idx="22770">21771</cx:pt>
          <cx:pt idx="22771">18957</cx:pt>
          <cx:pt idx="22772">22813</cx:pt>
          <cx:pt idx="22773">18415</cx:pt>
          <cx:pt idx="22774">18405</cx:pt>
          <cx:pt idx="22775">11505</cx:pt>
          <cx:pt idx="22776">23484</cx:pt>
          <cx:pt idx="22777">8509</cx:pt>
          <cx:pt idx="22778">22315</cx:pt>
          <cx:pt idx="22779">21166</cx:pt>
          <cx:pt idx="22780">9746</cx:pt>
          <cx:pt idx="22781">10636</cx:pt>
          <cx:pt idx="22782">14524</cx:pt>
          <cx:pt idx="22783">20450</cx:pt>
          <cx:pt idx="22784">17856</cx:pt>
          <cx:pt idx="22785">22653</cx:pt>
          <cx:pt idx="22786">12332</cx:pt>
          <cx:pt idx="22787">18169</cx:pt>
          <cx:pt idx="22788">13793</cx:pt>
          <cx:pt idx="22789">17325</cx:pt>
          <cx:pt idx="22790">10956</cx:pt>
          <cx:pt idx="22791">13613</cx:pt>
          <cx:pt idx="22792">21620</cx:pt>
          <cx:pt idx="22793">15403</cx:pt>
          <cx:pt idx="22794">21740</cx:pt>
          <cx:pt idx="22795">21685</cx:pt>
          <cx:pt idx="22796">13016</cx:pt>
          <cx:pt idx="22797">11588</cx:pt>
          <cx:pt idx="22798">23452</cx:pt>
          <cx:pt idx="22799">18042</cx:pt>
          <cx:pt idx="22800">16653</cx:pt>
          <cx:pt idx="22801">8257</cx:pt>
          <cx:pt idx="22802">16481</cx:pt>
          <cx:pt idx="22803">14582</cx:pt>
          <cx:pt idx="22804">20504</cx:pt>
          <cx:pt idx="22805">12537</cx:pt>
          <cx:pt idx="22806">10358</cx:pt>
          <cx:pt idx="22807">11123</cx:pt>
          <cx:pt idx="22808">15005</cx:pt>
          <cx:pt idx="22809">19235</cx:pt>
          <cx:pt idx="22810">11895</cx:pt>
          <cx:pt idx="22811">10126</cx:pt>
          <cx:pt idx="22812">23783</cx:pt>
          <cx:pt idx="22813">16911</cx:pt>
          <cx:pt idx="22814">22792</cx:pt>
          <cx:pt idx="22815">17625</cx:pt>
          <cx:pt idx="22816">13989</cx:pt>
          <cx:pt idx="22817">14527</cx:pt>
          <cx:pt idx="22818">17105</cx:pt>
          <cx:pt idx="22819">9557</cx:pt>
          <cx:pt idx="22820">12273</cx:pt>
          <cx:pt idx="22821">18495</cx:pt>
          <cx:pt idx="22822">22095</cx:pt>
          <cx:pt idx="22823">10269</cx:pt>
          <cx:pt idx="22824">21009</cx:pt>
          <cx:pt idx="22825">13596</cx:pt>
          <cx:pt idx="22826">12349</cx:pt>
          <cx:pt idx="22827">17825</cx:pt>
          <cx:pt idx="22828">11977</cx:pt>
          <cx:pt idx="22829">19765</cx:pt>
          <cx:pt idx="22830">16580</cx:pt>
          <cx:pt idx="22831">18196</cx:pt>
          <cx:pt idx="22832">13982</cx:pt>
          <cx:pt idx="22833">13581</cx:pt>
          <cx:pt idx="22834">17715</cx:pt>
          <cx:pt idx="22835">9886</cx:pt>
          <cx:pt idx="22836">13025</cx:pt>
          <cx:pt idx="22837">9810</cx:pt>
          <cx:pt idx="22838">19865</cx:pt>
          <cx:pt idx="22839">23001</cx:pt>
          <cx:pt idx="22840">12374</cx:pt>
          <cx:pt idx="22841">15010</cx:pt>
          <cx:pt idx="22842">17582</cx:pt>
          <cx:pt idx="22843">9886</cx:pt>
          <cx:pt idx="22844">15155</cx:pt>
          <cx:pt idx="22845">11167</cx:pt>
          <cx:pt idx="22846">17122</cx:pt>
          <cx:pt idx="22847">22475</cx:pt>
          <cx:pt idx="22848">20267</cx:pt>
          <cx:pt idx="22849">20163</cx:pt>
          <cx:pt idx="22850">21067</cx:pt>
          <cx:pt idx="22851">11088</cx:pt>
          <cx:pt idx="22852">14634</cx:pt>
          <cx:pt idx="22853">12769</cx:pt>
          <cx:pt idx="22854">23671</cx:pt>
          <cx:pt idx="22855">18296</cx:pt>
          <cx:pt idx="22856">21602</cx:pt>
          <cx:pt idx="22857">13894</cx:pt>
          <cx:pt idx="22858">14968</cx:pt>
          <cx:pt idx="22859">23336</cx:pt>
          <cx:pt idx="22860">17754</cx:pt>
          <cx:pt idx="22861">15376</cx:pt>
          <cx:pt idx="22862">22981</cx:pt>
          <cx:pt idx="22863">14531</cx:pt>
          <cx:pt idx="22864">18025</cx:pt>
          <cx:pt idx="22865">15137</cx:pt>
          <cx:pt idx="22866">20194</cx:pt>
          <cx:pt idx="22867">9485</cx:pt>
          <cx:pt idx="22868">19869</cx:pt>
          <cx:pt idx="22869">12789</cx:pt>
          <cx:pt idx="22870">14494</cx:pt>
          <cx:pt idx="22871">24712</cx:pt>
          <cx:pt idx="22872">22944</cx:pt>
          <cx:pt idx="22873">12339</cx:pt>
          <cx:pt idx="22874">11196</cx:pt>
          <cx:pt idx="22875">22448</cx:pt>
          <cx:pt idx="22876">14083</cx:pt>
          <cx:pt idx="22877">10374</cx:pt>
          <cx:pt idx="22878">20724</cx:pt>
          <cx:pt idx="22879">10391</cx:pt>
          <cx:pt idx="22880">23266</cx:pt>
          <cx:pt idx="22881">21811</cx:pt>
          <cx:pt idx="22882">14114</cx:pt>
          <cx:pt idx="22883">12829</cx:pt>
          <cx:pt idx="22884">24769</cx:pt>
          <cx:pt idx="22885">22340</cx:pt>
          <cx:pt idx="22886">11733</cx:pt>
          <cx:pt idx="22887">15681</cx:pt>
          <cx:pt idx="22888">16467</cx:pt>
          <cx:pt idx="22889">15200</cx:pt>
          <cx:pt idx="22890">15003</cx:pt>
          <cx:pt idx="22891">14257</cx:pt>
          <cx:pt idx="22892">12341</cx:pt>
          <cx:pt idx="22893">10744</cx:pt>
          <cx:pt idx="22894">10025</cx:pt>
          <cx:pt idx="22895">16830</cx:pt>
          <cx:pt idx="22896">16556</cx:pt>
          <cx:pt idx="22897">21214</cx:pt>
          <cx:pt idx="22898">16822</cx:pt>
          <cx:pt idx="22899">20985</cx:pt>
          <cx:pt idx="22900">19475</cx:pt>
          <cx:pt idx="22901">14352</cx:pt>
          <cx:pt idx="22902">19037</cx:pt>
          <cx:pt idx="22903">11971</cx:pt>
          <cx:pt idx="22904">24890</cx:pt>
          <cx:pt idx="22905">17468</cx:pt>
          <cx:pt idx="22906">20933</cx:pt>
          <cx:pt idx="22907">22535</cx:pt>
          <cx:pt idx="22908">16672</cx:pt>
          <cx:pt idx="22909">9171</cx:pt>
          <cx:pt idx="22910">15321</cx:pt>
          <cx:pt idx="22911">8141</cx:pt>
          <cx:pt idx="22912">23830</cx:pt>
          <cx:pt idx="22913">16618</cx:pt>
          <cx:pt idx="22914">14650</cx:pt>
          <cx:pt idx="22915">14132</cx:pt>
          <cx:pt idx="22916">9061</cx:pt>
          <cx:pt idx="22917">18134</cx:pt>
          <cx:pt idx="22918">14280</cx:pt>
          <cx:pt idx="22919">18873</cx:pt>
          <cx:pt idx="22920">15752</cx:pt>
          <cx:pt idx="22921">22589</cx:pt>
          <cx:pt idx="22922">12815</cx:pt>
          <cx:pt idx="22923">13692</cx:pt>
          <cx:pt idx="22924">13186</cx:pt>
          <cx:pt idx="22925">12916</cx:pt>
          <cx:pt idx="22926">22169</cx:pt>
          <cx:pt idx="22927">20799</cx:pt>
          <cx:pt idx="22928">12913</cx:pt>
          <cx:pt idx="22929">8157</cx:pt>
          <cx:pt idx="22930">23036</cx:pt>
          <cx:pt idx="22931">9396</cx:pt>
          <cx:pt idx="22932">16092</cx:pt>
          <cx:pt idx="22933">15726</cx:pt>
          <cx:pt idx="22934">13211</cx:pt>
          <cx:pt idx="22935">10133</cx:pt>
          <cx:pt idx="22936">9327</cx:pt>
          <cx:pt idx="22937">17935</cx:pt>
          <cx:pt idx="22938">9865</cx:pt>
          <cx:pt idx="22939">9795</cx:pt>
          <cx:pt idx="22940">22503</cx:pt>
          <cx:pt idx="22941">18020</cx:pt>
          <cx:pt idx="22942">15101</cx:pt>
          <cx:pt idx="22943">18553</cx:pt>
          <cx:pt idx="22944">22052</cx:pt>
          <cx:pt idx="22945">22794</cx:pt>
          <cx:pt idx="22946">20444</cx:pt>
          <cx:pt idx="22947">11294</cx:pt>
          <cx:pt idx="22948">15690</cx:pt>
          <cx:pt idx="22949">17548</cx:pt>
          <cx:pt idx="22950">20774</cx:pt>
          <cx:pt idx="22951">20036</cx:pt>
          <cx:pt idx="22952">21509</cx:pt>
          <cx:pt idx="22953">11330</cx:pt>
          <cx:pt idx="22954">25166</cx:pt>
          <cx:pt idx="22955">12799</cx:pt>
          <cx:pt idx="22956">18417</cx:pt>
          <cx:pt idx="22957">21622</cx:pt>
          <cx:pt idx="22958">20017</cx:pt>
          <cx:pt idx="22959">13005</cx:pt>
          <cx:pt idx="22960">10949</cx:pt>
          <cx:pt idx="22961">8413</cx:pt>
          <cx:pt idx="22962">17841</cx:pt>
          <cx:pt idx="22963">14638</cx:pt>
          <cx:pt idx="22964">21431</cx:pt>
          <cx:pt idx="22965">18899</cx:pt>
          <cx:pt idx="22966">17999</cx:pt>
          <cx:pt idx="22967">18749</cx:pt>
          <cx:pt idx="22968">20996</cx:pt>
          <cx:pt idx="22969">20658</cx:pt>
          <cx:pt idx="22970">11720</cx:pt>
          <cx:pt idx="22971">15496</cx:pt>
          <cx:pt idx="22972">14705</cx:pt>
          <cx:pt idx="22973">22555</cx:pt>
          <cx:pt idx="22974">22886</cx:pt>
          <cx:pt idx="22975">20259</cx:pt>
          <cx:pt idx="22976">13259</cx:pt>
          <cx:pt idx="22977">12575</cx:pt>
          <cx:pt idx="22978">14775</cx:pt>
          <cx:pt idx="22979">8664</cx:pt>
          <cx:pt idx="22980">14015</cx:pt>
          <cx:pt idx="22981">16309</cx:pt>
          <cx:pt idx="22982">17221</cx:pt>
          <cx:pt idx="22983">21612</cx:pt>
          <cx:pt idx="22984">8666</cx:pt>
          <cx:pt idx="22985">17015</cx:pt>
          <cx:pt idx="22986">19981</cx:pt>
          <cx:pt idx="22987">15826</cx:pt>
          <cx:pt idx="22988">11193</cx:pt>
          <cx:pt idx="22989">15635</cx:pt>
          <cx:pt idx="22990">20631</cx:pt>
          <cx:pt idx="22991">10284</cx:pt>
          <cx:pt idx="22992">21128</cx:pt>
          <cx:pt idx="22993">22680</cx:pt>
          <cx:pt idx="22994">14337</cx:pt>
          <cx:pt idx="22995">16040</cx:pt>
          <cx:pt idx="22996">20441</cx:pt>
          <cx:pt idx="22997">15869</cx:pt>
          <cx:pt idx="22998">20005</cx:pt>
          <cx:pt idx="22999">12916</cx:pt>
          <cx:pt idx="23000">17279</cx:pt>
          <cx:pt idx="23001">17110</cx:pt>
          <cx:pt idx="23002">14896</cx:pt>
          <cx:pt idx="23003">19043</cx:pt>
          <cx:pt idx="23004">18405</cx:pt>
          <cx:pt idx="23005">10409</cx:pt>
          <cx:pt idx="23006">19859</cx:pt>
          <cx:pt idx="23007">8654</cx:pt>
          <cx:pt idx="23008">18222</cx:pt>
          <cx:pt idx="23009">20178</cx:pt>
          <cx:pt idx="23010">15102</cx:pt>
          <cx:pt idx="23011">17376</cx:pt>
          <cx:pt idx="23012">20749</cx:pt>
          <cx:pt idx="23013">9306</cx:pt>
          <cx:pt idx="23014">16061</cx:pt>
          <cx:pt idx="23015">11074</cx:pt>
          <cx:pt idx="23016">20467</cx:pt>
          <cx:pt idx="23017">9951</cx:pt>
          <cx:pt idx="23018">14013</cx:pt>
          <cx:pt idx="23019">9779</cx:pt>
          <cx:pt idx="23020">14744</cx:pt>
          <cx:pt idx="23021">19280</cx:pt>
          <cx:pt idx="23022">15372</cx:pt>
          <cx:pt idx="23023">11261</cx:pt>
          <cx:pt idx="23024">8831</cx:pt>
          <cx:pt idx="23025">23671</cx:pt>
          <cx:pt idx="23026">9990</cx:pt>
          <cx:pt idx="23027">10944</cx:pt>
          <cx:pt idx="23028">17761</cx:pt>
          <cx:pt idx="23029">16368</cx:pt>
          <cx:pt idx="23030">22976</cx:pt>
          <cx:pt idx="23031">12363</cx:pt>
          <cx:pt idx="23032">11736</cx:pt>
          <cx:pt idx="23033">13718</cx:pt>
          <cx:pt idx="23034">16637</cx:pt>
          <cx:pt idx="23035">23310</cx:pt>
          <cx:pt idx="23036">21076</cx:pt>
          <cx:pt idx="23037">12311</cx:pt>
          <cx:pt idx="23038">9939</cx:pt>
          <cx:pt idx="23039">15048</cx:pt>
          <cx:pt idx="23040">17860</cx:pt>
          <cx:pt idx="23041">20487</cx:pt>
          <cx:pt idx="23042">10574</cx:pt>
          <cx:pt idx="23043">16590</cx:pt>
          <cx:pt idx="23044">11765</cx:pt>
          <cx:pt idx="23045">12944</cx:pt>
          <cx:pt idx="23046">19221</cx:pt>
          <cx:pt idx="23047">9635</cx:pt>
          <cx:pt idx="23048">18361</cx:pt>
          <cx:pt idx="23049">15463</cx:pt>
          <cx:pt idx="23050">18756</cx:pt>
          <cx:pt idx="23051">15579</cx:pt>
          <cx:pt idx="23052">14103</cx:pt>
          <cx:pt idx="23053">17333</cx:pt>
          <cx:pt idx="23054">18076</cx:pt>
          <cx:pt idx="23055">20058</cx:pt>
          <cx:pt idx="23056">23779</cx:pt>
          <cx:pt idx="23057">22837</cx:pt>
          <cx:pt idx="23058">17719</cx:pt>
          <cx:pt idx="23059">20560</cx:pt>
          <cx:pt idx="23060">15137</cx:pt>
          <cx:pt idx="23061">13190</cx:pt>
          <cx:pt idx="23062">21360</cx:pt>
          <cx:pt idx="23063">10304</cx:pt>
          <cx:pt idx="23064">20351</cx:pt>
          <cx:pt idx="23065">22022</cx:pt>
          <cx:pt idx="23066">13642</cx:pt>
          <cx:pt idx="23067">18180</cx:pt>
          <cx:pt idx="23068">17773</cx:pt>
          <cx:pt idx="23069">18956</cx:pt>
          <cx:pt idx="23070">16220</cx:pt>
          <cx:pt idx="23071">9480</cx:pt>
          <cx:pt idx="23072">10325</cx:pt>
          <cx:pt idx="23073">11958</cx:pt>
          <cx:pt idx="23074">20681</cx:pt>
          <cx:pt idx="23075">17111</cx:pt>
          <cx:pt idx="23076">16037</cx:pt>
          <cx:pt idx="23077">16792</cx:pt>
          <cx:pt idx="23078">15708</cx:pt>
          <cx:pt idx="23079">17291</cx:pt>
          <cx:pt idx="23080">10161</cx:pt>
          <cx:pt idx="23081">16880</cx:pt>
          <cx:pt idx="23082">21341</cx:pt>
          <cx:pt idx="23083">21768</cx:pt>
          <cx:pt idx="23084">10616</cx:pt>
          <cx:pt idx="23085">20056</cx:pt>
          <cx:pt idx="23086">12331</cx:pt>
          <cx:pt idx="23087">19881</cx:pt>
          <cx:pt idx="23088">16924</cx:pt>
          <cx:pt idx="23089">12936</cx:pt>
          <cx:pt idx="23090">13583</cx:pt>
          <cx:pt idx="23091">12997</cx:pt>
          <cx:pt idx="23092">23590</cx:pt>
          <cx:pt idx="23093">14133</cx:pt>
          <cx:pt idx="23094">13698</cx:pt>
          <cx:pt idx="23095">21782</cx:pt>
          <cx:pt idx="23096">15714</cx:pt>
          <cx:pt idx="23097">18828</cx:pt>
          <cx:pt idx="23098">12303</cx:pt>
          <cx:pt idx="23099">17823</cx:pt>
          <cx:pt idx="23100">18220</cx:pt>
          <cx:pt idx="23101">20322</cx:pt>
          <cx:pt idx="23102">12295</cx:pt>
          <cx:pt idx="23103">18765</cx:pt>
          <cx:pt idx="23104">22345</cx:pt>
          <cx:pt idx="23105">17781</cx:pt>
          <cx:pt idx="23106">12017</cx:pt>
          <cx:pt idx="23107">15362</cx:pt>
          <cx:pt idx="23108">10831</cx:pt>
          <cx:pt idx="23109">10676</cx:pt>
          <cx:pt idx="23110">18485</cx:pt>
          <cx:pt idx="23111">14887</cx:pt>
          <cx:pt idx="23112">11072</cx:pt>
          <cx:pt idx="23113">24173</cx:pt>
          <cx:pt idx="23114">25044</cx:pt>
          <cx:pt idx="23115">11978</cx:pt>
          <cx:pt idx="23116">21836</cx:pt>
          <cx:pt idx="23117">9492</cx:pt>
          <cx:pt idx="23118">16083</cx:pt>
          <cx:pt idx="23119">17371</cx:pt>
          <cx:pt idx="23120">10880</cx:pt>
          <cx:pt idx="23121">11780</cx:pt>
          <cx:pt idx="23122">15259</cx:pt>
          <cx:pt idx="23123">18342</cx:pt>
          <cx:pt idx="23124">16333</cx:pt>
          <cx:pt idx="23125">16886</cx:pt>
          <cx:pt idx="23126">10210</cx:pt>
          <cx:pt idx="23127">20945</cx:pt>
          <cx:pt idx="23128">22033</cx:pt>
          <cx:pt idx="23129">21395</cx:pt>
          <cx:pt idx="23130">17088</cx:pt>
          <cx:pt idx="23131">19942</cx:pt>
          <cx:pt idx="23132">9744</cx:pt>
          <cx:pt idx="23133">12658</cx:pt>
          <cx:pt idx="23134">12602</cx:pt>
          <cx:pt idx="23135">20559</cx:pt>
          <cx:pt idx="23136">15007</cx:pt>
          <cx:pt idx="23137">22036</cx:pt>
          <cx:pt idx="23138">23048</cx:pt>
          <cx:pt idx="23139">16130</cx:pt>
          <cx:pt idx="23140">14742</cx:pt>
          <cx:pt idx="23141">17442</cx:pt>
          <cx:pt idx="23142">22335</cx:pt>
          <cx:pt idx="23143">15768</cx:pt>
          <cx:pt idx="23144">19817</cx:pt>
          <cx:pt idx="23145">20121</cx:pt>
          <cx:pt idx="23146">12134</cx:pt>
          <cx:pt idx="23147">11945</cx:pt>
          <cx:pt idx="23148">9338</cx:pt>
          <cx:pt idx="23149">21954</cx:pt>
          <cx:pt idx="23150">10696</cx:pt>
          <cx:pt idx="23151">19358</cx:pt>
          <cx:pt idx="23152">14144</cx:pt>
          <cx:pt idx="23153">13588</cx:pt>
          <cx:pt idx="23154">12391</cx:pt>
          <cx:pt idx="23155">19028</cx:pt>
          <cx:pt idx="23156">19852</cx:pt>
          <cx:pt idx="23157">24376</cx:pt>
          <cx:pt idx="23158">17895</cx:pt>
          <cx:pt idx="23159">15199</cx:pt>
          <cx:pt idx="23160">19095</cx:pt>
          <cx:pt idx="23161">18016</cx:pt>
          <cx:pt idx="23162">14655</cx:pt>
          <cx:pt idx="23163">8869</cx:pt>
          <cx:pt idx="23164">16107</cx:pt>
          <cx:pt idx="23165">23172</cx:pt>
          <cx:pt idx="23166">11773</cx:pt>
          <cx:pt idx="23167">17872</cx:pt>
          <cx:pt idx="23168">12908</cx:pt>
          <cx:pt idx="23169">11126</cx:pt>
          <cx:pt idx="23170">20072</cx:pt>
          <cx:pt idx="23171">21121</cx:pt>
          <cx:pt idx="23172">21796</cx:pt>
          <cx:pt idx="23173">12012</cx:pt>
          <cx:pt idx="23174">18639</cx:pt>
          <cx:pt idx="23175">10160</cx:pt>
          <cx:pt idx="23176">22490</cx:pt>
          <cx:pt idx="23177">22901</cx:pt>
          <cx:pt idx="23178">23150</cx:pt>
          <cx:pt idx="23179">13093</cx:pt>
          <cx:pt idx="23180">12035</cx:pt>
          <cx:pt idx="23181">18388</cx:pt>
          <cx:pt idx="23182">14462</cx:pt>
          <cx:pt idx="23183">13448</cx:pt>
          <cx:pt idx="23184">21172</cx:pt>
          <cx:pt idx="23185">12952</cx:pt>
          <cx:pt idx="23186">10895</cx:pt>
          <cx:pt idx="23187">13444</cx:pt>
          <cx:pt idx="23188">19475</cx:pt>
          <cx:pt idx="23189">16524</cx:pt>
          <cx:pt idx="23190">17683</cx:pt>
          <cx:pt idx="23191">17077</cx:pt>
          <cx:pt idx="23192">13525</cx:pt>
          <cx:pt idx="23193">17837</cx:pt>
          <cx:pt idx="23194">17520</cx:pt>
          <cx:pt idx="23195">20247</cx:pt>
          <cx:pt idx="23196">18899</cx:pt>
          <cx:pt idx="23197">15515</cx:pt>
          <cx:pt idx="23198">16234</cx:pt>
          <cx:pt idx="23199">13556</cx:pt>
          <cx:pt idx="23200">15730</cx:pt>
          <cx:pt idx="23201">20617</cx:pt>
          <cx:pt idx="23202">15164</cx:pt>
          <cx:pt idx="23203">9713</cx:pt>
          <cx:pt idx="23204">10388</cx:pt>
          <cx:pt idx="23205">11360</cx:pt>
          <cx:pt idx="23206">10991</cx:pt>
          <cx:pt idx="23207">8317</cx:pt>
          <cx:pt idx="23208">10424</cx:pt>
          <cx:pt idx="23209">22348</cx:pt>
          <cx:pt idx="23210">19969</cx:pt>
          <cx:pt idx="23211">14875</cx:pt>
          <cx:pt idx="23212">19148</cx:pt>
          <cx:pt idx="23213">10082</cx:pt>
          <cx:pt idx="23214">11122</cx:pt>
          <cx:pt idx="23215">16694</cx:pt>
          <cx:pt idx="23216">18641</cx:pt>
          <cx:pt idx="23217">14463</cx:pt>
          <cx:pt idx="23218">8642</cx:pt>
          <cx:pt idx="23219">18607</cx:pt>
          <cx:pt idx="23220">12917</cx:pt>
          <cx:pt idx="23221">21100</cx:pt>
          <cx:pt idx="23222">13486</cx:pt>
          <cx:pt idx="23223">12345</cx:pt>
          <cx:pt idx="23224">15914</cx:pt>
          <cx:pt idx="23225">16994</cx:pt>
          <cx:pt idx="23226">10603</cx:pt>
          <cx:pt idx="23227">15405</cx:pt>
          <cx:pt idx="23228">9986</cx:pt>
          <cx:pt idx="23229">10986</cx:pt>
          <cx:pt idx="23230">22667</cx:pt>
          <cx:pt idx="23231">11992</cx:pt>
          <cx:pt idx="23232">16217</cx:pt>
          <cx:pt idx="23233">23528</cx:pt>
          <cx:pt idx="23234">12739</cx:pt>
          <cx:pt idx="23235">19995</cx:pt>
          <cx:pt idx="23236">16907</cx:pt>
          <cx:pt idx="23237">14881</cx:pt>
          <cx:pt idx="23238">11203</cx:pt>
          <cx:pt idx="23239">12212</cx:pt>
          <cx:pt idx="23240">20413</cx:pt>
          <cx:pt idx="23241">15399</cx:pt>
          <cx:pt idx="23242">14860</cx:pt>
          <cx:pt idx="23243">14711</cx:pt>
          <cx:pt idx="23244">19615</cx:pt>
          <cx:pt idx="23245">16149</cx:pt>
          <cx:pt idx="23246">10897</cx:pt>
          <cx:pt idx="23247">11864</cx:pt>
          <cx:pt idx="23248">12827</cx:pt>
          <cx:pt idx="23249">17845</cx:pt>
          <cx:pt idx="23250">23204</cx:pt>
          <cx:pt idx="23251">22729</cx:pt>
          <cx:pt idx="23252">8320</cx:pt>
          <cx:pt idx="23253">15381</cx:pt>
          <cx:pt idx="23254">21267</cx:pt>
          <cx:pt idx="23255">15789</cx:pt>
          <cx:pt idx="23256">12956</cx:pt>
          <cx:pt idx="23257">12410</cx:pt>
          <cx:pt idx="23258">21096</cx:pt>
          <cx:pt idx="23259">18927</cx:pt>
          <cx:pt idx="23260">17279</cx:pt>
          <cx:pt idx="23261">14767</cx:pt>
          <cx:pt idx="23262">19487</cx:pt>
          <cx:pt idx="23263">16863</cx:pt>
          <cx:pt idx="23264">12852</cx:pt>
          <cx:pt idx="23265">10731</cx:pt>
          <cx:pt idx="23266">20412</cx:pt>
          <cx:pt idx="23267">24565</cx:pt>
          <cx:pt idx="23268">19220</cx:pt>
          <cx:pt idx="23269">11242</cx:pt>
          <cx:pt idx="23270">19988</cx:pt>
          <cx:pt idx="23271">10955</cx:pt>
          <cx:pt idx="23272">22804</cx:pt>
          <cx:pt idx="23273">11491</cx:pt>
          <cx:pt idx="23274">11155</cx:pt>
          <cx:pt idx="23275">12042</cx:pt>
          <cx:pt idx="23276">12490</cx:pt>
          <cx:pt idx="23277">11357</cx:pt>
          <cx:pt idx="23278">10581</cx:pt>
          <cx:pt idx="23279">11088</cx:pt>
          <cx:pt idx="23280">14843</cx:pt>
          <cx:pt idx="23281">22470</cx:pt>
          <cx:pt idx="23282">19676</cx:pt>
          <cx:pt idx="23283">15615</cx:pt>
          <cx:pt idx="23284">21947</cx:pt>
          <cx:pt idx="23285">11935</cx:pt>
          <cx:pt idx="23286">19966</cx:pt>
          <cx:pt idx="23287">12911</cx:pt>
          <cx:pt idx="23288">20132</cx:pt>
          <cx:pt idx="23289">10465</cx:pt>
          <cx:pt idx="23290">11847</cx:pt>
          <cx:pt idx="23291">21581</cx:pt>
          <cx:pt idx="23292">14462</cx:pt>
          <cx:pt idx="23293">14223</cx:pt>
          <cx:pt idx="23294">11155</cx:pt>
          <cx:pt idx="23295">16522</cx:pt>
          <cx:pt idx="23296">14048</cx:pt>
          <cx:pt idx="23297">13149</cx:pt>
          <cx:pt idx="23298">10144</cx:pt>
          <cx:pt idx="23299">22723</cx:pt>
          <cx:pt idx="23300">16978</cx:pt>
          <cx:pt idx="23301">12761</cx:pt>
          <cx:pt idx="23302">15068</cx:pt>
          <cx:pt idx="23303">19266</cx:pt>
          <cx:pt idx="23304">16790</cx:pt>
          <cx:pt idx="23305">13570</cx:pt>
          <cx:pt idx="23306">12517</cx:pt>
          <cx:pt idx="23307">15770</cx:pt>
          <cx:pt idx="23308">14383</cx:pt>
          <cx:pt idx="23309">19558</cx:pt>
          <cx:pt idx="23310">15275</cx:pt>
          <cx:pt idx="23311">14335</cx:pt>
          <cx:pt idx="23312">9615</cx:pt>
          <cx:pt idx="23313">13760</cx:pt>
          <cx:pt idx="23314">18324</cx:pt>
          <cx:pt idx="23315">16321</cx:pt>
          <cx:pt idx="23316">23332</cx:pt>
          <cx:pt idx="23317">23722</cx:pt>
          <cx:pt idx="23318">23294</cx:pt>
          <cx:pt idx="23319">13030</cx:pt>
          <cx:pt idx="23320">13205</cx:pt>
          <cx:pt idx="23321">13588</cx:pt>
          <cx:pt idx="23322">23140</cx:pt>
          <cx:pt idx="23323">23408</cx:pt>
          <cx:pt idx="23324">20096</cx:pt>
          <cx:pt idx="23325">10365</cx:pt>
          <cx:pt idx="23326">15197</cx:pt>
          <cx:pt idx="23327">16715</cx:pt>
          <cx:pt idx="23328">19741</cx:pt>
          <cx:pt idx="23329">12759</cx:pt>
          <cx:pt idx="23330">23878</cx:pt>
          <cx:pt idx="23331">20880</cx:pt>
          <cx:pt idx="23332">16400</cx:pt>
          <cx:pt idx="23333">12179</cx:pt>
          <cx:pt idx="23334">16313</cx:pt>
          <cx:pt idx="23335">15356</cx:pt>
          <cx:pt idx="23336">18646</cx:pt>
          <cx:pt idx="23337">14859</cx:pt>
          <cx:pt idx="23338">10235</cx:pt>
          <cx:pt idx="23339">11350</cx:pt>
          <cx:pt idx="23340">21642</cx:pt>
          <cx:pt idx="23341">15498</cx:pt>
          <cx:pt idx="23342">10936</cx:pt>
          <cx:pt idx="23343">12965</cx:pt>
          <cx:pt idx="23344">18080</cx:pt>
          <cx:pt idx="23345">22149</cx:pt>
          <cx:pt idx="23346">13556</cx:pt>
          <cx:pt idx="23347">18960</cx:pt>
          <cx:pt idx="23348">15852</cx:pt>
          <cx:pt idx="23349">13593</cx:pt>
          <cx:pt idx="23350">8942</cx:pt>
          <cx:pt idx="23351">10895</cx:pt>
          <cx:pt idx="23352">18339</cx:pt>
          <cx:pt idx="23353">20203</cx:pt>
          <cx:pt idx="23354">20990</cx:pt>
          <cx:pt idx="23355">17233</cx:pt>
          <cx:pt idx="23356">10610</cx:pt>
          <cx:pt idx="23357">15357</cx:pt>
          <cx:pt idx="23358">11094</cx:pt>
          <cx:pt idx="23359">10460</cx:pt>
          <cx:pt idx="23360">18522</cx:pt>
          <cx:pt idx="23361">24246</cx:pt>
          <cx:pt idx="23362">16753</cx:pt>
          <cx:pt idx="23363">21882</cx:pt>
          <cx:pt idx="23364">9874</cx:pt>
          <cx:pt idx="23365">12073</cx:pt>
          <cx:pt idx="23366">19558</cx:pt>
          <cx:pt idx="23367">21765</cx:pt>
          <cx:pt idx="23368">14204</cx:pt>
          <cx:pt idx="23369">21587</cx:pt>
          <cx:pt idx="23370">22462</cx:pt>
          <cx:pt idx="23371">8126</cx:pt>
          <cx:pt idx="23372">20833</cx:pt>
          <cx:pt idx="23373">20721</cx:pt>
          <cx:pt idx="23374">20381</cx:pt>
          <cx:pt idx="23375">17667</cx:pt>
          <cx:pt idx="23376">15452</cx:pt>
          <cx:pt idx="23377">23114</cx:pt>
          <cx:pt idx="23378">10750</cx:pt>
          <cx:pt idx="23379">15485</cx:pt>
          <cx:pt idx="23380">11036</cx:pt>
          <cx:pt idx="23381">19679</cx:pt>
          <cx:pt idx="23382">11287</cx:pt>
          <cx:pt idx="23383">11391</cx:pt>
          <cx:pt idx="23384">14708</cx:pt>
          <cx:pt idx="23385">17509</cx:pt>
          <cx:pt idx="23386">10463</cx:pt>
          <cx:pt idx="23387">10372</cx:pt>
          <cx:pt idx="23388">15698</cx:pt>
          <cx:pt idx="23389">12583</cx:pt>
          <cx:pt idx="23390">10209</cx:pt>
          <cx:pt idx="23391">19244</cx:pt>
          <cx:pt idx="23392">10207</cx:pt>
          <cx:pt idx="23393">21656</cx:pt>
          <cx:pt idx="23394">14713</cx:pt>
          <cx:pt idx="23395">19684</cx:pt>
          <cx:pt idx="23396">10052</cx:pt>
          <cx:pt idx="23397">22629</cx:pt>
          <cx:pt idx="23398">20835</cx:pt>
          <cx:pt idx="23399">9667</cx:pt>
          <cx:pt idx="23400">14357</cx:pt>
          <cx:pt idx="23401">24477</cx:pt>
          <cx:pt idx="23402">22727</cx:pt>
          <cx:pt idx="23403">15724</cx:pt>
          <cx:pt idx="23404">10915</cx:pt>
          <cx:pt idx="23405">11013</cx:pt>
          <cx:pt idx="23406">11242</cx:pt>
          <cx:pt idx="23407">14155</cx:pt>
          <cx:pt idx="23408">8692</cx:pt>
          <cx:pt idx="23409">15760</cx:pt>
          <cx:pt idx="23410">16244</cx:pt>
          <cx:pt idx="23411">21481</cx:pt>
          <cx:pt idx="23412">15659</cx:pt>
          <cx:pt idx="23413">15445</cx:pt>
          <cx:pt idx="23414">15929</cx:pt>
          <cx:pt idx="23415">21529</cx:pt>
          <cx:pt idx="23416">20225</cx:pt>
          <cx:pt idx="23417">9924</cx:pt>
          <cx:pt idx="23418">15525</cx:pt>
          <cx:pt idx="23419">9880</cx:pt>
          <cx:pt idx="23420">11008</cx:pt>
          <cx:pt idx="23421">15789</cx:pt>
          <cx:pt idx="23422">23733</cx:pt>
          <cx:pt idx="23423">23056</cx:pt>
          <cx:pt idx="23424">23691</cx:pt>
          <cx:pt idx="23425">17333</cx:pt>
          <cx:pt idx="23426">14374</cx:pt>
          <cx:pt idx="23427">21124</cx:pt>
          <cx:pt idx="23428">21026</cx:pt>
          <cx:pt idx="23429">23238</cx:pt>
          <cx:pt idx="23430">11978</cx:pt>
          <cx:pt idx="23431">18581</cx:pt>
          <cx:pt idx="23432">23585</cx:pt>
          <cx:pt idx="23433">9276</cx:pt>
          <cx:pt idx="23434">24130</cx:pt>
          <cx:pt idx="23435">20904</cx:pt>
          <cx:pt idx="23436">19739</cx:pt>
          <cx:pt idx="23437">15715</cx:pt>
          <cx:pt idx="23438">16012</cx:pt>
          <cx:pt idx="23439">19611</cx:pt>
          <cx:pt idx="23440">21103</cx:pt>
          <cx:pt idx="23441">20366</cx:pt>
          <cx:pt idx="23442">14491</cx:pt>
          <cx:pt idx="23443">22108</cx:pt>
          <cx:pt idx="23444">10270</cx:pt>
          <cx:pt idx="23445">13891</cx:pt>
          <cx:pt idx="23446">13379</cx:pt>
          <cx:pt idx="23447">19369</cx:pt>
          <cx:pt idx="23448">10686</cx:pt>
          <cx:pt idx="23449">16759</cx:pt>
          <cx:pt idx="23450">10305</cx:pt>
          <cx:pt idx="23451">12939</cx:pt>
          <cx:pt idx="23452">12726</cx:pt>
          <cx:pt idx="23453">19636</cx:pt>
          <cx:pt idx="23454">12136</cx:pt>
          <cx:pt idx="23455">20714</cx:pt>
          <cx:pt idx="23456">11152</cx:pt>
          <cx:pt idx="23457">12337</cx:pt>
          <cx:pt idx="23458">12657</cx:pt>
          <cx:pt idx="23459">9253</cx:pt>
          <cx:pt idx="23460">22539</cx:pt>
          <cx:pt idx="23461">17620</cx:pt>
          <cx:pt idx="23462">9098</cx:pt>
          <cx:pt idx="23463">11169</cx:pt>
          <cx:pt idx="23464">11115</cx:pt>
          <cx:pt idx="23465">12166</cx:pt>
          <cx:pt idx="23466">15792</cx:pt>
          <cx:pt idx="23467">8057</cx:pt>
          <cx:pt idx="23468">20322</cx:pt>
          <cx:pt idx="23469">17372</cx:pt>
          <cx:pt idx="23470">18838</cx:pt>
          <cx:pt idx="23471">9044</cx:pt>
          <cx:pt idx="23472">12801</cx:pt>
          <cx:pt idx="23473">23335</cx:pt>
          <cx:pt idx="23474">13656</cx:pt>
          <cx:pt idx="23475">21585</cx:pt>
          <cx:pt idx="23476">11728</cx:pt>
          <cx:pt idx="23477">18375</cx:pt>
          <cx:pt idx="23478">21779</cx:pt>
          <cx:pt idx="23479">19771</cx:pt>
          <cx:pt idx="23480">12874</cx:pt>
          <cx:pt idx="23481">11670</cx:pt>
          <cx:pt idx="23482">10937</cx:pt>
          <cx:pt idx="23483">11433</cx:pt>
          <cx:pt idx="23484">14558</cx:pt>
          <cx:pt idx="23485">12662</cx:pt>
          <cx:pt idx="23486">10178</cx:pt>
          <cx:pt idx="23487">17199</cx:pt>
          <cx:pt idx="23488">20090</cx:pt>
          <cx:pt idx="23489">12650</cx:pt>
          <cx:pt idx="23490">9981</cx:pt>
          <cx:pt idx="23491">19123</cx:pt>
          <cx:pt idx="23492">23198</cx:pt>
          <cx:pt idx="23493">19872</cx:pt>
          <cx:pt idx="23494">19160</cx:pt>
          <cx:pt idx="23495">11263</cx:pt>
          <cx:pt idx="23496">18260</cx:pt>
          <cx:pt idx="23497">12925</cx:pt>
          <cx:pt idx="23498">21202</cx:pt>
          <cx:pt idx="23499">19337</cx:pt>
          <cx:pt idx="23500">19546</cx:pt>
          <cx:pt idx="23501">13926</cx:pt>
          <cx:pt idx="23502">18237</cx:pt>
          <cx:pt idx="23503">16594</cx:pt>
          <cx:pt idx="23504">11244</cx:pt>
          <cx:pt idx="23505">22155</cx:pt>
          <cx:pt idx="23506">17866</cx:pt>
          <cx:pt idx="23507">20914</cx:pt>
          <cx:pt idx="23508">14617</cx:pt>
          <cx:pt idx="23509">10717</cx:pt>
          <cx:pt idx="23510">13228</cx:pt>
          <cx:pt idx="23511">13507</cx:pt>
          <cx:pt idx="23512">20492</cx:pt>
          <cx:pt idx="23513">21772</cx:pt>
          <cx:pt idx="23514">14432</cx:pt>
          <cx:pt idx="23515">16999</cx:pt>
          <cx:pt idx="23516">20263</cx:pt>
          <cx:pt idx="23517">10072</cx:pt>
          <cx:pt idx="23518">13282</cx:pt>
          <cx:pt idx="23519">18737</cx:pt>
          <cx:pt idx="23520">23688</cx:pt>
          <cx:pt idx="23521">17815</cx:pt>
          <cx:pt idx="23522">18131</cx:pt>
          <cx:pt idx="23523">11039</cx:pt>
          <cx:pt idx="23524">16990</cx:pt>
          <cx:pt idx="23525">12057</cx:pt>
          <cx:pt idx="23526">15354</cx:pt>
          <cx:pt idx="23527">19610</cx:pt>
          <cx:pt idx="23528">21617</cx:pt>
          <cx:pt idx="23529">20561</cx:pt>
          <cx:pt idx="23530">15913</cx:pt>
          <cx:pt idx="23531">9479</cx:pt>
          <cx:pt idx="23532">11185</cx:pt>
          <cx:pt idx="23533">8846</cx:pt>
          <cx:pt idx="23534">14742</cx:pt>
          <cx:pt idx="23535">14348</cx:pt>
          <cx:pt idx="23536">8488</cx:pt>
          <cx:pt idx="23537">11723</cx:pt>
          <cx:pt idx="23538">19434</cx:pt>
          <cx:pt idx="23539">19665</cx:pt>
          <cx:pt idx="23540">16324</cx:pt>
          <cx:pt idx="23541">24132</cx:pt>
          <cx:pt idx="23542">18520</cx:pt>
          <cx:pt idx="23543">13920</cx:pt>
          <cx:pt idx="23544">17601</cx:pt>
          <cx:pt idx="23545">13795</cx:pt>
          <cx:pt idx="23546">15535</cx:pt>
          <cx:pt idx="23547">11057</cx:pt>
          <cx:pt idx="23548">20216</cx:pt>
          <cx:pt idx="23549">14804</cx:pt>
          <cx:pt idx="23550">11234</cx:pt>
          <cx:pt idx="23551">11715</cx:pt>
          <cx:pt idx="23552">23440</cx:pt>
          <cx:pt idx="23553">14863</cx:pt>
          <cx:pt idx="23554">14353</cx:pt>
          <cx:pt idx="23555">14869</cx:pt>
          <cx:pt idx="23556">14759</cx:pt>
          <cx:pt idx="23557">17120</cx:pt>
          <cx:pt idx="23558">10883</cx:pt>
          <cx:pt idx="23559">20650</cx:pt>
          <cx:pt idx="23560">20586</cx:pt>
          <cx:pt idx="23561">11973</cx:pt>
          <cx:pt idx="23562">13714</cx:pt>
          <cx:pt idx="23563">8868</cx:pt>
          <cx:pt idx="23564">23679</cx:pt>
          <cx:pt idx="23565">14389</cx:pt>
          <cx:pt idx="23566">22981</cx:pt>
          <cx:pt idx="23567">15025</cx:pt>
          <cx:pt idx="23568">17816</cx:pt>
          <cx:pt idx="23569">14063</cx:pt>
          <cx:pt idx="23570">16471</cx:pt>
          <cx:pt idx="23571">12541</cx:pt>
          <cx:pt idx="23572">17224</cx:pt>
          <cx:pt idx="23573">14652</cx:pt>
          <cx:pt idx="23574">19035</cx:pt>
          <cx:pt idx="23575">13559</cx:pt>
          <cx:pt idx="23576">9003</cx:pt>
          <cx:pt idx="23577">10936</cx:pt>
          <cx:pt idx="23578">12774</cx:pt>
          <cx:pt idx="23579">24202</cx:pt>
          <cx:pt idx="23580">23232</cx:pt>
          <cx:pt idx="23581">8215</cx:pt>
          <cx:pt idx="23582">21040</cx:pt>
          <cx:pt idx="23583">11497</cx:pt>
          <cx:pt idx="23584">13915</cx:pt>
          <cx:pt idx="23585">16343</cx:pt>
          <cx:pt idx="23586">22273</cx:pt>
          <cx:pt idx="23587">20079</cx:pt>
          <cx:pt idx="23588">20564</cx:pt>
          <cx:pt idx="23589">13120</cx:pt>
          <cx:pt idx="23590">15175</cx:pt>
          <cx:pt idx="23591">11501</cx:pt>
          <cx:pt idx="23592">16656</cx:pt>
          <cx:pt idx="23593">11349</cx:pt>
          <cx:pt idx="23594">21598</cx:pt>
          <cx:pt idx="23595">17747</cx:pt>
          <cx:pt idx="23596">24031</cx:pt>
          <cx:pt idx="23597">20142</cx:pt>
          <cx:pt idx="23598">14494</cx:pt>
          <cx:pt idx="23599">22177</cx:pt>
          <cx:pt idx="23600">24697</cx:pt>
          <cx:pt idx="23601">8388</cx:pt>
          <cx:pt idx="23602">17605</cx:pt>
          <cx:pt idx="23603">15569</cx:pt>
          <cx:pt idx="23604">12803</cx:pt>
          <cx:pt idx="23605">17221</cx:pt>
          <cx:pt idx="23606">12058</cx:pt>
          <cx:pt idx="23607">14003</cx:pt>
          <cx:pt idx="23608">15899</cx:pt>
          <cx:pt idx="23609">12501</cx:pt>
          <cx:pt idx="23610">13572</cx:pt>
          <cx:pt idx="23611">11297</cx:pt>
          <cx:pt idx="23612">11127</cx:pt>
          <cx:pt idx="23613">19636</cx:pt>
          <cx:pt idx="23614">13178</cx:pt>
          <cx:pt idx="23615">21596</cx:pt>
          <cx:pt idx="23616">10334</cx:pt>
          <cx:pt idx="23617">11036</cx:pt>
          <cx:pt idx="23618">19640</cx:pt>
          <cx:pt idx="23619">14059</cx:pt>
          <cx:pt idx="23620">20434</cx:pt>
          <cx:pt idx="23621">19027</cx:pt>
          <cx:pt idx="23622">17167</cx:pt>
          <cx:pt idx="23623">9031</cx:pt>
          <cx:pt idx="23624">23228</cx:pt>
          <cx:pt idx="23625">13215</cx:pt>
          <cx:pt idx="23626">9965</cx:pt>
          <cx:pt idx="23627">18463</cx:pt>
          <cx:pt idx="23628">15487</cx:pt>
          <cx:pt idx="23629">20141</cx:pt>
          <cx:pt idx="23630">21460</cx:pt>
          <cx:pt idx="23631">14295</cx:pt>
          <cx:pt idx="23632">13653</cx:pt>
          <cx:pt idx="23633">21408</cx:pt>
          <cx:pt idx="23634">20877</cx:pt>
          <cx:pt idx="23635">17409</cx:pt>
          <cx:pt idx="23636">20756</cx:pt>
          <cx:pt idx="23637">11848</cx:pt>
          <cx:pt idx="23638">18246</cx:pt>
          <cx:pt idx="23639">16127</cx:pt>
          <cx:pt idx="23640">9138</cx:pt>
          <cx:pt idx="23641">12760</cx:pt>
          <cx:pt idx="23642">22094</cx:pt>
          <cx:pt idx="23643">21208</cx:pt>
          <cx:pt idx="23644">20346</cx:pt>
          <cx:pt idx="23645">23418</cx:pt>
          <cx:pt idx="23646">21604</cx:pt>
          <cx:pt idx="23647">20499</cx:pt>
          <cx:pt idx="23648">15693</cx:pt>
          <cx:pt idx="23649">21159</cx:pt>
          <cx:pt idx="23650">20336</cx:pt>
          <cx:pt idx="23651">24677</cx:pt>
          <cx:pt idx="23652">22161</cx:pt>
          <cx:pt idx="23653">12565</cx:pt>
          <cx:pt idx="23654">18725</cx:pt>
          <cx:pt idx="23655">15570</cx:pt>
          <cx:pt idx="23656">13712</cx:pt>
          <cx:pt idx="23657">17089</cx:pt>
          <cx:pt idx="23658">18148</cx:pt>
          <cx:pt idx="23659">24067</cx:pt>
          <cx:pt idx="23660">9894</cx:pt>
          <cx:pt idx="23661">16805</cx:pt>
          <cx:pt idx="23662">11929</cx:pt>
          <cx:pt idx="23663">10788</cx:pt>
          <cx:pt idx="23664">15106</cx:pt>
          <cx:pt idx="23665">16619</cx:pt>
          <cx:pt idx="23666">23951</cx:pt>
          <cx:pt idx="23667">12051</cx:pt>
          <cx:pt idx="23668">18846</cx:pt>
          <cx:pt idx="23669">24243</cx:pt>
          <cx:pt idx="23670">13315</cx:pt>
          <cx:pt idx="23671">15639</cx:pt>
          <cx:pt idx="23672">14728</cx:pt>
          <cx:pt idx="23673">24142</cx:pt>
          <cx:pt idx="23674">16585</cx:pt>
          <cx:pt idx="23675">14104</cx:pt>
          <cx:pt idx="23676">20704</cx:pt>
          <cx:pt idx="23677">23546</cx:pt>
          <cx:pt idx="23678">13661</cx:pt>
          <cx:pt idx="23679">9047</cx:pt>
          <cx:pt idx="23680">7705</cx:pt>
          <cx:pt idx="23681">21205</cx:pt>
          <cx:pt idx="23682">12635</cx:pt>
          <cx:pt idx="23683">21478</cx:pt>
          <cx:pt idx="23684">17432</cx:pt>
          <cx:pt idx="23685">23805</cx:pt>
          <cx:pt idx="23686">11999</cx:pt>
          <cx:pt idx="23687">8416</cx:pt>
          <cx:pt idx="23688">7844</cx:pt>
          <cx:pt idx="23689">15396</cx:pt>
          <cx:pt idx="23690">20132</cx:pt>
          <cx:pt idx="23691">12609</cx:pt>
          <cx:pt idx="23692">20771</cx:pt>
          <cx:pt idx="23693">11694</cx:pt>
          <cx:pt idx="23694">20954</cx:pt>
          <cx:pt idx="23695">11609</cx:pt>
          <cx:pt idx="23696">15260</cx:pt>
          <cx:pt idx="23697">11560</cx:pt>
          <cx:pt idx="23698">13116</cx:pt>
          <cx:pt idx="23699">12084</cx:pt>
          <cx:pt idx="23700">13695</cx:pt>
          <cx:pt idx="23701">11273</cx:pt>
          <cx:pt idx="23702">10405</cx:pt>
          <cx:pt idx="23703">11135</cx:pt>
          <cx:pt idx="23704">23234</cx:pt>
          <cx:pt idx="23705">12277</cx:pt>
          <cx:pt idx="23706">15597</cx:pt>
          <cx:pt idx="23707">15515</cx:pt>
          <cx:pt idx="23708">17841</cx:pt>
          <cx:pt idx="23709">14547</cx:pt>
          <cx:pt idx="23710">8594</cx:pt>
          <cx:pt idx="23711">21373</cx:pt>
          <cx:pt idx="23712">10902</cx:pt>
          <cx:pt idx="23713">23765</cx:pt>
          <cx:pt idx="23714">12674</cx:pt>
          <cx:pt idx="23715">15402</cx:pt>
          <cx:pt idx="23716">12431</cx:pt>
          <cx:pt idx="23717">10983</cx:pt>
          <cx:pt idx="23718">21843</cx:pt>
          <cx:pt idx="23719">17745</cx:pt>
          <cx:pt idx="23720">17640</cx:pt>
          <cx:pt idx="23721">10414</cx:pt>
          <cx:pt idx="23722">19627</cx:pt>
          <cx:pt idx="23723">12430</cx:pt>
          <cx:pt idx="23724">13513</cx:pt>
          <cx:pt idx="23725">21160</cx:pt>
          <cx:pt idx="23726">21020</cx:pt>
          <cx:pt idx="23727">23266</cx:pt>
          <cx:pt idx="23728">21697</cx:pt>
          <cx:pt idx="23729">15178</cx:pt>
          <cx:pt idx="23730">22331</cx:pt>
          <cx:pt idx="23731">11832</cx:pt>
          <cx:pt idx="23732">11068</cx:pt>
          <cx:pt idx="23733">17731</cx:pt>
          <cx:pt idx="23734">15425</cx:pt>
          <cx:pt idx="23735">11341</cx:pt>
          <cx:pt idx="23736">19347</cx:pt>
          <cx:pt idx="23737">10615</cx:pt>
          <cx:pt idx="23738">14037</cx:pt>
          <cx:pt idx="23739">14659</cx:pt>
          <cx:pt idx="23740">16265</cx:pt>
          <cx:pt idx="23741">23173</cx:pt>
          <cx:pt idx="23742">11590</cx:pt>
          <cx:pt idx="23743">21189</cx:pt>
          <cx:pt idx="23744">20492</cx:pt>
          <cx:pt idx="23745">13691</cx:pt>
          <cx:pt idx="23746">19527</cx:pt>
          <cx:pt idx="23747">11927</cx:pt>
          <cx:pt idx="23748">12640</cx:pt>
          <cx:pt idx="23749">13873</cx:pt>
          <cx:pt idx="23750">17126</cx:pt>
          <cx:pt idx="23751">13940</cx:pt>
          <cx:pt idx="23752">22951</cx:pt>
          <cx:pt idx="23753">14656</cx:pt>
          <cx:pt idx="23754">14160</cx:pt>
          <cx:pt idx="23755">9837</cx:pt>
          <cx:pt idx="23756">9389</cx:pt>
          <cx:pt idx="23757">16314</cx:pt>
          <cx:pt idx="23758">11731</cx:pt>
          <cx:pt idx="23759">11969</cx:pt>
          <cx:pt idx="23760">18554</cx:pt>
          <cx:pt idx="23761">16152</cx:pt>
          <cx:pt idx="23762">21797</cx:pt>
          <cx:pt idx="23763">18537</cx:pt>
          <cx:pt idx="23764">16243</cx:pt>
          <cx:pt idx="23765">11312</cx:pt>
          <cx:pt idx="23766">23381</cx:pt>
          <cx:pt idx="23767">23866</cx:pt>
          <cx:pt idx="23768">11705</cx:pt>
          <cx:pt idx="23769">13809</cx:pt>
          <cx:pt idx="23770">13436</cx:pt>
          <cx:pt idx="23771">18475</cx:pt>
          <cx:pt idx="23772">20226</cx:pt>
          <cx:pt idx="23773">20312</cx:pt>
          <cx:pt idx="23774">11096</cx:pt>
          <cx:pt idx="23775">10814</cx:pt>
          <cx:pt idx="23776">12674</cx:pt>
          <cx:pt idx="23777">18090</cx:pt>
          <cx:pt idx="23778">20926</cx:pt>
          <cx:pt idx="23779">10001</cx:pt>
          <cx:pt idx="23780">20780</cx:pt>
          <cx:pt idx="23781">20097</cx:pt>
          <cx:pt idx="23782">13198</cx:pt>
          <cx:pt idx="23783">23553</cx:pt>
          <cx:pt idx="23784">11574</cx:pt>
          <cx:pt idx="23785">17816</cx:pt>
          <cx:pt idx="23786">21541</cx:pt>
          <cx:pt idx="23787">17700</cx:pt>
          <cx:pt idx="23788">14208</cx:pt>
          <cx:pt idx="23789">19712</cx:pt>
          <cx:pt idx="23790">10972</cx:pt>
          <cx:pt idx="23791">14820</cx:pt>
          <cx:pt idx="23792">23058</cx:pt>
          <cx:pt idx="23793">13272</cx:pt>
          <cx:pt idx="23794">24283</cx:pt>
          <cx:pt idx="23795">14272</cx:pt>
          <cx:pt idx="23796">21802</cx:pt>
          <cx:pt idx="23797">19193</cx:pt>
          <cx:pt idx="23798">16159</cx:pt>
          <cx:pt idx="23799">22337</cx:pt>
          <cx:pt idx="23800">20353</cx:pt>
          <cx:pt idx="23801">19930</cx:pt>
          <cx:pt idx="23802">17153</cx:pt>
          <cx:pt idx="23803">10570</cx:pt>
          <cx:pt idx="23804">13021</cx:pt>
          <cx:pt idx="23805">21165</cx:pt>
          <cx:pt idx="23806">11973</cx:pt>
          <cx:pt idx="23807">11672</cx:pt>
          <cx:pt idx="23808">9818</cx:pt>
          <cx:pt idx="23809">10470</cx:pt>
          <cx:pt idx="23810">14169</cx:pt>
          <cx:pt idx="23811">13929</cx:pt>
          <cx:pt idx="23812">17278</cx:pt>
          <cx:pt idx="23813">20111</cx:pt>
          <cx:pt idx="23814">24822</cx:pt>
          <cx:pt idx="23815">12134</cx:pt>
          <cx:pt idx="23816">17106</cx:pt>
          <cx:pt idx="23817">15271</cx:pt>
          <cx:pt idx="23818">15321</cx:pt>
          <cx:pt idx="23819">12808</cx:pt>
          <cx:pt idx="23820">14046</cx:pt>
          <cx:pt idx="23821">11808</cx:pt>
          <cx:pt idx="23822">19516</cx:pt>
          <cx:pt idx="23823">18777</cx:pt>
          <cx:pt idx="23824">11340</cx:pt>
          <cx:pt idx="23825">20052</cx:pt>
          <cx:pt idx="23826">21132</cx:pt>
          <cx:pt idx="23827">22759</cx:pt>
          <cx:pt idx="23828">15052</cx:pt>
          <cx:pt idx="23829">22137</cx:pt>
          <cx:pt idx="23830">16257</cx:pt>
          <cx:pt idx="23831">15369</cx:pt>
          <cx:pt idx="23832">20690</cx:pt>
          <cx:pt idx="23833">9888</cx:pt>
          <cx:pt idx="23834">23692</cx:pt>
          <cx:pt idx="23835">11745</cx:pt>
          <cx:pt idx="23836">19584</cx:pt>
          <cx:pt idx="23837">13980</cx:pt>
          <cx:pt idx="23838">16889</cx:pt>
          <cx:pt idx="23839">10123</cx:pt>
          <cx:pt idx="23840">13600</cx:pt>
          <cx:pt idx="23841">19680</cx:pt>
          <cx:pt idx="23842">22137</cx:pt>
          <cx:pt idx="23843">10616</cx:pt>
          <cx:pt idx="23844">12066</cx:pt>
          <cx:pt idx="23845">22517</cx:pt>
          <cx:pt idx="23846">21579</cx:pt>
          <cx:pt idx="23847">16347</cx:pt>
          <cx:pt idx="23848">8175</cx:pt>
          <cx:pt idx="23849">12564</cx:pt>
          <cx:pt idx="23850">10387</cx:pt>
          <cx:pt idx="23851">17013</cx:pt>
          <cx:pt idx="23852">13922</cx:pt>
          <cx:pt idx="23853">20228</cx:pt>
          <cx:pt idx="23854">20649</cx:pt>
          <cx:pt idx="23855">10506</cx:pt>
          <cx:pt idx="23856">20407</cx:pt>
          <cx:pt idx="23857">20800</cx:pt>
          <cx:pt idx="23858">14922</cx:pt>
          <cx:pt idx="23859">16752</cx:pt>
          <cx:pt idx="23860">9617</cx:pt>
          <cx:pt idx="23861">9480</cx:pt>
          <cx:pt idx="23862">24343</cx:pt>
          <cx:pt idx="23863">8204</cx:pt>
          <cx:pt idx="23864">22603</cx:pt>
          <cx:pt idx="23865">11329</cx:pt>
          <cx:pt idx="23866">22160</cx:pt>
          <cx:pt idx="23867">22201</cx:pt>
          <cx:pt idx="23868">12768</cx:pt>
          <cx:pt idx="23869">9314</cx:pt>
          <cx:pt idx="23870">10020</cx:pt>
          <cx:pt idx="23871">13749</cx:pt>
          <cx:pt idx="23872">18531</cx:pt>
          <cx:pt idx="23873">22987</cx:pt>
          <cx:pt idx="23874">10147</cx:pt>
          <cx:pt idx="23875">16806</cx:pt>
          <cx:pt idx="23876">15141</cx:pt>
          <cx:pt idx="23877">19269</cx:pt>
          <cx:pt idx="23878">14063</cx:pt>
          <cx:pt idx="23879">12460</cx:pt>
          <cx:pt idx="23880">23978</cx:pt>
          <cx:pt idx="23881">10929</cx:pt>
          <cx:pt idx="23882">13015</cx:pt>
          <cx:pt idx="23883">15431</cx:pt>
          <cx:pt idx="23884">19785</cx:pt>
          <cx:pt idx="23885">19386</cx:pt>
          <cx:pt idx="23886">15063</cx:pt>
          <cx:pt idx="23887">9807</cx:pt>
          <cx:pt idx="23888">20126</cx:pt>
          <cx:pt idx="23889">20294</cx:pt>
          <cx:pt idx="23890">10822</cx:pt>
          <cx:pt idx="23891">18665</cx:pt>
          <cx:pt idx="23892">23263</cx:pt>
          <cx:pt idx="23893">13859</cx:pt>
          <cx:pt idx="23894">18291</cx:pt>
          <cx:pt idx="23895">11666</cx:pt>
          <cx:pt idx="23896">16470</cx:pt>
          <cx:pt idx="23897">13288</cx:pt>
          <cx:pt idx="23898">10829</cx:pt>
          <cx:pt idx="23899">9608</cx:pt>
          <cx:pt idx="23900">14522</cx:pt>
          <cx:pt idx="23901">10549</cx:pt>
          <cx:pt idx="23902">14049</cx:pt>
          <cx:pt idx="23903">10119</cx:pt>
          <cx:pt idx="23904">9600</cx:pt>
          <cx:pt idx="23905">17926</cx:pt>
          <cx:pt idx="23906">13626</cx:pt>
          <cx:pt idx="23907">17450</cx:pt>
          <cx:pt idx="23908">20898</cx:pt>
          <cx:pt idx="23909">19247</cx:pt>
          <cx:pt idx="23910">16250</cx:pt>
          <cx:pt idx="23911">24042</cx:pt>
          <cx:pt idx="23912">16197</cx:pt>
          <cx:pt idx="23913">16581</cx:pt>
          <cx:pt idx="23914">13474</cx:pt>
          <cx:pt idx="23915">8121</cx:pt>
          <cx:pt idx="23916">18226</cx:pt>
          <cx:pt idx="23917">11896</cx:pt>
          <cx:pt idx="23918">13133</cx:pt>
          <cx:pt idx="23919">10578</cx:pt>
          <cx:pt idx="23920">15040</cx:pt>
          <cx:pt idx="23921">18674</cx:pt>
          <cx:pt idx="23922">10148</cx:pt>
          <cx:pt idx="23923">13509</cx:pt>
          <cx:pt idx="23924">11721</cx:pt>
          <cx:pt idx="23925">15627</cx:pt>
          <cx:pt idx="23926">12628</cx:pt>
          <cx:pt idx="23927">14478</cx:pt>
          <cx:pt idx="23928">17839</cx:pt>
          <cx:pt idx="23929">20378</cx:pt>
          <cx:pt idx="23930">10739</cx:pt>
          <cx:pt idx="23931">11171</cx:pt>
          <cx:pt idx="23932">23954</cx:pt>
          <cx:pt idx="23933">17609</cx:pt>
          <cx:pt idx="23934">12622</cx:pt>
          <cx:pt idx="23935">21036</cx:pt>
          <cx:pt idx="23936">18400</cx:pt>
          <cx:pt idx="23937">14822</cx:pt>
          <cx:pt idx="23938">20973</cx:pt>
          <cx:pt idx="23939">13493</cx:pt>
          <cx:pt idx="23940">23716</cx:pt>
          <cx:pt idx="23941">11400</cx:pt>
          <cx:pt idx="23942">23806</cx:pt>
          <cx:pt idx="23943">14603</cx:pt>
          <cx:pt idx="23944">16699</cx:pt>
          <cx:pt idx="23945">17045</cx:pt>
          <cx:pt idx="23946">8131</cx:pt>
          <cx:pt idx="23947">19801</cx:pt>
          <cx:pt idx="23948">15483</cx:pt>
          <cx:pt idx="23949">11537</cx:pt>
          <cx:pt idx="23950">15091</cx:pt>
          <cx:pt idx="23951">21327</cx:pt>
          <cx:pt idx="23952">11042</cx:pt>
          <cx:pt idx="23953">18135</cx:pt>
          <cx:pt idx="23954">19799</cx:pt>
          <cx:pt idx="23955">11412</cx:pt>
          <cx:pt idx="23956">15739</cx:pt>
          <cx:pt idx="23957">18257</cx:pt>
          <cx:pt idx="23958">18746</cx:pt>
          <cx:pt idx="23959">10646</cx:pt>
          <cx:pt idx="23960">16090</cx:pt>
          <cx:pt idx="23961">14433</cx:pt>
          <cx:pt idx="23962">13400</cx:pt>
          <cx:pt idx="23963">15553</cx:pt>
          <cx:pt idx="23964">17299</cx:pt>
          <cx:pt idx="23965">18829</cx:pt>
          <cx:pt idx="23966">18635</cx:pt>
          <cx:pt idx="23967">14045</cx:pt>
          <cx:pt idx="23968">11965</cx:pt>
          <cx:pt idx="23969">10104</cx:pt>
          <cx:pt idx="23970">10642</cx:pt>
          <cx:pt idx="23971">8448</cx:pt>
          <cx:pt idx="23972">16993</cx:pt>
          <cx:pt idx="23973">13587</cx:pt>
          <cx:pt idx="23974">18015</cx:pt>
          <cx:pt idx="23975">15031</cx:pt>
          <cx:pt idx="23976">18003</cx:pt>
          <cx:pt idx="23977">23260</cx:pt>
          <cx:pt idx="23978">14443</cx:pt>
          <cx:pt idx="23979">22714</cx:pt>
          <cx:pt idx="23980">23572</cx:pt>
          <cx:pt idx="23981">15622</cx:pt>
          <cx:pt idx="23982">19309</cx:pt>
          <cx:pt idx="23983">10692</cx:pt>
          <cx:pt idx="23984">14634</cx:pt>
          <cx:pt idx="23985">19187</cx:pt>
          <cx:pt idx="23986">12156</cx:pt>
          <cx:pt idx="23987">23113</cx:pt>
          <cx:pt idx="23988">14870</cx:pt>
          <cx:pt idx="23989">21471</cx:pt>
          <cx:pt idx="23990">21633</cx:pt>
          <cx:pt idx="23991">10560</cx:pt>
          <cx:pt idx="23992">9338</cx:pt>
          <cx:pt idx="23993">14146</cx:pt>
          <cx:pt idx="23994">11731</cx:pt>
          <cx:pt idx="23995">13675</cx:pt>
          <cx:pt idx="23996">18225</cx:pt>
          <cx:pt idx="23997">21695</cx:pt>
          <cx:pt idx="23998">15045</cx:pt>
          <cx:pt idx="23999">10393</cx:pt>
          <cx:pt idx="24000">23245</cx:pt>
          <cx:pt idx="24001">22085</cx:pt>
          <cx:pt idx="24002">10450</cx:pt>
          <cx:pt idx="24003">10190</cx:pt>
          <cx:pt idx="24004">18250</cx:pt>
          <cx:pt idx="24005">9029</cx:pt>
          <cx:pt idx="24006">15379</cx:pt>
          <cx:pt idx="24007">12729</cx:pt>
          <cx:pt idx="24008">13106</cx:pt>
          <cx:pt idx="24009">9889</cx:pt>
          <cx:pt idx="24010">14263</cx:pt>
          <cx:pt idx="24011">19009</cx:pt>
          <cx:pt idx="24012">16556</cx:pt>
          <cx:pt idx="24013">17619</cx:pt>
          <cx:pt idx="24014">19700</cx:pt>
          <cx:pt idx="24015">14863</cx:pt>
          <cx:pt idx="24016">10153</cx:pt>
          <cx:pt idx="24017">22138</cx:pt>
          <cx:pt idx="24018">10849</cx:pt>
          <cx:pt idx="24019">14586</cx:pt>
          <cx:pt idx="24020">10097</cx:pt>
          <cx:pt idx="24021">19239</cx:pt>
          <cx:pt idx="24022">10903</cx:pt>
          <cx:pt idx="24023">11476</cx:pt>
          <cx:pt idx="24024">14073</cx:pt>
          <cx:pt idx="24025">14707</cx:pt>
          <cx:pt idx="24026">24804</cx:pt>
          <cx:pt idx="24027">19491</cx:pt>
          <cx:pt idx="24028">8435</cx:pt>
          <cx:pt idx="24029">21059</cx:pt>
          <cx:pt idx="24030">12496</cx:pt>
          <cx:pt idx="24031">24821</cx:pt>
          <cx:pt idx="24032">18911</cx:pt>
          <cx:pt idx="24033">22456</cx:pt>
          <cx:pt idx="24034">10223</cx:pt>
          <cx:pt idx="24035">20039</cx:pt>
          <cx:pt idx="24036">14082</cx:pt>
          <cx:pt idx="24037">9772</cx:pt>
          <cx:pt idx="24038">16014</cx:pt>
          <cx:pt idx="24039">11722</cx:pt>
          <cx:pt idx="24040">8597</cx:pt>
          <cx:pt idx="24041">8845</cx:pt>
          <cx:pt idx="24042">22366</cx:pt>
          <cx:pt idx="24043">21965</cx:pt>
          <cx:pt idx="24044">20151</cx:pt>
          <cx:pt idx="24045">10812</cx:pt>
          <cx:pt idx="24046">17935</cx:pt>
          <cx:pt idx="24047">19950</cx:pt>
          <cx:pt idx="24048">14405</cx:pt>
          <cx:pt idx="24049">12676</cx:pt>
          <cx:pt idx="24050">12386</cx:pt>
          <cx:pt idx="24051">19452</cx:pt>
          <cx:pt idx="24052">19885</cx:pt>
          <cx:pt idx="24053">22375</cx:pt>
          <cx:pt idx="24054">12261</cx:pt>
          <cx:pt idx="24055">12595</cx:pt>
          <cx:pt idx="24056">12768</cx:pt>
          <cx:pt idx="24057">20113</cx:pt>
          <cx:pt idx="24058">11578</cx:pt>
          <cx:pt idx="24059">14620</cx:pt>
          <cx:pt idx="24060">15114</cx:pt>
          <cx:pt idx="24061">17174</cx:pt>
          <cx:pt idx="24062">11071</cx:pt>
          <cx:pt idx="24063">17248</cx:pt>
          <cx:pt idx="24064">21236</cx:pt>
          <cx:pt idx="24065">22246</cx:pt>
          <cx:pt idx="24066">13751</cx:pt>
          <cx:pt idx="24067">15448</cx:pt>
          <cx:pt idx="24068">13999</cx:pt>
          <cx:pt idx="24069">18846</cx:pt>
          <cx:pt idx="24070">11151</cx:pt>
          <cx:pt idx="24071">14456</cx:pt>
          <cx:pt idx="24072">12348</cx:pt>
          <cx:pt idx="24073">19155</cx:pt>
          <cx:pt idx="24074">16541</cx:pt>
          <cx:pt idx="24075">20306</cx:pt>
          <cx:pt idx="24076">21689</cx:pt>
          <cx:pt idx="24077">22743</cx:pt>
          <cx:pt idx="24078">10398</cx:pt>
          <cx:pt idx="24079">17037</cx:pt>
          <cx:pt idx="24080">21822</cx:pt>
          <cx:pt idx="24081">21440</cx:pt>
          <cx:pt idx="24082">16565</cx:pt>
          <cx:pt idx="24083">17352</cx:pt>
          <cx:pt idx="24084">12937</cx:pt>
          <cx:pt idx="24085">16543</cx:pt>
          <cx:pt idx="24086">18012</cx:pt>
          <cx:pt idx="24087">18219</cx:pt>
          <cx:pt idx="24088">20546</cx:pt>
          <cx:pt idx="24089">16656</cx:pt>
          <cx:pt idx="24090">11033</cx:pt>
          <cx:pt idx="24091">10030</cx:pt>
          <cx:pt idx="24092">9078</cx:pt>
          <cx:pt idx="24093">19135</cx:pt>
          <cx:pt idx="24094">10514</cx:pt>
          <cx:pt idx="24095">11095</cx:pt>
          <cx:pt idx="24096">11479</cx:pt>
          <cx:pt idx="24097">12388</cx:pt>
          <cx:pt idx="24098">15871</cx:pt>
          <cx:pt idx="24099">24614</cx:pt>
          <cx:pt idx="24100">15161</cx:pt>
          <cx:pt idx="24101">22888</cx:pt>
          <cx:pt idx="24102">12667</cx:pt>
          <cx:pt idx="24103">16087</cx:pt>
          <cx:pt idx="24104">19848</cx:pt>
          <cx:pt idx="24105">15015</cx:pt>
          <cx:pt idx="24106">22130</cx:pt>
          <cx:pt idx="24107">14621</cx:pt>
          <cx:pt idx="24108">18565</cx:pt>
          <cx:pt idx="24109">10166</cx:pt>
          <cx:pt idx="24110">18704</cx:pt>
          <cx:pt idx="24111">17854</cx:pt>
          <cx:pt idx="24112">14346</cx:pt>
          <cx:pt idx="24113">13707</cx:pt>
          <cx:pt idx="24114">20110</cx:pt>
          <cx:pt idx="24115">13163</cx:pt>
          <cx:pt idx="24116">13038</cx:pt>
          <cx:pt idx="24117">14850</cx:pt>
          <cx:pt idx="24118">15751</cx:pt>
          <cx:pt idx="24119">8890</cx:pt>
          <cx:pt idx="24120">12959</cx:pt>
          <cx:pt idx="24121">12986</cx:pt>
          <cx:pt idx="24122">19352</cx:pt>
          <cx:pt idx="24123">17711</cx:pt>
          <cx:pt idx="24124">14833</cx:pt>
          <cx:pt idx="24125">19358</cx:pt>
          <cx:pt idx="24126">19982</cx:pt>
          <cx:pt idx="24127">15976</cx:pt>
          <cx:pt idx="24128">15334</cx:pt>
          <cx:pt idx="24129">20881</cx:pt>
          <cx:pt idx="24130">20411</cx:pt>
          <cx:pt idx="24131">20721</cx:pt>
          <cx:pt idx="24132">12789</cx:pt>
          <cx:pt idx="24133">21552</cx:pt>
          <cx:pt idx="24134">21215</cx:pt>
          <cx:pt idx="24135">12882</cx:pt>
          <cx:pt idx="24136">19949</cx:pt>
          <cx:pt idx="24137">8677</cx:pt>
          <cx:pt idx="24138">11605</cx:pt>
          <cx:pt idx="24139">21516</cx:pt>
          <cx:pt idx="24140">9816</cx:pt>
          <cx:pt idx="24141">20643</cx:pt>
          <cx:pt idx="24142">17918</cx:pt>
          <cx:pt idx="24143">11579</cx:pt>
          <cx:pt idx="24144">13338</cx:pt>
          <cx:pt idx="24145">13932</cx:pt>
          <cx:pt idx="24146">23476</cx:pt>
          <cx:pt idx="24147">21098</cx:pt>
          <cx:pt idx="24148">21588</cx:pt>
          <cx:pt idx="24149">13790</cx:pt>
          <cx:pt idx="24150">13280</cx:pt>
          <cx:pt idx="24151">13991</cx:pt>
          <cx:pt idx="24152">20054</cx:pt>
          <cx:pt idx="24153">22774</cx:pt>
          <cx:pt idx="24154">13841</cx:pt>
          <cx:pt idx="24155">16491</cx:pt>
          <cx:pt idx="24156">20100</cx:pt>
          <cx:pt idx="24157">22256</cx:pt>
          <cx:pt idx="24158">12306</cx:pt>
          <cx:pt idx="24159">11553</cx:pt>
          <cx:pt idx="24160">14020</cx:pt>
          <cx:pt idx="24161">8882</cx:pt>
          <cx:pt idx="24162">15209</cx:pt>
          <cx:pt idx="24163">23076</cx:pt>
          <cx:pt idx="24164">16291</cx:pt>
          <cx:pt idx="24165">12612</cx:pt>
          <cx:pt idx="24166">8741</cx:pt>
          <cx:pt idx="24167">10243</cx:pt>
          <cx:pt idx="24168">20465</cx:pt>
          <cx:pt idx="24169">12532</cx:pt>
          <cx:pt idx="24170">21963</cx:pt>
          <cx:pt idx="24171">14555</cx:pt>
          <cx:pt idx="24172">13160</cx:pt>
          <cx:pt idx="24173">12731</cx:pt>
          <cx:pt idx="24174">15240</cx:pt>
          <cx:pt idx="24175">21910</cx:pt>
          <cx:pt idx="24176">16936</cx:pt>
          <cx:pt idx="24177">21987</cx:pt>
          <cx:pt idx="24178">19929</cx:pt>
          <cx:pt idx="24179">18267</cx:pt>
          <cx:pt idx="24180">22221</cx:pt>
          <cx:pt idx="24181">14040</cx:pt>
          <cx:pt idx="24182">16496</cx:pt>
          <cx:pt idx="24183">10832</cx:pt>
          <cx:pt idx="24184">18591</cx:pt>
          <cx:pt idx="24185">16747</cx:pt>
          <cx:pt idx="24186">13697</cx:pt>
          <cx:pt idx="24187">19090</cx:pt>
          <cx:pt idx="24188">22493</cx:pt>
          <cx:pt idx="24189">10205</cx:pt>
          <cx:pt idx="24190">16619</cx:pt>
          <cx:pt idx="24191">10403</cx:pt>
          <cx:pt idx="24192">15725</cx:pt>
          <cx:pt idx="24193">12876</cx:pt>
          <cx:pt idx="24194">19275</cx:pt>
          <cx:pt idx="24195">16869</cx:pt>
          <cx:pt idx="24196">21692</cx:pt>
          <cx:pt idx="24197">23558</cx:pt>
          <cx:pt idx="24198">12730</cx:pt>
          <cx:pt idx="24199">21797</cx:pt>
          <cx:pt idx="24200">17291</cx:pt>
          <cx:pt idx="24201">14586</cx:pt>
          <cx:pt idx="24202">22541</cx:pt>
          <cx:pt idx="24203">20139</cx:pt>
          <cx:pt idx="24204">15614</cx:pt>
          <cx:pt idx="24205">8422</cx:pt>
          <cx:pt idx="24206">10094</cx:pt>
          <cx:pt idx="24207">18169</cx:pt>
          <cx:pt idx="24208">16289</cx:pt>
          <cx:pt idx="24209">19429</cx:pt>
          <cx:pt idx="24210">23216</cx:pt>
          <cx:pt idx="24211">9421</cx:pt>
          <cx:pt idx="24212">13640</cx:pt>
          <cx:pt idx="24213">17575</cx:pt>
          <cx:pt idx="24214">21796</cx:pt>
          <cx:pt idx="24215">7713</cx:pt>
          <cx:pt idx="24216">14811</cx:pt>
          <cx:pt idx="24217">11178</cx:pt>
          <cx:pt idx="24218">16710</cx:pt>
          <cx:pt idx="24219">13140</cx:pt>
          <cx:pt idx="24220">9776</cx:pt>
          <cx:pt idx="24221">16382</cx:pt>
          <cx:pt idx="24222">21151</cx:pt>
          <cx:pt idx="24223">10105</cx:pt>
          <cx:pt idx="24224">19368</cx:pt>
          <cx:pt idx="24225">17135</cx:pt>
          <cx:pt idx="24226">23324</cx:pt>
          <cx:pt idx="24227">20837</cx:pt>
          <cx:pt idx="24228">20625</cx:pt>
          <cx:pt idx="24229">12050</cx:pt>
          <cx:pt idx="24230">9934</cx:pt>
          <cx:pt idx="24231">15478</cx:pt>
          <cx:pt idx="24232">18329</cx:pt>
          <cx:pt idx="24233">12981</cx:pt>
          <cx:pt idx="24234">21884</cx:pt>
          <cx:pt idx="24235">18876</cx:pt>
          <cx:pt idx="24236">18089</cx:pt>
          <cx:pt idx="24237">21339</cx:pt>
          <cx:pt idx="24238">11501</cx:pt>
          <cx:pt idx="24239">17828</cx:pt>
          <cx:pt idx="24240">18453</cx:pt>
          <cx:pt idx="24241">21613</cx:pt>
          <cx:pt idx="24242">13743</cx:pt>
          <cx:pt idx="24243">16526</cx:pt>
          <cx:pt idx="24244">12262</cx:pt>
          <cx:pt idx="24245">10320</cx:pt>
          <cx:pt idx="24246">12338</cx:pt>
          <cx:pt idx="24247">9957</cx:pt>
          <cx:pt idx="24248">13956</cx:pt>
          <cx:pt idx="24249">12632</cx:pt>
          <cx:pt idx="24250">11874</cx:pt>
          <cx:pt idx="24251">10459</cx:pt>
          <cx:pt idx="24252">10533</cx:pt>
          <cx:pt idx="24253">15485</cx:pt>
          <cx:pt idx="24254">15198</cx:pt>
          <cx:pt idx="24255">12546</cx:pt>
          <cx:pt idx="24256">16999</cx:pt>
          <cx:pt idx="24257">22566</cx:pt>
          <cx:pt idx="24258">13672</cx:pt>
          <cx:pt idx="24259">22013</cx:pt>
          <cx:pt idx="24260">13272</cx:pt>
          <cx:pt idx="24261">17517</cx:pt>
          <cx:pt idx="24262">19772</cx:pt>
          <cx:pt idx="24263">20463</cx:pt>
          <cx:pt idx="24264">20218</cx:pt>
          <cx:pt idx="24265">9869</cx:pt>
          <cx:pt idx="24266">20255</cx:pt>
          <cx:pt idx="24267">14861</cx:pt>
          <cx:pt idx="24268">19923</cx:pt>
          <cx:pt idx="24269">10596</cx:pt>
          <cx:pt idx="24270">20773</cx:pt>
          <cx:pt idx="24271">21373</cx:pt>
          <cx:pt idx="24272">13919</cx:pt>
          <cx:pt idx="24273">10503</cx:pt>
          <cx:pt idx="24274">17147</cx:pt>
          <cx:pt idx="24275">14034</cx:pt>
          <cx:pt idx="24276">9901</cx:pt>
          <cx:pt idx="24277">22710</cx:pt>
          <cx:pt idx="24278">18117</cx:pt>
          <cx:pt idx="24279">17643</cx:pt>
          <cx:pt idx="24280">22898</cx:pt>
          <cx:pt idx="24281">14344</cx:pt>
          <cx:pt idx="24282">12889</cx:pt>
          <cx:pt idx="24283">17269</cx:pt>
          <cx:pt idx="24284">10233</cx:pt>
          <cx:pt idx="24285">24050</cx:pt>
          <cx:pt idx="24286">18819</cx:pt>
          <cx:pt idx="24287">13114</cx:pt>
          <cx:pt idx="24288">19784</cx:pt>
          <cx:pt idx="24289">10895</cx:pt>
          <cx:pt idx="24290">12483</cx:pt>
          <cx:pt idx="24291">20523</cx:pt>
          <cx:pt idx="24292">17548</cx:pt>
          <cx:pt idx="24293">15164</cx:pt>
          <cx:pt idx="24294">16434</cx:pt>
          <cx:pt idx="24295">10541</cx:pt>
          <cx:pt idx="24296">10268</cx:pt>
          <cx:pt idx="24297">18106</cx:pt>
          <cx:pt idx="24298">19421</cx:pt>
          <cx:pt idx="24299">24276</cx:pt>
          <cx:pt idx="24300">14694</cx:pt>
          <cx:pt idx="24301">22057</cx:pt>
          <cx:pt idx="24302">21989</cx:pt>
          <cx:pt idx="24303">17366</cx:pt>
          <cx:pt idx="24304">12619</cx:pt>
          <cx:pt idx="24305">9566</cx:pt>
          <cx:pt idx="24306">14830</cx:pt>
          <cx:pt idx="24307">21702</cx:pt>
          <cx:pt idx="24308">22546</cx:pt>
          <cx:pt idx="24309">20741</cx:pt>
          <cx:pt idx="24310">11306</cx:pt>
          <cx:pt idx="24311">13249</cx:pt>
          <cx:pt idx="24312">15673</cx:pt>
          <cx:pt idx="24313">20005</cx:pt>
          <cx:pt idx="24314">20370</cx:pt>
          <cx:pt idx="24315">14057</cx:pt>
          <cx:pt idx="24316">20140</cx:pt>
          <cx:pt idx="24317">12290</cx:pt>
          <cx:pt idx="24318">7984</cx:pt>
          <cx:pt idx="24319">19399</cx:pt>
          <cx:pt idx="24320">15619</cx:pt>
          <cx:pt idx="24321">10739</cx:pt>
          <cx:pt idx="24322">20227</cx:pt>
          <cx:pt idx="24323">10897</cx:pt>
          <cx:pt idx="24324">8660</cx:pt>
          <cx:pt idx="24325">13761</cx:pt>
          <cx:pt idx="24326">8893</cx:pt>
          <cx:pt idx="24327">12742</cx:pt>
          <cx:pt idx="24328">9912</cx:pt>
          <cx:pt idx="24329">10078</cx:pt>
          <cx:pt idx="24330">11008</cx:pt>
          <cx:pt idx="24331">18728</cx:pt>
          <cx:pt idx="24332">10849</cx:pt>
          <cx:pt idx="24333">20350</cx:pt>
          <cx:pt idx="24334">21034</cx:pt>
          <cx:pt idx="24335">18839</cx:pt>
          <cx:pt idx="24336">24370</cx:pt>
          <cx:pt idx="24337">20416</cx:pt>
          <cx:pt idx="24338">20925</cx:pt>
          <cx:pt idx="24339">13227</cx:pt>
          <cx:pt idx="24340">12368</cx:pt>
          <cx:pt idx="24341">20396</cx:pt>
          <cx:pt idx="24342">19816</cx:pt>
          <cx:pt idx="24343">18560</cx:pt>
          <cx:pt idx="24344">10049</cx:pt>
          <cx:pt idx="24345">15507</cx:pt>
          <cx:pt idx="24346">11499</cx:pt>
          <cx:pt idx="24347">19835</cx:pt>
          <cx:pt idx="24348">23057</cx:pt>
          <cx:pt idx="24349">23111</cx:pt>
          <cx:pt idx="24350">15337</cx:pt>
          <cx:pt idx="24351">21145</cx:pt>
          <cx:pt idx="24352">13117</cx:pt>
          <cx:pt idx="24353">16327</cx:pt>
          <cx:pt idx="24354">22526</cx:pt>
          <cx:pt idx="24355">17639</cx:pt>
          <cx:pt idx="24356">12186</cx:pt>
          <cx:pt idx="24357">23188</cx:pt>
          <cx:pt idx="24358">17796</cx:pt>
          <cx:pt idx="24359">24766</cx:pt>
          <cx:pt idx="24360">9020</cx:pt>
          <cx:pt idx="24361">11898</cx:pt>
          <cx:pt idx="24362">12966</cx:pt>
          <cx:pt idx="24363">14495</cx:pt>
          <cx:pt idx="24364">10367</cx:pt>
          <cx:pt idx="24365">12904</cx:pt>
          <cx:pt idx="24366">14820</cx:pt>
          <cx:pt idx="24367">7718</cx:pt>
          <cx:pt idx="24368">18146</cx:pt>
          <cx:pt idx="24369">15026</cx:pt>
          <cx:pt idx="24370">15352</cx:pt>
          <cx:pt idx="24371">15804</cx:pt>
          <cx:pt idx="24372">10826</cx:pt>
          <cx:pt idx="24373">10026</cx:pt>
          <cx:pt idx="24374">9284</cx:pt>
          <cx:pt idx="24375">16852</cx:pt>
          <cx:pt idx="24376">14629</cx:pt>
          <cx:pt idx="24377">13954</cx:pt>
          <cx:pt idx="24378">23824</cx:pt>
          <cx:pt idx="24379">13056</cx:pt>
          <cx:pt idx="24380">19794</cx:pt>
          <cx:pt idx="24381">9171</cx:pt>
          <cx:pt idx="24382">10363</cx:pt>
          <cx:pt idx="24383">14176</cx:pt>
          <cx:pt idx="24384">23045</cx:pt>
          <cx:pt idx="24385">19757</cx:pt>
          <cx:pt idx="24386">19591</cx:pt>
          <cx:pt idx="24387">24278</cx:pt>
          <cx:pt idx="24388">9734</cx:pt>
          <cx:pt idx="24389">20279</cx:pt>
          <cx:pt idx="24390">10338</cx:pt>
          <cx:pt idx="24391">15494</cx:pt>
          <cx:pt idx="24392">19071</cx:pt>
          <cx:pt idx="24393">22887</cx:pt>
          <cx:pt idx="24394">12983</cx:pt>
          <cx:pt idx="24395">16789</cx:pt>
          <cx:pt idx="24396">12713</cx:pt>
          <cx:pt idx="24397">18932</cx:pt>
          <cx:pt idx="24398">11838</cx:pt>
          <cx:pt idx="24399">13991</cx:pt>
          <cx:pt idx="24400">19505</cx:pt>
          <cx:pt idx="24401">12264</cx:pt>
          <cx:pt idx="24402">14205</cx:pt>
          <cx:pt idx="24403">22089</cx:pt>
          <cx:pt idx="24404">13480</cx:pt>
          <cx:pt idx="24405">15125</cx:pt>
          <cx:pt idx="24406">18616</cx:pt>
          <cx:pt idx="24407">10138</cx:pt>
          <cx:pt idx="24408">14343</cx:pt>
          <cx:pt idx="24409">10406</cx:pt>
          <cx:pt idx="24410">18824</cx:pt>
          <cx:pt idx="24411">13774</cx:pt>
          <cx:pt idx="24412">22684</cx:pt>
          <cx:pt idx="24413">15258</cx:pt>
          <cx:pt idx="24414">21780</cx:pt>
          <cx:pt idx="24415">16981</cx:pt>
          <cx:pt idx="24416">14181</cx:pt>
          <cx:pt idx="24417">21143</cx:pt>
          <cx:pt idx="24418">15351</cx:pt>
          <cx:pt idx="24419">13393</cx:pt>
          <cx:pt idx="24420">8208</cx:pt>
          <cx:pt idx="24421">22795</cx:pt>
          <cx:pt idx="24422">11531</cx:pt>
          <cx:pt idx="24423">21386</cx:pt>
          <cx:pt idx="24424">24200</cx:pt>
          <cx:pt idx="24425">10532</cx:pt>
          <cx:pt idx="24426">15952</cx:pt>
          <cx:pt idx="24427">9054</cx:pt>
          <cx:pt idx="24428">13343</cx:pt>
          <cx:pt idx="24429">9712</cx:pt>
          <cx:pt idx="24430">11440</cx:pt>
          <cx:pt idx="24431">13723</cx:pt>
          <cx:pt idx="24432">22316</cx:pt>
          <cx:pt idx="24433">10672</cx:pt>
          <cx:pt idx="24434">12239</cx:pt>
          <cx:pt idx="24435">14247</cx:pt>
          <cx:pt idx="24436">8559</cx:pt>
          <cx:pt idx="24437">22236</cx:pt>
          <cx:pt idx="24438">16625</cx:pt>
          <cx:pt idx="24439">12372</cx:pt>
          <cx:pt idx="24440">8936</cx:pt>
          <cx:pt idx="24441">15044</cx:pt>
          <cx:pt idx="24442">23597</cx:pt>
          <cx:pt idx="24443">13607</cx:pt>
          <cx:pt idx="24444">18708</cx:pt>
          <cx:pt idx="24445">21065</cx:pt>
          <cx:pt idx="24446">17000</cx:pt>
          <cx:pt idx="24447">20814</cx:pt>
          <cx:pt idx="24448">8651</cx:pt>
          <cx:pt idx="24449">18792</cx:pt>
          <cx:pt idx="24450">10574</cx:pt>
          <cx:pt idx="24451">12211</cx:pt>
          <cx:pt idx="24452">24276</cx:pt>
          <cx:pt idx="24453">8943</cx:pt>
          <cx:pt idx="24454">11686</cx:pt>
          <cx:pt idx="24455">14137</cx:pt>
          <cx:pt idx="24456">24775</cx:pt>
          <cx:pt idx="24457">9690</cx:pt>
          <cx:pt idx="24458">14330</cx:pt>
          <cx:pt idx="24459">20716</cx:pt>
          <cx:pt idx="24460">13470</cx:pt>
          <cx:pt idx="24461">21022</cx:pt>
          <cx:pt idx="24462">12237</cx:pt>
          <cx:pt idx="24463">10910</cx:pt>
          <cx:pt idx="24464">11843</cx:pt>
          <cx:pt idx="24465">18331</cx:pt>
          <cx:pt idx="24466">16414</cx:pt>
          <cx:pt idx="24467">23674</cx:pt>
          <cx:pt idx="24468">21196</cx:pt>
          <cx:pt idx="24469">17518</cx:pt>
          <cx:pt idx="24470">20235</cx:pt>
          <cx:pt idx="24471">15943</cx:pt>
          <cx:pt idx="24472">12541</cx:pt>
          <cx:pt idx="24473">13025</cx:pt>
          <cx:pt idx="24474">8631</cx:pt>
          <cx:pt idx="24475">22295</cx:pt>
          <cx:pt idx="24476">14786</cx:pt>
          <cx:pt idx="24477">16337</cx:pt>
          <cx:pt idx="24478">12164</cx:pt>
          <cx:pt idx="24479">14608</cx:pt>
          <cx:pt idx="24480">17012</cx:pt>
          <cx:pt idx="24481">18657</cx:pt>
          <cx:pt idx="24482">13282</cx:pt>
          <cx:pt idx="24483">20031</cx:pt>
          <cx:pt idx="24484">16618</cx:pt>
          <cx:pt idx="24485">23260</cx:pt>
          <cx:pt idx="24486">20850</cx:pt>
          <cx:pt idx="24487">21928</cx:pt>
          <cx:pt idx="24488">19672</cx:pt>
          <cx:pt idx="24489">24311</cx:pt>
          <cx:pt idx="24490">24240</cx:pt>
          <cx:pt idx="24491">12767</cx:pt>
          <cx:pt idx="24492">9794</cx:pt>
          <cx:pt idx="24493">13861</cx:pt>
          <cx:pt idx="24494">15423</cx:pt>
          <cx:pt idx="24495">17544</cx:pt>
          <cx:pt idx="24496">12693</cx:pt>
          <cx:pt idx="24497">15267</cx:pt>
          <cx:pt idx="24498">15947</cx:pt>
          <cx:pt idx="24499">9404</cx:pt>
          <cx:pt idx="24500">8934</cx:pt>
          <cx:pt idx="24501">18418</cx:pt>
          <cx:pt idx="24502">16076</cx:pt>
          <cx:pt idx="24503">23098</cx:pt>
          <cx:pt idx="24504">8745</cx:pt>
          <cx:pt idx="24505">18266</cx:pt>
          <cx:pt idx="24506">24507</cx:pt>
          <cx:pt idx="24507">22615</cx:pt>
          <cx:pt idx="24508">18861</cx:pt>
          <cx:pt idx="24509">18892</cx:pt>
          <cx:pt idx="24510">14847</cx:pt>
          <cx:pt idx="24511">14797</cx:pt>
          <cx:pt idx="24512">11673</cx:pt>
          <cx:pt idx="24513">21528</cx:pt>
          <cx:pt idx="24514">14569</cx:pt>
          <cx:pt idx="24515">20489</cx:pt>
          <cx:pt idx="24516">17125</cx:pt>
          <cx:pt idx="24517">9436</cx:pt>
          <cx:pt idx="24518">21980</cx:pt>
          <cx:pt idx="24519">13060</cx:pt>
          <cx:pt idx="24520">15363</cx:pt>
          <cx:pt idx="24521">14987</cx:pt>
          <cx:pt idx="24522">10027</cx:pt>
          <cx:pt idx="24523">18057</cx:pt>
          <cx:pt idx="24524">12863</cx:pt>
          <cx:pt idx="24525">18377</cx:pt>
          <cx:pt idx="24526">20028</cx:pt>
          <cx:pt idx="24527">15835</cx:pt>
          <cx:pt idx="24528">22242</cx:pt>
          <cx:pt idx="24529">16605</cx:pt>
          <cx:pt idx="24530">10829</cx:pt>
          <cx:pt idx="24531">16924</cx:pt>
          <cx:pt idx="24532">22979</cx:pt>
          <cx:pt idx="24533">16830</cx:pt>
          <cx:pt idx="24534">13851</cx:pt>
          <cx:pt idx="24535">13233</cx:pt>
          <cx:pt idx="24536">17620</cx:pt>
          <cx:pt idx="24537">23670</cx:pt>
          <cx:pt idx="24538">15782</cx:pt>
          <cx:pt idx="24539">21822</cx:pt>
          <cx:pt idx="24540">23201</cx:pt>
          <cx:pt idx="24541">24031</cx:pt>
          <cx:pt idx="24542">19856</cx:pt>
          <cx:pt idx="24543">13137</cx:pt>
          <cx:pt idx="24544">22488</cx:pt>
          <cx:pt idx="24545">18555</cx:pt>
          <cx:pt idx="24546">14749</cx:pt>
          <cx:pt idx="24547">9300</cx:pt>
          <cx:pt idx="24548">19328</cx:pt>
          <cx:pt idx="24549">8113</cx:pt>
          <cx:pt idx="24550">22000</cx:pt>
          <cx:pt idx="24551">23538</cx:pt>
          <cx:pt idx="24552">15976</cx:pt>
          <cx:pt idx="24553">13034</cx:pt>
          <cx:pt idx="24554">11245</cx:pt>
          <cx:pt idx="24555">18131</cx:pt>
          <cx:pt idx="24556">22446</cx:pt>
          <cx:pt idx="24557">13774</cx:pt>
          <cx:pt idx="24558">13945</cx:pt>
          <cx:pt idx="24559">14737</cx:pt>
          <cx:pt idx="24560">21605</cx:pt>
          <cx:pt idx="24561">13411</cx:pt>
          <cx:pt idx="24562">12211</cx:pt>
          <cx:pt idx="24563">8641</cx:pt>
          <cx:pt idx="24564">19801</cx:pt>
          <cx:pt idx="24565">11097</cx:pt>
          <cx:pt idx="24566">13426</cx:pt>
          <cx:pt idx="24567">13605</cx:pt>
          <cx:pt idx="24568">21739</cx:pt>
          <cx:pt idx="24569">15534</cx:pt>
          <cx:pt idx="24570">18645</cx:pt>
          <cx:pt idx="24571">13277</cx:pt>
          <cx:pt idx="24572">17164</cx:pt>
          <cx:pt idx="24573">21877</cx:pt>
          <cx:pt idx="24574">10225</cx:pt>
          <cx:pt idx="24575">14790</cx:pt>
          <cx:pt idx="24576">11328</cx:pt>
          <cx:pt idx="24577">22067</cx:pt>
          <cx:pt idx="24578">10369</cx:pt>
          <cx:pt idx="24579">22496</cx:pt>
          <cx:pt idx="24580">20625</cx:pt>
          <cx:pt idx="24581">14603</cx:pt>
          <cx:pt idx="24582">11065</cx:pt>
          <cx:pt idx="24583">22909</cx:pt>
          <cx:pt idx="24584">24520</cx:pt>
          <cx:pt idx="24585">18956</cx:pt>
          <cx:pt idx="24586">17164</cx:pt>
          <cx:pt idx="24587">19179</cx:pt>
          <cx:pt idx="24588">15479</cx:pt>
          <cx:pt idx="24589">15086</cx:pt>
          <cx:pt idx="24590">18620</cx:pt>
          <cx:pt idx="24591">22820</cx:pt>
          <cx:pt idx="24592">8542</cx:pt>
          <cx:pt idx="24593">15098</cx:pt>
          <cx:pt idx="24594">13808</cx:pt>
          <cx:pt idx="24595">16276</cx:pt>
          <cx:pt idx="24596">10584</cx:pt>
          <cx:pt idx="24597">15071</cx:pt>
          <cx:pt idx="24598">16859</cx:pt>
          <cx:pt idx="24599">13407</cx:pt>
          <cx:pt idx="24600">13918</cx:pt>
          <cx:pt idx="24601">19584</cx:pt>
          <cx:pt idx="24602">22795</cx:pt>
          <cx:pt idx="24603">18229</cx:pt>
          <cx:pt idx="24604">21650</cx:pt>
          <cx:pt idx="24605">22662</cx:pt>
          <cx:pt idx="24606">15418</cx:pt>
          <cx:pt idx="24607">18586</cx:pt>
          <cx:pt idx="24608">17772</cx:pt>
          <cx:pt idx="24609">12129</cx:pt>
          <cx:pt idx="24610">18739</cx:pt>
          <cx:pt idx="24611">12615</cx:pt>
          <cx:pt idx="24612">16220</cx:pt>
          <cx:pt idx="24613">22348</cx:pt>
          <cx:pt idx="24614">17225</cx:pt>
          <cx:pt idx="24615">13428</cx:pt>
          <cx:pt idx="24616">19849</cx:pt>
          <cx:pt idx="24617">15304</cx:pt>
          <cx:pt idx="24618">19397</cx:pt>
          <cx:pt idx="24619">9489</cx:pt>
          <cx:pt idx="24620">13413</cx:pt>
          <cx:pt idx="24621">15888</cx:pt>
          <cx:pt idx="24622">11065</cx:pt>
          <cx:pt idx="24623">21506</cx:pt>
          <cx:pt idx="24624">10325</cx:pt>
          <cx:pt idx="24625">13593</cx:pt>
          <cx:pt idx="24626">11860</cx:pt>
          <cx:pt idx="24627">15506</cx:pt>
          <cx:pt idx="24628">7935</cx:pt>
          <cx:pt idx="24629">19562</cx:pt>
          <cx:pt idx="24630">13798</cx:pt>
          <cx:pt idx="24631">9885</cx:pt>
          <cx:pt idx="24632">12442</cx:pt>
          <cx:pt idx="24633">22448</cx:pt>
          <cx:pt idx="24634">12979</cx:pt>
          <cx:pt idx="24635">11100</cx:pt>
          <cx:pt idx="24636">13170</cx:pt>
          <cx:pt idx="24637">21994</cx:pt>
          <cx:pt idx="24638">21492</cx:pt>
          <cx:pt idx="24639">14556</cx:pt>
          <cx:pt idx="24640">15770</cx:pt>
          <cx:pt idx="24641">15547</cx:pt>
          <cx:pt idx="24642">18443</cx:pt>
          <cx:pt idx="24643">23748</cx:pt>
          <cx:pt idx="24644">17279</cx:pt>
          <cx:pt idx="24645">18100</cx:pt>
          <cx:pt idx="24646">20779</cx:pt>
          <cx:pt idx="24647">10827</cx:pt>
          <cx:pt idx="24648">14255</cx:pt>
          <cx:pt idx="24649">19930</cx:pt>
          <cx:pt idx="24650">18549</cx:pt>
          <cx:pt idx="24651">21446</cx:pt>
          <cx:pt idx="24652">21547</cx:pt>
          <cx:pt idx="24653">19092</cx:pt>
          <cx:pt idx="24654">14917</cx:pt>
          <cx:pt idx="24655">19588</cx:pt>
          <cx:pt idx="24656">19490</cx:pt>
          <cx:pt idx="24657">9827</cx:pt>
          <cx:pt idx="24658">12945</cx:pt>
          <cx:pt idx="24659">22647</cx:pt>
          <cx:pt idx="24660">8410</cx:pt>
          <cx:pt idx="24661">12518</cx:pt>
          <cx:pt idx="24662">10128</cx:pt>
          <cx:pt idx="24663">15494</cx:pt>
          <cx:pt idx="24664">12117</cx:pt>
          <cx:pt idx="24665">13078</cx:pt>
          <cx:pt idx="24666">17815</cx:pt>
          <cx:pt idx="24667">14180</cx:pt>
          <cx:pt idx="24668">21832</cx:pt>
          <cx:pt idx="24669">14412</cx:pt>
          <cx:pt idx="24670">20103</cx:pt>
          <cx:pt idx="24671">20436</cx:pt>
          <cx:pt idx="24672">11470</cx:pt>
          <cx:pt idx="24673">17608</cx:pt>
          <cx:pt idx="24674">9691</cx:pt>
          <cx:pt idx="24675">11998</cx:pt>
          <cx:pt idx="24676">21791</cx:pt>
          <cx:pt idx="24677">10838</cx:pt>
          <cx:pt idx="24678">14940</cx:pt>
          <cx:pt idx="24679">19645</cx:pt>
          <cx:pt idx="24680">19163</cx:pt>
          <cx:pt idx="24681">23423</cx:pt>
          <cx:pt idx="24682">16411</cx:pt>
          <cx:pt idx="24683">17150</cx:pt>
          <cx:pt idx="24684">14962</cx:pt>
          <cx:pt idx="24685">18007</cx:pt>
          <cx:pt idx="24686">13853</cx:pt>
          <cx:pt idx="24687">15105</cx:pt>
          <cx:pt idx="24688">21142</cx:pt>
          <cx:pt idx="24689">20581</cx:pt>
          <cx:pt idx="24690">23297</cx:pt>
          <cx:pt idx="24691">20043</cx:pt>
          <cx:pt idx="24692">11803</cx:pt>
          <cx:pt idx="24693">20461</cx:pt>
          <cx:pt idx="24694">16707</cx:pt>
          <cx:pt idx="24695">12067</cx:pt>
          <cx:pt idx="24696">15067</cx:pt>
          <cx:pt idx="24697">9553</cx:pt>
          <cx:pt idx="24698">20105</cx:pt>
          <cx:pt idx="24699">24309</cx:pt>
          <cx:pt idx="24700">12948</cx:pt>
          <cx:pt idx="24701">12061</cx:pt>
          <cx:pt idx="24702">19079</cx:pt>
          <cx:pt idx="24703">22246</cx:pt>
          <cx:pt idx="24704">19974</cx:pt>
          <cx:pt idx="24705">19674</cx:pt>
          <cx:pt idx="24706">22981</cx:pt>
          <cx:pt idx="24707">15591</cx:pt>
          <cx:pt idx="24708">19745</cx:pt>
          <cx:pt idx="24709">19596</cx:pt>
          <cx:pt idx="24710">14893</cx:pt>
          <cx:pt idx="24711">22747</cx:pt>
          <cx:pt idx="24712">20356</cx:pt>
          <cx:pt idx="24713">7999</cx:pt>
          <cx:pt idx="24714">20410</cx:pt>
          <cx:pt idx="24715">14222</cx:pt>
          <cx:pt idx="24716">17085</cx:pt>
          <cx:pt idx="24717">13993</cx:pt>
          <cx:pt idx="24718">20558</cx:pt>
          <cx:pt idx="24719">19805</cx:pt>
          <cx:pt idx="24720">15436</cx:pt>
          <cx:pt idx="24721">15072</cx:pt>
          <cx:pt idx="24722">10825</cx:pt>
          <cx:pt idx="24723">12573</cx:pt>
          <cx:pt idx="24724">14896</cx:pt>
          <cx:pt idx="24725">9845</cx:pt>
          <cx:pt idx="24726">17031</cx:pt>
          <cx:pt idx="24727">19305</cx:pt>
          <cx:pt idx="24728">21497</cx:pt>
          <cx:pt idx="24729">10193</cx:pt>
          <cx:pt idx="24730">20807</cx:pt>
          <cx:pt idx="24731">12772</cx:pt>
          <cx:pt idx="24732">20256</cx:pt>
          <cx:pt idx="24733">20015</cx:pt>
          <cx:pt idx="24734">13060</cx:pt>
          <cx:pt idx="24735">19637</cx:pt>
          <cx:pt idx="24736">15503</cx:pt>
          <cx:pt idx="24737">10567</cx:pt>
          <cx:pt idx="24738">11835</cx:pt>
          <cx:pt idx="24739">14589</cx:pt>
          <cx:pt idx="24740">20340</cx:pt>
          <cx:pt idx="24741">14000</cx:pt>
          <cx:pt idx="24742">9470</cx:pt>
          <cx:pt idx="24743">20003</cx:pt>
          <cx:pt idx="24744">20389</cx:pt>
          <cx:pt idx="24745">12982</cx:pt>
          <cx:pt idx="24746">12043</cx:pt>
          <cx:pt idx="24747">19779</cx:pt>
          <cx:pt idx="24748">13947</cx:pt>
          <cx:pt idx="24749">22271</cx:pt>
          <cx:pt idx="24750">19422</cx:pt>
          <cx:pt idx="24751">14433</cx:pt>
          <cx:pt idx="24752">13235</cx:pt>
          <cx:pt idx="24753">12838</cx:pt>
          <cx:pt idx="24754">22082</cx:pt>
          <cx:pt idx="24755">10617</cx:pt>
          <cx:pt idx="24756">21221</cx:pt>
          <cx:pt idx="24757">14917</cx:pt>
          <cx:pt idx="24758">16697</cx:pt>
          <cx:pt idx="24759">21217</cx:pt>
          <cx:pt idx="24760">12033</cx:pt>
          <cx:pt idx="24761">19922</cx:pt>
          <cx:pt idx="24762">14746</cx:pt>
          <cx:pt idx="24763">9147</cx:pt>
          <cx:pt idx="24764">11952</cx:pt>
          <cx:pt idx="24765">18101</cx:pt>
          <cx:pt idx="24766">18483</cx:pt>
          <cx:pt idx="24767">15073</cx:pt>
          <cx:pt idx="24768">10600</cx:pt>
          <cx:pt idx="24769">10286</cx:pt>
          <cx:pt idx="24770">20633</cx:pt>
          <cx:pt idx="24771">12678</cx:pt>
          <cx:pt idx="24772">10875</cx:pt>
          <cx:pt idx="24773">23560</cx:pt>
          <cx:pt idx="24774">17964</cx:pt>
          <cx:pt idx="24775">20228</cx:pt>
          <cx:pt idx="24776">17302</cx:pt>
          <cx:pt idx="24777">8980</cx:pt>
          <cx:pt idx="24778">20028</cx:pt>
          <cx:pt idx="24779">15015</cx:pt>
          <cx:pt idx="24780">21741</cx:pt>
          <cx:pt idx="24781">11429</cx:pt>
          <cx:pt idx="24782">14752</cx:pt>
          <cx:pt idx="24783">22004</cx:pt>
          <cx:pt idx="24784">24374</cx:pt>
          <cx:pt idx="24785">8786</cx:pt>
          <cx:pt idx="24786">8447</cx:pt>
          <cx:pt idx="24787">23319</cx:pt>
          <cx:pt idx="24788">15448</cx:pt>
          <cx:pt idx="24789">10837</cx:pt>
          <cx:pt idx="24790">14483</cx:pt>
          <cx:pt idx="24791">19913</cx:pt>
          <cx:pt idx="24792">10833</cx:pt>
          <cx:pt idx="24793">21698</cx:pt>
          <cx:pt idx="24794">12266</cx:pt>
          <cx:pt idx="24795">19687</cx:pt>
          <cx:pt idx="24796">15040</cx:pt>
          <cx:pt idx="24797">15713</cx:pt>
          <cx:pt idx="24798">11865</cx:pt>
          <cx:pt idx="24799">10891</cx:pt>
          <cx:pt idx="24800">11940</cx:pt>
          <cx:pt idx="24801">17627</cx:pt>
          <cx:pt idx="24802">16032</cx:pt>
          <cx:pt idx="24803">19490</cx:pt>
          <cx:pt idx="24804">13943</cx:pt>
          <cx:pt idx="24805">21703</cx:pt>
          <cx:pt idx="24806">19125</cx:pt>
          <cx:pt idx="24807">18249</cx:pt>
          <cx:pt idx="24808">13729</cx:pt>
          <cx:pt idx="24809">14451</cx:pt>
          <cx:pt idx="24810">23242</cx:pt>
          <cx:pt idx="24811">19587</cx:pt>
          <cx:pt idx="24812">21441</cx:pt>
          <cx:pt idx="24813">19800</cx:pt>
          <cx:pt idx="24814">16284</cx:pt>
          <cx:pt idx="24815">13465</cx:pt>
          <cx:pt idx="24816">9006</cx:pt>
          <cx:pt idx="24817">20856</cx:pt>
          <cx:pt idx="24818">9800</cx:pt>
          <cx:pt idx="24819">16954</cx:pt>
          <cx:pt idx="24820">20453</cx:pt>
          <cx:pt idx="24821">16379</cx:pt>
          <cx:pt idx="24822">14358</cx:pt>
          <cx:pt idx="24823">16995</cx:pt>
          <cx:pt idx="24824">22775</cx:pt>
          <cx:pt idx="24825">11680</cx:pt>
          <cx:pt idx="24826">12506</cx:pt>
          <cx:pt idx="24827">23405</cx:pt>
          <cx:pt idx="24828">14436</cx:pt>
          <cx:pt idx="24829">14390</cx:pt>
          <cx:pt idx="24830">10341</cx:pt>
          <cx:pt idx="24831">12340</cx:pt>
          <cx:pt idx="24832">22272</cx:pt>
          <cx:pt idx="24833">11476</cx:pt>
          <cx:pt idx="24834">13184</cx:pt>
          <cx:pt idx="24835">20490</cx:pt>
          <cx:pt idx="24836">14836</cx:pt>
          <cx:pt idx="24837">23283</cx:pt>
          <cx:pt idx="24838">14861</cx:pt>
          <cx:pt idx="24839">20358</cx:pt>
          <cx:pt idx="24840">20062</cx:pt>
          <cx:pt idx="24841">15606</cx:pt>
          <cx:pt idx="24842">21625</cx:pt>
          <cx:pt idx="24843">16907</cx:pt>
          <cx:pt idx="24844">24537</cx:pt>
          <cx:pt idx="24845">14657</cx:pt>
          <cx:pt idx="24846">14916</cx:pt>
          <cx:pt idx="24847">16130</cx:pt>
          <cx:pt idx="24848">19926</cx:pt>
          <cx:pt idx="24849">8134</cx:pt>
          <cx:pt idx="24850">9401</cx:pt>
          <cx:pt idx="24851">11354</cx:pt>
          <cx:pt idx="24852">23508</cx:pt>
          <cx:pt idx="24853">11706</cx:pt>
          <cx:pt idx="24854">14520</cx:pt>
          <cx:pt idx="24855">13328</cx:pt>
          <cx:pt idx="24856">15318</cx:pt>
          <cx:pt idx="24857">23934</cx:pt>
          <cx:pt idx="24858">13561</cx:pt>
          <cx:pt idx="24859">21818</cx:pt>
          <cx:pt idx="24860">9486</cx:pt>
          <cx:pt idx="24861">11130</cx:pt>
          <cx:pt idx="24862">18328</cx:pt>
          <cx:pt idx="24863">18544</cx:pt>
          <cx:pt idx="24864">12358</cx:pt>
          <cx:pt idx="24865">11521</cx:pt>
          <cx:pt idx="24866">22654</cx:pt>
          <cx:pt idx="24867">19553</cx:pt>
          <cx:pt idx="24868">23502</cx:pt>
          <cx:pt idx="24869">23194</cx:pt>
          <cx:pt idx="24870">21259</cx:pt>
          <cx:pt idx="24871">13742</cx:pt>
          <cx:pt idx="24872">14059</cx:pt>
          <cx:pt idx="24873">19898</cx:pt>
          <cx:pt idx="24874">8456</cx:pt>
          <cx:pt idx="24875">22644</cx:pt>
          <cx:pt idx="24876">8397</cx:pt>
          <cx:pt idx="24877">17427</cx:pt>
          <cx:pt idx="24878">10954</cx:pt>
          <cx:pt idx="24879">19959</cx:pt>
          <cx:pt idx="24880">19356</cx:pt>
          <cx:pt idx="24881">12189</cx:pt>
          <cx:pt idx="24882">13511</cx:pt>
          <cx:pt idx="24883">19593</cx:pt>
          <cx:pt idx="24884">23777</cx:pt>
          <cx:pt idx="24885">14141</cx:pt>
          <cx:pt idx="24886">19952</cx:pt>
          <cx:pt idx="24887">22194</cx:pt>
          <cx:pt idx="24888">13923</cx:pt>
          <cx:pt idx="24889">7960</cx:pt>
          <cx:pt idx="24890">9274</cx:pt>
          <cx:pt idx="24891">12876</cx:pt>
          <cx:pt idx="24892">11379</cx:pt>
          <cx:pt idx="24893">19034</cx:pt>
          <cx:pt idx="24894">10075</cx:pt>
          <cx:pt idx="24895">19266</cx:pt>
          <cx:pt idx="24896">13343</cx:pt>
          <cx:pt idx="24897">15533</cx:pt>
          <cx:pt idx="24898">19308</cx:pt>
          <cx:pt idx="24899">17598</cx:pt>
          <cx:pt idx="24900">12592</cx:pt>
          <cx:pt idx="24901">13728</cx:pt>
          <cx:pt idx="24902">23646</cx:pt>
          <cx:pt idx="24903">9541</cx:pt>
          <cx:pt idx="24904">13799</cx:pt>
          <cx:pt idx="24905">10391</cx:pt>
          <cx:pt idx="24906">14229</cx:pt>
          <cx:pt idx="24907">12296</cx:pt>
          <cx:pt idx="24908">22196</cx:pt>
          <cx:pt idx="24909">16961</cx:pt>
          <cx:pt idx="24910">15617</cx:pt>
          <cx:pt idx="24911">16158</cx:pt>
          <cx:pt idx="24912">24785</cx:pt>
          <cx:pt idx="24913">18776</cx:pt>
          <cx:pt idx="24914">22429</cx:pt>
          <cx:pt idx="24915">21434</cx:pt>
          <cx:pt idx="24916">13029</cx:pt>
          <cx:pt idx="24917">21334</cx:pt>
          <cx:pt idx="24918">20599</cx:pt>
          <cx:pt idx="24919">22059</cx:pt>
          <cx:pt idx="24920">15740</cx:pt>
          <cx:pt idx="24921">12336</cx:pt>
          <cx:pt idx="24922">18195</cx:pt>
          <cx:pt idx="24923">20158</cx:pt>
          <cx:pt idx="24924">17795</cx:pt>
          <cx:pt idx="24925">23380</cx:pt>
          <cx:pt idx="24926">10158</cx:pt>
          <cx:pt idx="24927">18533</cx:pt>
          <cx:pt idx="24928">17598</cx:pt>
          <cx:pt idx="24929">10839</cx:pt>
          <cx:pt idx="24930">17219</cx:pt>
          <cx:pt idx="24931">18992</cx:pt>
          <cx:pt idx="24932">20825</cx:pt>
          <cx:pt idx="24933">15172</cx:pt>
          <cx:pt idx="24934">11448</cx:pt>
          <cx:pt idx="24935">19504</cx:pt>
          <cx:pt idx="24936">18031</cx:pt>
          <cx:pt idx="24937">23292</cx:pt>
          <cx:pt idx="24938">17248</cx:pt>
          <cx:pt idx="24939">15873</cx:pt>
          <cx:pt idx="24940">22653</cx:pt>
          <cx:pt idx="24941">24575</cx:pt>
          <cx:pt idx="24942">17368</cx:pt>
          <cx:pt idx="24943">10474</cx:pt>
          <cx:pt idx="24944">13232</cx:pt>
          <cx:pt idx="24945">8225</cx:pt>
          <cx:pt idx="24946">23188</cx:pt>
          <cx:pt idx="24947">9318</cx:pt>
          <cx:pt idx="24948">21300</cx:pt>
          <cx:pt idx="24949">19870</cx:pt>
          <cx:pt idx="24950">20426</cx:pt>
          <cx:pt idx="24951">12739</cx:pt>
          <cx:pt idx="24952">10466</cx:pt>
          <cx:pt idx="24953">21409</cx:pt>
          <cx:pt idx="24954">16793</cx:pt>
          <cx:pt idx="24955">21279</cx:pt>
          <cx:pt idx="24956">10527</cx:pt>
          <cx:pt idx="24957">13254</cx:pt>
          <cx:pt idx="24958">15981</cx:pt>
          <cx:pt idx="24959">19553</cx:pt>
          <cx:pt idx="24960">22932</cx:pt>
          <cx:pt idx="24961">15635</cx:pt>
          <cx:pt idx="24962">22597</cx:pt>
          <cx:pt idx="24963">14551</cx:pt>
          <cx:pt idx="24964">15766</cx:pt>
          <cx:pt idx="24965">8069</cx:pt>
          <cx:pt idx="24966">12469</cx:pt>
          <cx:pt idx="24967">13425</cx:pt>
          <cx:pt idx="24968">11675</cx:pt>
          <cx:pt idx="24969">16007</cx:pt>
          <cx:pt idx="24970">10652</cx:pt>
          <cx:pt idx="24971">12065</cx:pt>
          <cx:pt idx="24972">13632</cx:pt>
          <cx:pt idx="24973">13291</cx:pt>
          <cx:pt idx="24974">20324</cx:pt>
          <cx:pt idx="24975">13761</cx:pt>
          <cx:pt idx="24976">14524</cx:pt>
          <cx:pt idx="24977">24486</cx:pt>
          <cx:pt idx="24978">15133</cx:pt>
          <cx:pt idx="24979">12592</cx:pt>
          <cx:pt idx="24980">12135</cx:pt>
          <cx:pt idx="24981">12822</cx:pt>
          <cx:pt idx="24982">11425</cx:pt>
          <cx:pt idx="24983">23727</cx:pt>
          <cx:pt idx="24984">16712</cx:pt>
          <cx:pt idx="24985">13205</cx:pt>
          <cx:pt idx="24986">12142</cx:pt>
          <cx:pt idx="24987">16680</cx:pt>
          <cx:pt idx="24988">16264</cx:pt>
          <cx:pt idx="24989">19619</cx:pt>
          <cx:pt idx="24990">13172</cx:pt>
          <cx:pt idx="24991">16874</cx:pt>
          <cx:pt idx="24992">16751</cx:pt>
          <cx:pt idx="24993">16870</cx:pt>
          <cx:pt idx="24994">23205</cx:pt>
          <cx:pt idx="24995">13490</cx:pt>
          <cx:pt idx="24996">16385</cx:pt>
          <cx:pt idx="24997">18873</cx:pt>
          <cx:pt idx="24998">12869</cx:pt>
          <cx:pt idx="24999">9030</cx:pt>
          <cx:pt idx="25000">21887</cx:pt>
          <cx:pt idx="25001">14227</cx:pt>
          <cx:pt idx="25002">10375</cx:pt>
          <cx:pt idx="25003">14991</cx:pt>
          <cx:pt idx="25004">18596</cx:pt>
          <cx:pt idx="25005">8420</cx:pt>
          <cx:pt idx="25006">17327</cx:pt>
          <cx:pt idx="25007">19543</cx:pt>
          <cx:pt idx="25008">19555</cx:pt>
          <cx:pt idx="25009">22403</cx:pt>
          <cx:pt idx="25010">13656</cx:pt>
          <cx:pt idx="25011">10349</cx:pt>
          <cx:pt idx="25012">20009</cx:pt>
          <cx:pt idx="25013">18301</cx:pt>
          <cx:pt idx="25014">14004</cx:pt>
          <cx:pt idx="25015">18868</cx:pt>
          <cx:pt idx="25016">23630</cx:pt>
          <cx:pt idx="25017">11177</cx:pt>
          <cx:pt idx="25018">12466</cx:pt>
          <cx:pt idx="25019">10058</cx:pt>
          <cx:pt idx="25020">22114</cx:pt>
          <cx:pt idx="25021">14835</cx:pt>
          <cx:pt idx="25022">23691</cx:pt>
          <cx:pt idx="25023">20029</cx:pt>
          <cx:pt idx="25024">20520</cx:pt>
          <cx:pt idx="25025">14778</cx:pt>
          <cx:pt idx="25026">20023</cx:pt>
          <cx:pt idx="25027">11233</cx:pt>
          <cx:pt idx="25028">11950</cx:pt>
          <cx:pt idx="25029">21317</cx:pt>
          <cx:pt idx="25030">17159</cx:pt>
          <cx:pt idx="25031">15806</cx:pt>
          <cx:pt idx="25032">11215</cx:pt>
          <cx:pt idx="25033">10548</cx:pt>
          <cx:pt idx="25034">15816</cx:pt>
          <cx:pt idx="25035">15100</cx:pt>
          <cx:pt idx="25036">21759</cx:pt>
          <cx:pt idx="25037">20715</cx:pt>
          <cx:pt idx="25038">10066</cx:pt>
          <cx:pt idx="25039">20937</cx:pt>
          <cx:pt idx="25040">20371</cx:pt>
          <cx:pt idx="25041">13300</cx:pt>
          <cx:pt idx="25042">15065</cx:pt>
          <cx:pt idx="25043">18282</cx:pt>
          <cx:pt idx="25044">15507</cx:pt>
          <cx:pt idx="25045">22061</cx:pt>
          <cx:pt idx="25046">18873</cx:pt>
          <cx:pt idx="25047">13491</cx:pt>
          <cx:pt idx="25048">8282</cx:pt>
          <cx:pt idx="25049">8486</cx:pt>
          <cx:pt idx="25050">18025</cx:pt>
          <cx:pt idx="25051">12912</cx:pt>
          <cx:pt idx="25052">16555</cx:pt>
          <cx:pt idx="25053">11973</cx:pt>
          <cx:pt idx="25054">9297</cx:pt>
          <cx:pt idx="25055">16616</cx:pt>
          <cx:pt idx="25056">21266</cx:pt>
          <cx:pt idx="25057">19883</cx:pt>
          <cx:pt idx="25058">11429</cx:pt>
          <cx:pt idx="25059">11519</cx:pt>
          <cx:pt idx="25060">9190</cx:pt>
          <cx:pt idx="25061">10110</cx:pt>
          <cx:pt idx="25062">14334</cx:pt>
          <cx:pt idx="25063">22792</cx:pt>
          <cx:pt idx="25064">15997</cx:pt>
          <cx:pt idx="25065">15336</cx:pt>
          <cx:pt idx="25066">13415</cx:pt>
          <cx:pt idx="25067">20509</cx:pt>
          <cx:pt idx="25068">24889</cx:pt>
          <cx:pt idx="25069">19547</cx:pt>
          <cx:pt idx="25070">8230</cx:pt>
          <cx:pt idx="25071">10058</cx:pt>
          <cx:pt idx="25072">14012</cx:pt>
          <cx:pt idx="25073">14756</cx:pt>
          <cx:pt idx="25074">23914</cx:pt>
          <cx:pt idx="25075">19472</cx:pt>
          <cx:pt idx="25076">17008</cx:pt>
          <cx:pt idx="25077">20029</cx:pt>
          <cx:pt idx="25078">17081</cx:pt>
          <cx:pt idx="25079">20789</cx:pt>
          <cx:pt idx="25080">15757</cx:pt>
          <cx:pt idx="25081">19335</cx:pt>
          <cx:pt idx="25082">11671</cx:pt>
          <cx:pt idx="25083">20724</cx:pt>
          <cx:pt idx="25084">12287</cx:pt>
          <cx:pt idx="25085">14453</cx:pt>
          <cx:pt idx="25086">9847</cx:pt>
          <cx:pt idx="25087">18426</cx:pt>
          <cx:pt idx="25088">8784</cx:pt>
          <cx:pt idx="25089">19429</cx:pt>
          <cx:pt idx="25090">13801</cx:pt>
          <cx:pt idx="25091">20563</cx:pt>
          <cx:pt idx="25092">11807</cx:pt>
          <cx:pt idx="25093">12116</cx:pt>
          <cx:pt idx="25094">17668</cx:pt>
          <cx:pt idx="25095">13341</cx:pt>
          <cx:pt idx="25096">20397</cx:pt>
          <cx:pt idx="25097">18261</cx:pt>
          <cx:pt idx="25098">14492</cx:pt>
          <cx:pt idx="25099">8453</cx:pt>
          <cx:pt idx="25100">12042</cx:pt>
          <cx:pt idx="25101">12190</cx:pt>
          <cx:pt idx="25102">10020</cx:pt>
          <cx:pt idx="25103">8777</cx:pt>
          <cx:pt idx="25104">10972</cx:pt>
          <cx:pt idx="25105">18373</cx:pt>
          <cx:pt idx="25106">10903</cx:pt>
          <cx:pt idx="25107">18844</cx:pt>
          <cx:pt idx="25108">23578</cx:pt>
          <cx:pt idx="25109">12545</cx:pt>
          <cx:pt idx="25110">22914</cx:pt>
          <cx:pt idx="25111">10725</cx:pt>
          <cx:pt idx="25112">15011</cx:pt>
          <cx:pt idx="25113">11947</cx:pt>
          <cx:pt idx="25114">22190</cx:pt>
          <cx:pt idx="25115">22409</cx:pt>
          <cx:pt idx="25116">17484</cx:pt>
          <cx:pt idx="25117">11618</cx:pt>
          <cx:pt idx="25118">19968</cx:pt>
          <cx:pt idx="25119">18286</cx:pt>
          <cx:pt idx="25120">10925</cx:pt>
          <cx:pt idx="25121">14354</cx:pt>
          <cx:pt idx="25122">22466</cx:pt>
          <cx:pt idx="25123">14701</cx:pt>
          <cx:pt idx="25124">10750</cx:pt>
          <cx:pt idx="25125">15063</cx:pt>
          <cx:pt idx="25126">15155</cx:pt>
          <cx:pt idx="25127">8146</cx:pt>
          <cx:pt idx="25128">10157</cx:pt>
          <cx:pt idx="25129">15441</cx:pt>
          <cx:pt idx="25130">16009</cx:pt>
          <cx:pt idx="25131">11458</cx:pt>
          <cx:pt idx="25132">17890</cx:pt>
          <cx:pt idx="25133">19757</cx:pt>
          <cx:pt idx="25134">14072</cx:pt>
          <cx:pt idx="25135">23102</cx:pt>
          <cx:pt idx="25136">15222</cx:pt>
          <cx:pt idx="25137">23513</cx:pt>
          <cx:pt idx="25138">10021</cx:pt>
          <cx:pt idx="25139">14763</cx:pt>
          <cx:pt idx="25140">22048</cx:pt>
          <cx:pt idx="25141">18944</cx:pt>
          <cx:pt idx="25142">11365</cx:pt>
          <cx:pt idx="25143">20842</cx:pt>
          <cx:pt idx="25144">16399</cx:pt>
          <cx:pt idx="25145">22099</cx:pt>
          <cx:pt idx="25146">14325</cx:pt>
          <cx:pt idx="25147">11896</cx:pt>
          <cx:pt idx="25148">10603</cx:pt>
          <cx:pt idx="25149">15504</cx:pt>
          <cx:pt idx="25150">21052</cx:pt>
          <cx:pt idx="25151">16864</cx:pt>
          <cx:pt idx="25152">8899</cx:pt>
          <cx:pt idx="25153">10447</cx:pt>
          <cx:pt idx="25154">10388</cx:pt>
          <cx:pt idx="25155">21420</cx:pt>
          <cx:pt idx="25156">16978</cx:pt>
          <cx:pt idx="25157">13946</cx:pt>
          <cx:pt idx="25158">11907</cx:pt>
          <cx:pt idx="25159">14693</cx:pt>
          <cx:pt idx="25160">20005</cx:pt>
          <cx:pt idx="25161">10548</cx:pt>
          <cx:pt idx="25162">15436</cx:pt>
          <cx:pt idx="25163">17680</cx:pt>
          <cx:pt idx="25164">22357</cx:pt>
          <cx:pt idx="25165">13440</cx:pt>
          <cx:pt idx="25166">21861</cx:pt>
          <cx:pt idx="25167">13197</cx:pt>
          <cx:pt idx="25168">21767</cx:pt>
          <cx:pt idx="25169">11831</cx:pt>
          <cx:pt idx="25170">14166</cx:pt>
          <cx:pt idx="25171">15290</cx:pt>
          <cx:pt idx="25172">14465</cx:pt>
          <cx:pt idx="25173">9189</cx:pt>
          <cx:pt idx="25174">18955</cx:pt>
          <cx:pt idx="25175">14842</cx:pt>
          <cx:pt idx="25176">11865</cx:pt>
          <cx:pt idx="25177">13433</cx:pt>
          <cx:pt idx="25178">19441</cx:pt>
          <cx:pt idx="25179">10036</cx:pt>
          <cx:pt idx="25180">13130</cx:pt>
          <cx:pt idx="25181">17762</cx:pt>
          <cx:pt idx="25182">13404</cx:pt>
          <cx:pt idx="25183">23057</cx:pt>
          <cx:pt idx="25184">16468</cx:pt>
          <cx:pt idx="25185">19725</cx:pt>
          <cx:pt idx="25186">10692</cx:pt>
          <cx:pt idx="25187">9224</cx:pt>
          <cx:pt idx="25188">21282</cx:pt>
          <cx:pt idx="25189">10330</cx:pt>
          <cx:pt idx="25190">14435</cx:pt>
          <cx:pt idx="25191">19323</cx:pt>
          <cx:pt idx="25192">8561</cx:pt>
          <cx:pt idx="25193">15239</cx:pt>
          <cx:pt idx="25194">11941</cx:pt>
          <cx:pt idx="25195">15821</cx:pt>
          <cx:pt idx="25196">15669</cx:pt>
          <cx:pt idx="25197">11796</cx:pt>
          <cx:pt idx="25198">11448</cx:pt>
          <cx:pt idx="25199">23509</cx:pt>
          <cx:pt idx="25200">20499</cx:pt>
          <cx:pt idx="25201">12955</cx:pt>
          <cx:pt idx="25202">21742</cx:pt>
          <cx:pt idx="25203">11613</cx:pt>
          <cx:pt idx="25204">11689</cx:pt>
          <cx:pt idx="25205">24186</cx:pt>
          <cx:pt idx="25206">12931</cx:pt>
          <cx:pt idx="25207">14336</cx:pt>
          <cx:pt idx="25208">10930</cx:pt>
          <cx:pt idx="25209">20628</cx:pt>
          <cx:pt idx="25210">12580</cx:pt>
          <cx:pt idx="25211">22665</cx:pt>
          <cx:pt idx="25212">19810</cx:pt>
          <cx:pt idx="25213">9201</cx:pt>
          <cx:pt idx="25214">11065</cx:pt>
          <cx:pt idx="25215">22334</cx:pt>
          <cx:pt idx="25216">23490</cx:pt>
          <cx:pt idx="25217">15873</cx:pt>
          <cx:pt idx="25218">20936</cx:pt>
          <cx:pt idx="25219">12064</cx:pt>
          <cx:pt idx="25220">23131</cx:pt>
          <cx:pt idx="25221">17891</cx:pt>
          <cx:pt idx="25222">9894</cx:pt>
          <cx:pt idx="25223">18157</cx:pt>
          <cx:pt idx="25224">13648</cx:pt>
          <cx:pt idx="25225">10417</cx:pt>
          <cx:pt idx="25226">19155</cx:pt>
          <cx:pt idx="25227">22736</cx:pt>
          <cx:pt idx="25228">18237</cx:pt>
          <cx:pt idx="25229">20230</cx:pt>
          <cx:pt idx="25230">21473</cx:pt>
          <cx:pt idx="25231">15534</cx:pt>
          <cx:pt idx="25232">16909</cx:pt>
          <cx:pt idx="25233">18315</cx:pt>
          <cx:pt idx="25234">17715</cx:pt>
          <cx:pt idx="25235">17773</cx:pt>
          <cx:pt idx="25236">18563</cx:pt>
          <cx:pt idx="25237">13519</cx:pt>
          <cx:pt idx="25238">19288</cx:pt>
          <cx:pt idx="25239">18690</cx:pt>
          <cx:pt idx="25240">12581</cx:pt>
          <cx:pt idx="25241">22183</cx:pt>
          <cx:pt idx="25242">12430</cx:pt>
          <cx:pt idx="25243">19700</cx:pt>
          <cx:pt idx="25244">12680</cx:pt>
          <cx:pt idx="25245">16203</cx:pt>
          <cx:pt idx="25246">13701</cx:pt>
          <cx:pt idx="25247">10101</cx:pt>
          <cx:pt idx="25248">15828</cx:pt>
          <cx:pt idx="25249">16144</cx:pt>
          <cx:pt idx="25250">12353</cx:pt>
          <cx:pt idx="25251">13933</cx:pt>
          <cx:pt idx="25252">21532</cx:pt>
          <cx:pt idx="25253">11521</cx:pt>
          <cx:pt idx="25254">10934</cx:pt>
          <cx:pt idx="25255">21826</cx:pt>
          <cx:pt idx="25256">19512</cx:pt>
          <cx:pt idx="25257">12861</cx:pt>
          <cx:pt idx="25258">13053</cx:pt>
          <cx:pt idx="25259">11856</cx:pt>
          <cx:pt idx="25260">17809</cx:pt>
          <cx:pt idx="25261">15751</cx:pt>
          <cx:pt idx="25262">21153</cx:pt>
          <cx:pt idx="25263">23472</cx:pt>
          <cx:pt idx="25264">19616</cx:pt>
          <cx:pt idx="25265">8781</cx:pt>
          <cx:pt idx="25266">15853</cx:pt>
          <cx:pt idx="25267">22329</cx:pt>
          <cx:pt idx="25268">17491</cx:pt>
          <cx:pt idx="25269">19414</cx:pt>
          <cx:pt idx="25270">8717</cx:pt>
          <cx:pt idx="25271">19475</cx:pt>
          <cx:pt idx="25272">11783</cx:pt>
          <cx:pt idx="25273">16838</cx:pt>
          <cx:pt idx="25274">10485</cx:pt>
          <cx:pt idx="25275">19834</cx:pt>
          <cx:pt idx="25276">21433</cx:pt>
          <cx:pt idx="25277">15682</cx:pt>
          <cx:pt idx="25278">19736</cx:pt>
          <cx:pt idx="25279">14016</cx:pt>
          <cx:pt idx="25280">20226</cx:pt>
          <cx:pt idx="25281">10454</cx:pt>
          <cx:pt idx="25282">17851</cx:pt>
          <cx:pt idx="25283">11137</cx:pt>
          <cx:pt idx="25284">13643</cx:pt>
          <cx:pt idx="25285">20399</cx:pt>
          <cx:pt idx="25286">22688</cx:pt>
          <cx:pt idx="25287">12541</cx:pt>
          <cx:pt idx="25288">13602</cx:pt>
          <cx:pt idx="25289">20265</cx:pt>
          <cx:pt idx="25290">9939</cx:pt>
          <cx:pt idx="25291">24648</cx:pt>
          <cx:pt idx="25292">23102</cx:pt>
          <cx:pt idx="25293">20679</cx:pt>
          <cx:pt idx="25294">11564</cx:pt>
          <cx:pt idx="25295">9117</cx:pt>
          <cx:pt idx="25296">11018</cx:pt>
          <cx:pt idx="25297">16035</cx:pt>
          <cx:pt idx="25298">11420</cx:pt>
          <cx:pt idx="25299">20772</cx:pt>
          <cx:pt idx="25300">9018</cx:pt>
          <cx:pt idx="25301">9557</cx:pt>
          <cx:pt idx="25302">23435</cx:pt>
          <cx:pt idx="25303">15403</cx:pt>
          <cx:pt idx="25304">17244</cx:pt>
          <cx:pt idx="25305">12405</cx:pt>
          <cx:pt idx="25306">17908</cx:pt>
          <cx:pt idx="25307">10927</cx:pt>
          <cx:pt idx="25308">17101</cx:pt>
          <cx:pt idx="25309">21042</cx:pt>
          <cx:pt idx="25310">10883</cx:pt>
          <cx:pt idx="25311">21128</cx:pt>
          <cx:pt idx="25312">23895</cx:pt>
          <cx:pt idx="25313">13167</cx:pt>
          <cx:pt idx="25314">12906</cx:pt>
          <cx:pt idx="25315">14465</cx:pt>
          <cx:pt idx="25316">11609</cx:pt>
          <cx:pt idx="25317">16289</cx:pt>
          <cx:pt idx="25318">9288</cx:pt>
          <cx:pt idx="25319">19547</cx:pt>
          <cx:pt idx="25320">11053</cx:pt>
          <cx:pt idx="25321">8690</cx:pt>
          <cx:pt idx="25322">8614</cx:pt>
          <cx:pt idx="25323">19827</cx:pt>
          <cx:pt idx="25324">21454</cx:pt>
          <cx:pt idx="25325">20649</cx:pt>
          <cx:pt idx="25326">18615</cx:pt>
          <cx:pt idx="25327">23790</cx:pt>
          <cx:pt idx="25328">11986</cx:pt>
          <cx:pt idx="25329">16122</cx:pt>
          <cx:pt idx="25330">15069</cx:pt>
          <cx:pt idx="25331">12028</cx:pt>
          <cx:pt idx="25332">8402</cx:pt>
          <cx:pt idx="25333">15955</cx:pt>
          <cx:pt idx="25334">24045</cx:pt>
          <cx:pt idx="25335">17769</cx:pt>
          <cx:pt idx="25336">18084</cx:pt>
          <cx:pt idx="25337">10105</cx:pt>
          <cx:pt idx="25338">19189</cx:pt>
          <cx:pt idx="25339">20791</cx:pt>
          <cx:pt idx="25340">20854</cx:pt>
          <cx:pt idx="25341">12463</cx:pt>
          <cx:pt idx="25342">16250</cx:pt>
          <cx:pt idx="25343">9317</cx:pt>
          <cx:pt idx="25344">13969</cx:pt>
          <cx:pt idx="25345">18395</cx:pt>
          <cx:pt idx="25346">17621</cx:pt>
          <cx:pt idx="25347">9796</cx:pt>
          <cx:pt idx="25348">15867</cx:pt>
          <cx:pt idx="25349">21660</cx:pt>
          <cx:pt idx="25350">9916</cx:pt>
          <cx:pt idx="25351">16741</cx:pt>
          <cx:pt idx="25352">14849</cx:pt>
          <cx:pt idx="25353">21543</cx:pt>
          <cx:pt idx="25354">9836</cx:pt>
          <cx:pt idx="25355">10691</cx:pt>
          <cx:pt idx="25356">19476</cx:pt>
          <cx:pt idx="25357">8474</cx:pt>
          <cx:pt idx="25358">16398</cx:pt>
          <cx:pt idx="25359">19862</cx:pt>
          <cx:pt idx="25360">16871</cx:pt>
          <cx:pt idx="25361">20053</cx:pt>
          <cx:pt idx="25362">10214</cx:pt>
          <cx:pt idx="25363">20674</cx:pt>
          <cx:pt idx="25364">19882</cx:pt>
          <cx:pt idx="25365">20582</cx:pt>
          <cx:pt idx="25366">16172</cx:pt>
          <cx:pt idx="25367">20339</cx:pt>
          <cx:pt idx="25368">16479</cx:pt>
          <cx:pt idx="25369">13320</cx:pt>
          <cx:pt idx="25370">12544</cx:pt>
          <cx:pt idx="25371">21077</cx:pt>
          <cx:pt idx="25372">9852</cx:pt>
          <cx:pt idx="25373">19182</cx:pt>
          <cx:pt idx="25374">21282</cx:pt>
          <cx:pt idx="25375">10562</cx:pt>
          <cx:pt idx="25376">10136</cx:pt>
          <cx:pt idx="25377">20326</cx:pt>
          <cx:pt idx="25378">13631</cx:pt>
          <cx:pt idx="25379">13621</cx:pt>
          <cx:pt idx="25380">15265</cx:pt>
          <cx:pt idx="25381">17638</cx:pt>
          <cx:pt idx="25382">15534</cx:pt>
          <cx:pt idx="25383">15261</cx:pt>
          <cx:pt idx="25384">17509</cx:pt>
          <cx:pt idx="25385">16105</cx:pt>
          <cx:pt idx="25386">17656</cx:pt>
          <cx:pt idx="25387">9224</cx:pt>
          <cx:pt idx="25388">22182</cx:pt>
          <cx:pt idx="25389">15456</cx:pt>
          <cx:pt idx="25390">16636</cx:pt>
          <cx:pt idx="25391">8993</cx:pt>
          <cx:pt idx="25392">18334</cx:pt>
          <cx:pt idx="25393">14176</cx:pt>
          <cx:pt idx="25394">22876</cx:pt>
          <cx:pt idx="25395">14448</cx:pt>
          <cx:pt idx="25396">21190</cx:pt>
          <cx:pt idx="25397">13657</cx:pt>
          <cx:pt idx="25398">10123</cx:pt>
          <cx:pt idx="25399">20804</cx:pt>
          <cx:pt idx="25400">12184</cx:pt>
          <cx:pt idx="25401">12896</cx:pt>
          <cx:pt idx="25402">18721</cx:pt>
          <cx:pt idx="25403">15430</cx:pt>
          <cx:pt idx="25404">15098</cx:pt>
          <cx:pt idx="25405">22324</cx:pt>
          <cx:pt idx="25406">22257</cx:pt>
          <cx:pt idx="25407">19067</cx:pt>
          <cx:pt idx="25408">15700</cx:pt>
          <cx:pt idx="25409">14750</cx:pt>
          <cx:pt idx="25410">11711</cx:pt>
          <cx:pt idx="25411">21574</cx:pt>
          <cx:pt idx="25412">13851</cx:pt>
          <cx:pt idx="25413">8381</cx:pt>
          <cx:pt idx="25414">22677</cx:pt>
          <cx:pt idx="25415">15883</cx:pt>
          <cx:pt idx="25416">12710</cx:pt>
          <cx:pt idx="25417">19028</cx:pt>
          <cx:pt idx="25418">20229</cx:pt>
          <cx:pt idx="25419">10118</cx:pt>
          <cx:pt idx="25420">9004</cx:pt>
          <cx:pt idx="25421">19614</cx:pt>
          <cx:pt idx="25422">18904</cx:pt>
          <cx:pt idx="25423">11907</cx:pt>
          <cx:pt idx="25424">19496</cx:pt>
          <cx:pt idx="25425">18894</cx:pt>
          <cx:pt idx="25426">10169</cx:pt>
          <cx:pt idx="25427">12449</cx:pt>
          <cx:pt idx="25428">17432</cx:pt>
          <cx:pt idx="25429">20662</cx:pt>
          <cx:pt idx="25430">16710</cx:pt>
          <cx:pt idx="25431">9813</cx:pt>
          <cx:pt idx="25432">15980</cx:pt>
          <cx:pt idx="25433">13487</cx:pt>
          <cx:pt idx="25434">23685</cx:pt>
          <cx:pt idx="25435">17275</cx:pt>
          <cx:pt idx="25436">12761</cx:pt>
          <cx:pt idx="25437">13630</cx:pt>
          <cx:pt idx="25438">17981</cx:pt>
          <cx:pt idx="25439">15131</cx:pt>
          <cx:pt idx="25440">13665</cx:pt>
          <cx:pt idx="25441">16278</cx:pt>
          <cx:pt idx="25442">21906</cx:pt>
          <cx:pt idx="25443">12299</cx:pt>
          <cx:pt idx="25444">24039</cx:pt>
          <cx:pt idx="25445">11469</cx:pt>
          <cx:pt idx="25446">11433</cx:pt>
          <cx:pt idx="25447">14450</cx:pt>
          <cx:pt idx="25448">16552</cx:pt>
          <cx:pt idx="25449">13762</cx:pt>
          <cx:pt idx="25450">23048</cx:pt>
          <cx:pt idx="25451">16012</cx:pt>
          <cx:pt idx="25452">12168</cx:pt>
          <cx:pt idx="25453">15627</cx:pt>
          <cx:pt idx="25454">15769</cx:pt>
          <cx:pt idx="25455">13091</cx:pt>
          <cx:pt idx="25456">16488</cx:pt>
          <cx:pt idx="25457">12145</cx:pt>
          <cx:pt idx="25458">15194</cx:pt>
          <cx:pt idx="25459">21924</cx:pt>
          <cx:pt idx="25460">24168</cx:pt>
          <cx:pt idx="25461">14739</cx:pt>
          <cx:pt idx="25462">11251</cx:pt>
          <cx:pt idx="25463">19064</cx:pt>
          <cx:pt idx="25464">24000</cx:pt>
          <cx:pt idx="25465">14456</cx:pt>
          <cx:pt idx="25466">16728</cx:pt>
          <cx:pt idx="25467">19795</cx:pt>
          <cx:pt idx="25468">10688</cx:pt>
          <cx:pt idx="25469">12882</cx:pt>
          <cx:pt idx="25470">11667</cx:pt>
          <cx:pt idx="25471">21289</cx:pt>
          <cx:pt idx="25472">14697</cx:pt>
          <cx:pt idx="25473">10848</cx:pt>
          <cx:pt idx="25474">16547</cx:pt>
          <cx:pt idx="25475">23572</cx:pt>
          <cx:pt idx="25476">17823</cx:pt>
          <cx:pt idx="25477">22115</cx:pt>
          <cx:pt idx="25478">14988</cx:pt>
          <cx:pt idx="25479">21559</cx:pt>
          <cx:pt idx="25480">15719</cx:pt>
          <cx:pt idx="25481">18166</cx:pt>
          <cx:pt idx="25482">20063</cx:pt>
          <cx:pt idx="25483">22684</cx:pt>
          <cx:pt idx="25484">13712</cx:pt>
          <cx:pt idx="25485">19217</cx:pt>
          <cx:pt idx="25486">17624</cx:pt>
          <cx:pt idx="25487">20287</cx:pt>
          <cx:pt idx="25488">22199</cx:pt>
          <cx:pt idx="25489">15271</cx:pt>
          <cx:pt idx="25490">19323</cx:pt>
          <cx:pt idx="25491">15049</cx:pt>
          <cx:pt idx="25492">21482</cx:pt>
          <cx:pt idx="25493">14213</cx:pt>
          <cx:pt idx="25494">19356</cx:pt>
          <cx:pt idx="25495">12119</cx:pt>
          <cx:pt idx="25496">11040</cx:pt>
          <cx:pt idx="25497">20019</cx:pt>
          <cx:pt idx="25498">23386</cx:pt>
          <cx:pt idx="25499">13753</cx:pt>
          <cx:pt idx="25500">19007</cx:pt>
          <cx:pt idx="25501">20578</cx:pt>
          <cx:pt idx="25502">8660</cx:pt>
          <cx:pt idx="25503">12197</cx:pt>
          <cx:pt idx="25504">10219</cx:pt>
          <cx:pt idx="25505">21626</cx:pt>
          <cx:pt idx="25506">17719</cx:pt>
          <cx:pt idx="25507">18701</cx:pt>
          <cx:pt idx="25508">23457</cx:pt>
          <cx:pt idx="25509">10470</cx:pt>
          <cx:pt idx="25510">20393</cx:pt>
          <cx:pt idx="25511">14876</cx:pt>
          <cx:pt idx="25512">22988</cx:pt>
          <cx:pt idx="25513">8244</cx:pt>
          <cx:pt idx="25514">19887</cx:pt>
          <cx:pt idx="25515">23304</cx:pt>
          <cx:pt idx="25516">13883</cx:pt>
          <cx:pt idx="25517">23742</cx:pt>
          <cx:pt idx="25518">18200</cx:pt>
          <cx:pt idx="25519">14357</cx:pt>
          <cx:pt idx="25520">13569</cx:pt>
          <cx:pt idx="25521">14396</cx:pt>
          <cx:pt idx="25522">10429</cx:pt>
          <cx:pt idx="25523">13107</cx:pt>
          <cx:pt idx="25524">18010</cx:pt>
          <cx:pt idx="25525">18551</cx:pt>
          <cx:pt idx="25526">20816</cx:pt>
          <cx:pt idx="25527">12461</cx:pt>
          <cx:pt idx="25528">14007</cx:pt>
          <cx:pt idx="25529">21908</cx:pt>
          <cx:pt idx="25530">16296</cx:pt>
          <cx:pt idx="25531">11332</cx:pt>
          <cx:pt idx="25532">11251</cx:pt>
          <cx:pt idx="25533">8706</cx:pt>
          <cx:pt idx="25534">14173</cx:pt>
          <cx:pt idx="25535">17098</cx:pt>
          <cx:pt idx="25536">20856</cx:pt>
          <cx:pt idx="25537">15940</cx:pt>
          <cx:pt idx="25538">22070</cx:pt>
          <cx:pt idx="25539">12855</cx:pt>
          <cx:pt idx="25540">19845</cx:pt>
          <cx:pt idx="25541">14361</cx:pt>
          <cx:pt idx="25542">18696</cx:pt>
          <cx:pt idx="25543">10266</cx:pt>
          <cx:pt idx="25544">23613</cx:pt>
          <cx:pt idx="25545">16041</cx:pt>
          <cx:pt idx="25546">18375</cx:pt>
          <cx:pt idx="25547">11679</cx:pt>
          <cx:pt idx="25548">13362</cx:pt>
          <cx:pt idx="25549">10332</cx:pt>
          <cx:pt idx="25550">18761</cx:pt>
          <cx:pt idx="25551">19382</cx:pt>
          <cx:pt idx="25552">13774</cx:pt>
          <cx:pt idx="25553">23109</cx:pt>
          <cx:pt idx="25554">15895</cx:pt>
          <cx:pt idx="25555">14390</cx:pt>
          <cx:pt idx="25556">11941</cx:pt>
          <cx:pt idx="25557">16930</cx:pt>
          <cx:pt idx="25558">21501</cx:pt>
          <cx:pt idx="25559">14102</cx:pt>
          <cx:pt idx="25560">21191</cx:pt>
          <cx:pt idx="25561">23529</cx:pt>
          <cx:pt idx="25562">21962</cx:pt>
          <cx:pt idx="25563">20649</cx:pt>
          <cx:pt idx="25564">11154</cx:pt>
          <cx:pt idx="25565">10088</cx:pt>
          <cx:pt idx="25566">18938</cx:pt>
          <cx:pt idx="25567">13492</cx:pt>
          <cx:pt idx="25568">17583</cx:pt>
          <cx:pt idx="25569">10106</cx:pt>
          <cx:pt idx="25570">12148</cx:pt>
          <cx:pt idx="25571">11990</cx:pt>
          <cx:pt idx="25572">18530</cx:pt>
          <cx:pt idx="25573">14902</cx:pt>
          <cx:pt idx="25574">20813</cx:pt>
          <cx:pt idx="25575">10687</cx:pt>
          <cx:pt idx="25576">22352</cx:pt>
          <cx:pt idx="25577">11262</cx:pt>
          <cx:pt idx="25578">19833</cx:pt>
          <cx:pt idx="25579">11003</cx:pt>
          <cx:pt idx="25580">11784</cx:pt>
          <cx:pt idx="25581">19967</cx:pt>
          <cx:pt idx="25582">11111</cx:pt>
          <cx:pt idx="25583">16130</cx:pt>
          <cx:pt idx="25584">9179</cx:pt>
          <cx:pt idx="25585">9403</cx:pt>
          <cx:pt idx="25586">10179</cx:pt>
          <cx:pt idx="25587">11428</cx:pt>
          <cx:pt idx="25588">15671</cx:pt>
          <cx:pt idx="25589">16192</cx:pt>
          <cx:pt idx="25590">16681</cx:pt>
          <cx:pt idx="25591">14818</cx:pt>
          <cx:pt idx="25592">8128</cx:pt>
          <cx:pt idx="25593">18392</cx:pt>
          <cx:pt idx="25594">17087</cx:pt>
          <cx:pt idx="25595">15948</cx:pt>
          <cx:pt idx="25596">13788</cx:pt>
          <cx:pt idx="25597">21498</cx:pt>
          <cx:pt idx="25598">16651</cx:pt>
          <cx:pt idx="25599">18391</cx:pt>
          <cx:pt idx="25600">16531</cx:pt>
          <cx:pt idx="25601">10171</cx:pt>
          <cx:pt idx="25602">19640</cx:pt>
          <cx:pt idx="25603">9365</cx:pt>
          <cx:pt idx="25604">15905</cx:pt>
          <cx:pt idx="25605">9370</cx:pt>
          <cx:pt idx="25606">19766</cx:pt>
          <cx:pt idx="25607">16332</cx:pt>
          <cx:pt idx="25608">14926</cx:pt>
          <cx:pt idx="25609">12752</cx:pt>
          <cx:pt idx="25610">10575</cx:pt>
          <cx:pt idx="25611">11368</cx:pt>
          <cx:pt idx="25612">22229</cx:pt>
          <cx:pt idx="25613">14717</cx:pt>
          <cx:pt idx="25614">18721</cx:pt>
          <cx:pt idx="25615">12193</cx:pt>
          <cx:pt idx="25616">10972</cx:pt>
          <cx:pt idx="25617">20234</cx:pt>
          <cx:pt idx="25618">15466</cx:pt>
          <cx:pt idx="25619">24481</cx:pt>
          <cx:pt idx="25620">12336</cx:pt>
          <cx:pt idx="25621">17740</cx:pt>
          <cx:pt idx="25622">12802</cx:pt>
          <cx:pt idx="25623">19821</cx:pt>
          <cx:pt idx="25624">19480</cx:pt>
          <cx:pt idx="25625">21534</cx:pt>
          <cx:pt idx="25626">14545</cx:pt>
          <cx:pt idx="25627">10349</cx:pt>
          <cx:pt idx="25628">12971</cx:pt>
          <cx:pt idx="25629">11901</cx:pt>
          <cx:pt idx="25630">20762</cx:pt>
          <cx:pt idx="25631">7760</cx:pt>
          <cx:pt idx="25632">18518</cx:pt>
          <cx:pt idx="25633">19502</cx:pt>
          <cx:pt idx="25634">11267</cx:pt>
          <cx:pt idx="25635">11261</cx:pt>
          <cx:pt idx="25636">24098</cx:pt>
          <cx:pt idx="25637">22838</cx:pt>
          <cx:pt idx="25638">10523</cx:pt>
          <cx:pt idx="25639">11022</cx:pt>
          <cx:pt idx="25640">20332</cx:pt>
          <cx:pt idx="25641">22471</cx:pt>
          <cx:pt idx="25642">17581</cx:pt>
          <cx:pt idx="25643">15132</cx:pt>
          <cx:pt idx="25644">20014</cx:pt>
          <cx:pt idx="25645">12927</cx:pt>
          <cx:pt idx="25646">15752</cx:pt>
          <cx:pt idx="25647">13251</cx:pt>
          <cx:pt idx="25648">11681</cx:pt>
          <cx:pt idx="25649">21667</cx:pt>
          <cx:pt idx="25650">13588</cx:pt>
          <cx:pt idx="25651">22052</cx:pt>
          <cx:pt idx="25652">16185</cx:pt>
          <cx:pt idx="25653">15702</cx:pt>
          <cx:pt idx="25654">24615</cx:pt>
          <cx:pt idx="25655">10014</cx:pt>
          <cx:pt idx="25656">18726</cx:pt>
          <cx:pt idx="25657">16545</cx:pt>
          <cx:pt idx="25658">9298</cx:pt>
          <cx:pt idx="25659">19664</cx:pt>
          <cx:pt idx="25660">22988</cx:pt>
          <cx:pt idx="25661">16634</cx:pt>
          <cx:pt idx="25662">14055</cx:pt>
          <cx:pt idx="25663">11025</cx:pt>
          <cx:pt idx="25664">17507</cx:pt>
          <cx:pt idx="25665">22484</cx:pt>
          <cx:pt idx="25666">10635</cx:pt>
          <cx:pt idx="25667">17268</cx:pt>
          <cx:pt idx="25668">10287</cx:pt>
          <cx:pt idx="25669">15408</cx:pt>
          <cx:pt idx="25670">22945</cx:pt>
          <cx:pt idx="25671">14351</cx:pt>
          <cx:pt idx="25672">20529</cx:pt>
          <cx:pt idx="25673">21758</cx:pt>
          <cx:pt idx="25674">18363</cx:pt>
          <cx:pt idx="25675">22436</cx:pt>
          <cx:pt idx="25676">19556</cx:pt>
          <cx:pt idx="25677">17907</cx:pt>
          <cx:pt idx="25678">14562</cx:pt>
          <cx:pt idx="25679">17856</cx:pt>
          <cx:pt idx="25680">18676</cx:pt>
          <cx:pt idx="25681">14089</cx:pt>
          <cx:pt idx="25682">21830</cx:pt>
          <cx:pt idx="25683">9169</cx:pt>
          <cx:pt idx="25684">13633</cx:pt>
          <cx:pt idx="25685">14080</cx:pt>
          <cx:pt idx="25686">16206</cx:pt>
          <cx:pt idx="25687">23749</cx:pt>
          <cx:pt idx="25688">14628</cx:pt>
          <cx:pt idx="25689">16320</cx:pt>
          <cx:pt idx="25690">15920</cx:pt>
          <cx:pt idx="25691">15705</cx:pt>
          <cx:pt idx="25692">15006</cx:pt>
          <cx:pt idx="25693">24006</cx:pt>
          <cx:pt idx="25694">17052</cx:pt>
          <cx:pt idx="25695">24405</cx:pt>
          <cx:pt idx="25696">13737</cx:pt>
          <cx:pt idx="25697">24483</cx:pt>
          <cx:pt idx="25698">18842</cx:pt>
          <cx:pt idx="25699">8166</cx:pt>
          <cx:pt idx="25700">15841</cx:pt>
          <cx:pt idx="25701">20151</cx:pt>
          <cx:pt idx="25702">13907</cx:pt>
          <cx:pt idx="25703">18198</cx:pt>
          <cx:pt idx="25704">14649</cx:pt>
          <cx:pt idx="25705">11124</cx:pt>
          <cx:pt idx="25706">10587</cx:pt>
          <cx:pt idx="25707">20678</cx:pt>
          <cx:pt idx="25708">22437</cx:pt>
          <cx:pt idx="25709">16577</cx:pt>
          <cx:pt idx="25710">19260</cx:pt>
          <cx:pt idx="25711">14062</cx:pt>
          <cx:pt idx="25712">16207</cx:pt>
          <cx:pt idx="25713">15243</cx:pt>
          <cx:pt idx="25714">17739</cx:pt>
          <cx:pt idx="25715">21919</cx:pt>
          <cx:pt idx="25716">13692</cx:pt>
          <cx:pt idx="25717">16004</cx:pt>
          <cx:pt idx="25718">19108</cx:pt>
          <cx:pt idx="25719">11136</cx:pt>
          <cx:pt idx="25720">21309</cx:pt>
          <cx:pt idx="25721">10052</cx:pt>
          <cx:pt idx="25722">16029</cx:pt>
          <cx:pt idx="25723">22969</cx:pt>
          <cx:pt idx="25724">14839</cx:pt>
          <cx:pt idx="25725">8946</cx:pt>
          <cx:pt idx="25726">8665</cx:pt>
          <cx:pt idx="25727">11359</cx:pt>
          <cx:pt idx="25728">23332</cx:pt>
          <cx:pt idx="25729">21949</cx:pt>
          <cx:pt idx="25730">11072</cx:pt>
          <cx:pt idx="25731">23641</cx:pt>
          <cx:pt idx="25732">12670</cx:pt>
          <cx:pt idx="25733">9298</cx:pt>
          <cx:pt idx="25734">13837</cx:pt>
          <cx:pt idx="25735">10284</cx:pt>
          <cx:pt idx="25736">12046</cx:pt>
          <cx:pt idx="25737">23615</cx:pt>
          <cx:pt idx="25738">19024</cx:pt>
          <cx:pt idx="25739">17242</cx:pt>
          <cx:pt idx="25740">8446</cx:pt>
          <cx:pt idx="25741">19170</cx:pt>
          <cx:pt idx="25742">11789</cx:pt>
          <cx:pt idx="25743">12326</cx:pt>
          <cx:pt idx="25744">15833</cx:pt>
          <cx:pt idx="25745">11362</cx:pt>
          <cx:pt idx="25746">21794</cx:pt>
          <cx:pt idx="25747">21244</cx:pt>
          <cx:pt idx="25748">14417</cx:pt>
          <cx:pt idx="25749">12119</cx:pt>
          <cx:pt idx="25750">13768</cx:pt>
          <cx:pt idx="25751">12421</cx:pt>
          <cx:pt idx="25752">11543</cx:pt>
          <cx:pt idx="25753">9730</cx:pt>
          <cx:pt idx="25754">18849</cx:pt>
          <cx:pt idx="25755">9917</cx:pt>
          <cx:pt idx="25756">8532</cx:pt>
          <cx:pt idx="25757">12546</cx:pt>
          <cx:pt idx="25758">18981</cx:pt>
          <cx:pt idx="25759">14048</cx:pt>
          <cx:pt idx="25760">21417</cx:pt>
          <cx:pt idx="25761">14227</cx:pt>
          <cx:pt idx="25762">21280</cx:pt>
          <cx:pt idx="25763">15912</cx:pt>
          <cx:pt idx="25764">18368</cx:pt>
          <cx:pt idx="25765">16728</cx:pt>
          <cx:pt idx="25766">22403</cx:pt>
          <cx:pt idx="25767">14435</cx:pt>
          <cx:pt idx="25768">10453</cx:pt>
          <cx:pt idx="25769">16126</cx:pt>
          <cx:pt idx="25770">21180</cx:pt>
          <cx:pt idx="25771">20669</cx:pt>
          <cx:pt idx="25772">15163</cx:pt>
          <cx:pt idx="25773">13724</cx:pt>
          <cx:pt idx="25774">9677</cx:pt>
          <cx:pt idx="25775">16146</cx:pt>
          <cx:pt idx="25776">17823</cx:pt>
          <cx:pt idx="25777">9904</cx:pt>
          <cx:pt idx="25778">17724</cx:pt>
          <cx:pt idx="25779">22278</cx:pt>
          <cx:pt idx="25780">12509</cx:pt>
          <cx:pt idx="25781">22783</cx:pt>
          <cx:pt idx="25782">15953</cx:pt>
          <cx:pt idx="25783">11549</cx:pt>
          <cx:pt idx="25784">12615</cx:pt>
          <cx:pt idx="25785">22251</cx:pt>
          <cx:pt idx="25786">9871</cx:pt>
          <cx:pt idx="25787">20716</cx:pt>
          <cx:pt idx="25788">21685</cx:pt>
          <cx:pt idx="25789">22991</cx:pt>
          <cx:pt idx="25790">13290</cx:pt>
          <cx:pt idx="25791">11729</cx:pt>
          <cx:pt idx="25792">20077</cx:pt>
          <cx:pt idx="25793">21278</cx:pt>
          <cx:pt idx="25794">9466</cx:pt>
          <cx:pt idx="25795">12319</cx:pt>
          <cx:pt idx="25796">14059</cx:pt>
          <cx:pt idx="25797">13061</cx:pt>
          <cx:pt idx="25798">20080</cx:pt>
          <cx:pt idx="25799">17177</cx:pt>
          <cx:pt idx="25800">13128</cx:pt>
          <cx:pt idx="25801">20424</cx:pt>
          <cx:pt idx="25802">20148</cx:pt>
          <cx:pt idx="25803">11277</cx:pt>
          <cx:pt idx="25804">16951</cx:pt>
          <cx:pt idx="25805">11740</cx:pt>
          <cx:pt idx="25806">15089</cx:pt>
          <cx:pt idx="25807">19111</cx:pt>
          <cx:pt idx="25808">16552</cx:pt>
          <cx:pt idx="25809">23945</cx:pt>
          <cx:pt idx="25810">12546</cx:pt>
          <cx:pt idx="25811">17704</cx:pt>
          <cx:pt idx="25812">14988</cx:pt>
          <cx:pt idx="25813">15271</cx:pt>
          <cx:pt idx="25814">16326</cx:pt>
          <cx:pt idx="25815">15304</cx:pt>
          <cx:pt idx="25816">23805</cx:pt>
          <cx:pt idx="25817">10931</cx:pt>
          <cx:pt idx="25818">18839</cx:pt>
          <cx:pt idx="25819">17052</cx:pt>
          <cx:pt idx="25820">16417</cx:pt>
          <cx:pt idx="25821">20110</cx:pt>
          <cx:pt idx="25822">11607</cx:pt>
          <cx:pt idx="25823">15477</cx:pt>
          <cx:pt idx="25824">15943</cx:pt>
          <cx:pt idx="25825">8792</cx:pt>
          <cx:pt idx="25826">22023</cx:pt>
          <cx:pt idx="25827">16273</cx:pt>
          <cx:pt idx="25828">12414</cx:pt>
          <cx:pt idx="25829">9241</cx:pt>
          <cx:pt idx="25830">17610</cx:pt>
          <cx:pt idx="25831">21739</cx:pt>
          <cx:pt idx="25832">21556</cx:pt>
          <cx:pt idx="25833">10279</cx:pt>
          <cx:pt idx="25834">18061</cx:pt>
          <cx:pt idx="25835">15724</cx:pt>
          <cx:pt idx="25836">17479</cx:pt>
          <cx:pt idx="25837">17474</cx:pt>
          <cx:pt idx="25838">18524</cx:pt>
          <cx:pt idx="25839">18211</cx:pt>
          <cx:pt idx="25840">13800</cx:pt>
          <cx:pt idx="25841">11586</cx:pt>
          <cx:pt idx="25842">9852</cx:pt>
          <cx:pt idx="25843">13429</cx:pt>
          <cx:pt idx="25844">16499</cx:pt>
          <cx:pt idx="25845">10666</cx:pt>
          <cx:pt idx="25846">12561</cx:pt>
          <cx:pt idx="25847">22516</cx:pt>
          <cx:pt idx="25848">20270</cx:pt>
          <cx:pt idx="25849">18856</cx:pt>
          <cx:pt idx="25850">17327</cx:pt>
          <cx:pt idx="25851">23582</cx:pt>
          <cx:pt idx="25852">10339</cx:pt>
          <cx:pt idx="25853">14162</cx:pt>
          <cx:pt idx="25854">9503</cx:pt>
          <cx:pt idx="25855">14652</cx:pt>
          <cx:pt idx="25856">21022</cx:pt>
          <cx:pt idx="25857">11953</cx:pt>
          <cx:pt idx="25858">21495</cx:pt>
          <cx:pt idx="25859">16170</cx:pt>
          <cx:pt idx="25860">12418</cx:pt>
          <cx:pt idx="25861">15187</cx:pt>
          <cx:pt idx="25862">12948</cx:pt>
          <cx:pt idx="25863">7933</cx:pt>
          <cx:pt idx="25864">11008</cx:pt>
          <cx:pt idx="25865">8047</cx:pt>
          <cx:pt idx="25866">18025</cx:pt>
          <cx:pt idx="25867">20008</cx:pt>
          <cx:pt idx="25868">16459</cx:pt>
          <cx:pt idx="25869">14500</cx:pt>
          <cx:pt idx="25870">22341</cx:pt>
          <cx:pt idx="25871">20674</cx:pt>
          <cx:pt idx="25872">12813</cx:pt>
          <cx:pt idx="25873">22102</cx:pt>
          <cx:pt idx="25874">21955</cx:pt>
          <cx:pt idx="25875">13827</cx:pt>
          <cx:pt idx="25876">14492</cx:pt>
          <cx:pt idx="25877">10878</cx:pt>
          <cx:pt idx="25878">15675</cx:pt>
          <cx:pt idx="25879">8945</cx:pt>
          <cx:pt idx="25880">16820</cx:pt>
          <cx:pt idx="25881">14609</cx:pt>
          <cx:pt idx="25882">17972</cx:pt>
          <cx:pt idx="25883">21730</cx:pt>
          <cx:pt idx="25884">11165</cx:pt>
          <cx:pt idx="25885">12963</cx:pt>
          <cx:pt idx="25886">11180</cx:pt>
          <cx:pt idx="25887">22983</cx:pt>
          <cx:pt idx="25888">15114</cx:pt>
          <cx:pt idx="25889">8867</cx:pt>
          <cx:pt idx="25890">9764</cx:pt>
          <cx:pt idx="25891">22942</cx:pt>
          <cx:pt idx="25892">18000</cx:pt>
          <cx:pt idx="25893">9728</cx:pt>
          <cx:pt idx="25894">16991</cx:pt>
          <cx:pt idx="25895">15195</cx:pt>
          <cx:pt idx="25896">8113</cx:pt>
          <cx:pt idx="25897">16482</cx:pt>
          <cx:pt idx="25898">9072</cx:pt>
          <cx:pt idx="25899">15252</cx:pt>
          <cx:pt idx="25900">22501</cx:pt>
          <cx:pt idx="25901">12659</cx:pt>
          <cx:pt idx="25902">14990</cx:pt>
          <cx:pt idx="25903">19719</cx:pt>
          <cx:pt idx="25904">20983</cx:pt>
          <cx:pt idx="25905">16311</cx:pt>
          <cx:pt idx="25906">10479</cx:pt>
          <cx:pt idx="25907">16693</cx:pt>
          <cx:pt idx="25908">21272</cx:pt>
          <cx:pt idx="25909">13203</cx:pt>
          <cx:pt idx="25910">13684</cx:pt>
          <cx:pt idx="25911">17206</cx:pt>
          <cx:pt idx="25912">23072</cx:pt>
          <cx:pt idx="25913">12658</cx:pt>
          <cx:pt idx="25914">19050</cx:pt>
          <cx:pt idx="25915">11606</cx:pt>
          <cx:pt idx="25916">10930</cx:pt>
          <cx:pt idx="25917">21064</cx:pt>
          <cx:pt idx="25918">21592</cx:pt>
          <cx:pt idx="25919">15851</cx:pt>
          <cx:pt idx="25920">21312</cx:pt>
          <cx:pt idx="25921">12824</cx:pt>
          <cx:pt idx="25922">15158</cx:pt>
          <cx:pt idx="25923">10403</cx:pt>
          <cx:pt idx="25924">13356</cx:pt>
          <cx:pt idx="25925">13700</cx:pt>
          <cx:pt idx="25926">21714</cx:pt>
          <cx:pt idx="25927">14280</cx:pt>
          <cx:pt idx="25928">18731</cx:pt>
          <cx:pt idx="25929">22102</cx:pt>
          <cx:pt idx="25930">15880</cx:pt>
          <cx:pt idx="25931">16330</cx:pt>
          <cx:pt idx="25932">15569</cx:pt>
          <cx:pt idx="25933">12382</cx:pt>
          <cx:pt idx="25934">19586</cx:pt>
          <cx:pt idx="25935">12005</cx:pt>
          <cx:pt idx="25936">10245</cx:pt>
          <cx:pt idx="25937">19515</cx:pt>
          <cx:pt idx="25938">15948</cx:pt>
          <cx:pt idx="25939">13634</cx:pt>
          <cx:pt idx="25940">14676</cx:pt>
          <cx:pt idx="25941">15599</cx:pt>
          <cx:pt idx="25942">14238</cx:pt>
          <cx:pt idx="25943">12977</cx:pt>
          <cx:pt idx="25944">11305</cx:pt>
          <cx:pt idx="25945">12673</cx:pt>
          <cx:pt idx="25946">18068</cx:pt>
          <cx:pt idx="25947">22154</cx:pt>
          <cx:pt idx="25948">17831</cx:pt>
          <cx:pt idx="25949">10730</cx:pt>
          <cx:pt idx="25950">14300</cx:pt>
          <cx:pt idx="25951">8739</cx:pt>
          <cx:pt idx="25952">16069</cx:pt>
          <cx:pt idx="25953">16355</cx:pt>
          <cx:pt idx="25954">12173</cx:pt>
          <cx:pt idx="25955">8659</cx:pt>
          <cx:pt idx="25956">21650</cx:pt>
          <cx:pt idx="25957">8460</cx:pt>
          <cx:pt idx="25958">12177</cx:pt>
          <cx:pt idx="25959">14614</cx:pt>
          <cx:pt idx="25960">23165</cx:pt>
          <cx:pt idx="25961">18883</cx:pt>
          <cx:pt idx="25962">24799</cx:pt>
          <cx:pt idx="25963">15601</cx:pt>
          <cx:pt idx="25964">23435</cx:pt>
          <cx:pt idx="25965">21241</cx:pt>
          <cx:pt idx="25966">22533</cx:pt>
          <cx:pt idx="25967">18434</cx:pt>
          <cx:pt idx="25968">13576</cx:pt>
          <cx:pt idx="25969">19671</cx:pt>
          <cx:pt idx="25970">24102</cx:pt>
          <cx:pt idx="25971">10587</cx:pt>
          <cx:pt idx="25972">13132</cx:pt>
          <cx:pt idx="25973">23632</cx:pt>
          <cx:pt idx="25974">17205</cx:pt>
          <cx:pt idx="25975">10733</cx:pt>
          <cx:pt idx="25976">9799</cx:pt>
          <cx:pt idx="25977">14233</cx:pt>
          <cx:pt idx="25978">18569</cx:pt>
          <cx:pt idx="25979">18426</cx:pt>
          <cx:pt idx="25980">20242</cx:pt>
          <cx:pt idx="25981">10082</cx:pt>
          <cx:pt idx="25982">12627</cx:pt>
          <cx:pt idx="25983">12066</cx:pt>
          <cx:pt idx="25984">18805</cx:pt>
          <cx:pt idx="25985">8931</cx:pt>
          <cx:pt idx="25986">15658</cx:pt>
          <cx:pt idx="25987">18066</cx:pt>
          <cx:pt idx="25988">17628</cx:pt>
          <cx:pt idx="25989">19363</cx:pt>
          <cx:pt idx="25990">20919</cx:pt>
          <cx:pt idx="25991">12211</cx:pt>
          <cx:pt idx="25992">9336</cx:pt>
          <cx:pt idx="25993">17621</cx:pt>
          <cx:pt idx="25994">13580</cx:pt>
          <cx:pt idx="25995">14474</cx:pt>
          <cx:pt idx="25996">15039</cx:pt>
          <cx:pt idx="25997">11074</cx:pt>
          <cx:pt idx="25998">11095</cx:pt>
          <cx:pt idx="25999">9714</cx:pt>
          <cx:pt idx="26000">9913</cx:pt>
          <cx:pt idx="26001">15747</cx:pt>
          <cx:pt idx="26002">16354</cx:pt>
          <cx:pt idx="26003">23023</cx:pt>
          <cx:pt idx="26004">24827</cx:pt>
          <cx:pt idx="26005">12245</cx:pt>
          <cx:pt idx="26006">11174</cx:pt>
          <cx:pt idx="26007">14704</cx:pt>
          <cx:pt idx="26008">23027</cx:pt>
          <cx:pt idx="26009">8807</cx:pt>
          <cx:pt idx="26010">15028</cx:pt>
          <cx:pt idx="26011">11581</cx:pt>
          <cx:pt idx="26012">21940</cx:pt>
          <cx:pt idx="26013">11927</cx:pt>
          <cx:pt idx="26014">18669</cx:pt>
          <cx:pt idx="26015">20093</cx:pt>
          <cx:pt idx="26016">19374</cx:pt>
          <cx:pt idx="26017">17928</cx:pt>
          <cx:pt idx="26018">16117</cx:pt>
          <cx:pt idx="26019">21164</cx:pt>
          <cx:pt idx="26020">12833</cx:pt>
          <cx:pt idx="26021">11536</cx:pt>
          <cx:pt idx="26022">11241</cx:pt>
          <cx:pt idx="26023">20136</cx:pt>
          <cx:pt idx="26024">21662</cx:pt>
          <cx:pt idx="26025">14404</cx:pt>
          <cx:pt idx="26026">17968</cx:pt>
          <cx:pt idx="26027">21150</cx:pt>
          <cx:pt idx="26028">20936</cx:pt>
          <cx:pt idx="26029">23180</cx:pt>
          <cx:pt idx="26030">18062</cx:pt>
          <cx:pt idx="26031">12458</cx:pt>
          <cx:pt idx="26032">21320</cx:pt>
          <cx:pt idx="26033">16814</cx:pt>
          <cx:pt idx="26034">13142</cx:pt>
          <cx:pt idx="26035">14059</cx:pt>
          <cx:pt idx="26036">17881</cx:pt>
          <cx:pt idx="26037">14617</cx:pt>
          <cx:pt idx="26038">21720</cx:pt>
          <cx:pt idx="26039">17677</cx:pt>
          <cx:pt idx="26040">18323</cx:pt>
          <cx:pt idx="26041">14590</cx:pt>
          <cx:pt idx="26042">21009</cx:pt>
          <cx:pt idx="26043">11321</cx:pt>
          <cx:pt idx="26044">14356</cx:pt>
          <cx:pt idx="26045">12202</cx:pt>
          <cx:pt idx="26046">9866</cx:pt>
          <cx:pt idx="26047">17709</cx:pt>
          <cx:pt idx="26048">14699</cx:pt>
          <cx:pt idx="26049">11368</cx:pt>
          <cx:pt idx="26050">19638</cx:pt>
          <cx:pt idx="26051">24071</cx:pt>
          <cx:pt idx="26052">11497</cx:pt>
          <cx:pt idx="26053">24081</cx:pt>
          <cx:pt idx="26054">19273</cx:pt>
          <cx:pt idx="26055">10584</cx:pt>
          <cx:pt idx="26056">15120</cx:pt>
          <cx:pt idx="26057">15616</cx:pt>
          <cx:pt idx="26058">11387</cx:pt>
          <cx:pt idx="26059">22871</cx:pt>
          <cx:pt idx="26060">23531</cx:pt>
          <cx:pt idx="26061">14682</cx:pt>
          <cx:pt idx="26062">23547</cx:pt>
          <cx:pt idx="26063">12967</cx:pt>
          <cx:pt idx="26064">24620</cx:pt>
          <cx:pt idx="26065">22197</cx:pt>
          <cx:pt idx="26066">12721</cx:pt>
          <cx:pt idx="26067">19520</cx:pt>
          <cx:pt idx="26068">15701</cx:pt>
          <cx:pt idx="26069">9654</cx:pt>
          <cx:pt idx="26070">20445</cx:pt>
          <cx:pt idx="26071">7743</cx:pt>
          <cx:pt idx="26072">15852</cx:pt>
          <cx:pt idx="26073">15457</cx:pt>
          <cx:pt idx="26074">10314</cx:pt>
          <cx:pt idx="26075">14634</cx:pt>
          <cx:pt idx="26076">19992</cx:pt>
          <cx:pt idx="26077">14777</cx:pt>
          <cx:pt idx="26078">10377</cx:pt>
          <cx:pt idx="26079">11417</cx:pt>
          <cx:pt idx="26080">12000</cx:pt>
          <cx:pt idx="26081">19665</cx:pt>
          <cx:pt idx="26082">22390</cx:pt>
          <cx:pt idx="26083">12003</cx:pt>
          <cx:pt idx="26084">19399</cx:pt>
          <cx:pt idx="26085">10117</cx:pt>
          <cx:pt idx="26086">16551</cx:pt>
          <cx:pt idx="26087">18060</cx:pt>
          <cx:pt idx="26088">18637</cx:pt>
          <cx:pt idx="26089">13246</cx:pt>
          <cx:pt idx="26090">9341</cx:pt>
          <cx:pt idx="26091">11464</cx:pt>
          <cx:pt idx="26092">8769</cx:pt>
          <cx:pt idx="26093">11257</cx:pt>
          <cx:pt idx="26094">10075</cx:pt>
          <cx:pt idx="26095">14828</cx:pt>
          <cx:pt idx="26096">15318</cx:pt>
          <cx:pt idx="26097">12638</cx:pt>
          <cx:pt idx="26098">18348</cx:pt>
          <cx:pt idx="26099">12195</cx:pt>
          <cx:pt idx="26100">18223</cx:pt>
          <cx:pt idx="26101">17978</cx:pt>
          <cx:pt idx="26102">21917</cx:pt>
          <cx:pt idx="26103">20598</cx:pt>
          <cx:pt idx="26104">11726</cx:pt>
          <cx:pt idx="26105">13390</cx:pt>
          <cx:pt idx="26106">13487</cx:pt>
          <cx:pt idx="26107">11349</cx:pt>
          <cx:pt idx="26108">10386</cx:pt>
          <cx:pt idx="26109">10125</cx:pt>
          <cx:pt idx="26110">23240</cx:pt>
          <cx:pt idx="26111">8703</cx:pt>
          <cx:pt idx="26112">14642</cx:pt>
          <cx:pt idx="26113">20918</cx:pt>
          <cx:pt idx="26114">13656</cx:pt>
          <cx:pt idx="26115">22403</cx:pt>
          <cx:pt idx="26116">24753</cx:pt>
          <cx:pt idx="26117">15038</cx:pt>
          <cx:pt idx="26118">23796</cx:pt>
          <cx:pt idx="26119">23265</cx:pt>
          <cx:pt idx="26120">12873</cx:pt>
          <cx:pt idx="26121">21500</cx:pt>
          <cx:pt idx="26122">10969</cx:pt>
          <cx:pt idx="26123">20805</cx:pt>
          <cx:pt idx="26124">20554</cx:pt>
          <cx:pt idx="26125">13832</cx:pt>
          <cx:pt idx="26126">16504</cx:pt>
          <cx:pt idx="26127">11444</cx:pt>
          <cx:pt idx="26128">18435</cx:pt>
          <cx:pt idx="26129">14530</cx:pt>
          <cx:pt idx="26130">11568</cx:pt>
          <cx:pt idx="26131">11538</cx:pt>
          <cx:pt idx="26132">19707</cx:pt>
          <cx:pt idx="26133">13593</cx:pt>
          <cx:pt idx="26134">17031</cx:pt>
          <cx:pt idx="26135">22877</cx:pt>
          <cx:pt idx="26136">23261</cx:pt>
          <cx:pt idx="26137">9455</cx:pt>
          <cx:pt idx="26138">14357</cx:pt>
          <cx:pt idx="26139">18353</cx:pt>
          <cx:pt idx="26140">11478</cx:pt>
          <cx:pt idx="26141">14029</cx:pt>
          <cx:pt idx="26142">13682</cx:pt>
          <cx:pt idx="26143">20907</cx:pt>
          <cx:pt idx="26144">12253</cx:pt>
          <cx:pt idx="26145">15076</cx:pt>
          <cx:pt idx="26146">18091</cx:pt>
          <cx:pt idx="26147">18213</cx:pt>
          <cx:pt idx="26148">22727</cx:pt>
          <cx:pt idx="26149">22248</cx:pt>
          <cx:pt idx="26150">14009</cx:pt>
          <cx:pt idx="26151">13799</cx:pt>
          <cx:pt idx="26152">10361</cx:pt>
          <cx:pt idx="26153">16380</cx:pt>
          <cx:pt idx="26154">22947</cx:pt>
          <cx:pt idx="26155">11742</cx:pt>
          <cx:pt idx="26156">9429</cx:pt>
          <cx:pt idx="26157">10362</cx:pt>
          <cx:pt idx="26158">24728</cx:pt>
          <cx:pt idx="26159">17305</cx:pt>
          <cx:pt idx="26160">17049</cx:pt>
          <cx:pt idx="26161">18730</cx:pt>
          <cx:pt idx="26162">22981</cx:pt>
          <cx:pt idx="26163">17667</cx:pt>
          <cx:pt idx="26164">10477</cx:pt>
          <cx:pt idx="26165">13177</cx:pt>
          <cx:pt idx="26166">15724</cx:pt>
          <cx:pt idx="26167">21030</cx:pt>
          <cx:pt idx="26168">19534</cx:pt>
          <cx:pt idx="26169">17509</cx:pt>
          <cx:pt idx="26170">23113</cx:pt>
          <cx:pt idx="26171">10133</cx:pt>
          <cx:pt idx="26172">22225</cx:pt>
          <cx:pt idx="26173">20041</cx:pt>
          <cx:pt idx="26174">16157</cx:pt>
          <cx:pt idx="26175">18596</cx:pt>
          <cx:pt idx="26176">18188</cx:pt>
          <cx:pt idx="26177">11293</cx:pt>
          <cx:pt idx="26178">14242</cx:pt>
          <cx:pt idx="26179">20593</cx:pt>
          <cx:pt idx="26180">24716</cx:pt>
          <cx:pt idx="26181">11529</cx:pt>
          <cx:pt idx="26182">18884</cx:pt>
          <cx:pt idx="26183">11798</cx:pt>
          <cx:pt idx="26184">8100</cx:pt>
          <cx:pt idx="26185">14247</cx:pt>
          <cx:pt idx="26186">16288</cx:pt>
          <cx:pt idx="26187">22039</cx:pt>
          <cx:pt idx="26188">17120</cx:pt>
          <cx:pt idx="26189">17858</cx:pt>
          <cx:pt idx="26190">18517</cx:pt>
          <cx:pt idx="26191">13962</cx:pt>
          <cx:pt idx="26192">11998</cx:pt>
          <cx:pt idx="26193">21391</cx:pt>
          <cx:pt idx="26194">15093</cx:pt>
          <cx:pt idx="26195">15022</cx:pt>
          <cx:pt idx="26196">21797</cx:pt>
          <cx:pt idx="26197">16284</cx:pt>
          <cx:pt idx="26198">15209</cx:pt>
          <cx:pt idx="26199">21578</cx:pt>
          <cx:pt idx="26200">10007</cx:pt>
          <cx:pt idx="26201">24409</cx:pt>
          <cx:pt idx="26202">19584</cx:pt>
          <cx:pt idx="26203">10521</cx:pt>
          <cx:pt idx="26204">17008</cx:pt>
          <cx:pt idx="26205">22464</cx:pt>
          <cx:pt idx="26206">22006</cx:pt>
          <cx:pt idx="26207">11170</cx:pt>
          <cx:pt idx="26208">24732</cx:pt>
          <cx:pt idx="26209">9168</cx:pt>
          <cx:pt idx="26210">18892</cx:pt>
          <cx:pt idx="26211">18130</cx:pt>
          <cx:pt idx="26212">19004</cx:pt>
          <cx:pt idx="26213">10839</cx:pt>
          <cx:pt idx="26214">15607</cx:pt>
          <cx:pt idx="26215">19146</cx:pt>
          <cx:pt idx="26216">13119</cx:pt>
          <cx:pt idx="26217">23040</cx:pt>
          <cx:pt idx="26218">21983</cx:pt>
          <cx:pt idx="26219">20339</cx:pt>
          <cx:pt idx="26220">20368</cx:pt>
          <cx:pt idx="26221">13530</cx:pt>
          <cx:pt idx="26222">17279</cx:pt>
          <cx:pt idx="26223">21812</cx:pt>
          <cx:pt idx="26224">17943</cx:pt>
          <cx:pt idx="26225">9093</cx:pt>
          <cx:pt idx="26226">16208</cx:pt>
          <cx:pt idx="26227">13797</cx:pt>
          <cx:pt idx="26228">16608</cx:pt>
          <cx:pt idx="26229">11266</cx:pt>
          <cx:pt idx="26230">9779</cx:pt>
          <cx:pt idx="26231">22949</cx:pt>
          <cx:pt idx="26232">10883</cx:pt>
          <cx:pt idx="26233">9215</cx:pt>
          <cx:pt idx="26234">15919</cx:pt>
          <cx:pt idx="26235">14402</cx:pt>
          <cx:pt idx="26236">23485</cx:pt>
          <cx:pt idx="26237">15684</cx:pt>
          <cx:pt idx="26238">22043</cx:pt>
          <cx:pt idx="26239">24034</cx:pt>
          <cx:pt idx="26240">18933</cx:pt>
          <cx:pt idx="26241">21170</cx:pt>
          <cx:pt idx="26242">21217</cx:pt>
          <cx:pt idx="26243">13977</cx:pt>
          <cx:pt idx="26244">20293</cx:pt>
          <cx:pt idx="26245">19624</cx:pt>
          <cx:pt idx="26246">10575</cx:pt>
          <cx:pt idx="26247">22016</cx:pt>
          <cx:pt idx="26248">22045</cx:pt>
          <cx:pt idx="26249">15206</cx:pt>
          <cx:pt idx="26250">11448</cx:pt>
          <cx:pt idx="26251">14512</cx:pt>
          <cx:pt idx="26252">13941</cx:pt>
          <cx:pt idx="26253">13596</cx:pt>
          <cx:pt idx="26254">18632</cx:pt>
          <cx:pt idx="26255">20991</cx:pt>
          <cx:pt idx="26256">14609</cx:pt>
          <cx:pt idx="26257">11213</cx:pt>
          <cx:pt idx="26258">16578</cx:pt>
          <cx:pt idx="26259">17890</cx:pt>
          <cx:pt idx="26260">11512</cx:pt>
          <cx:pt idx="26261">17973</cx:pt>
          <cx:pt idx="26262">20470</cx:pt>
          <cx:pt idx="26263">16848</cx:pt>
          <cx:pt idx="26264">10771</cx:pt>
          <cx:pt idx="26265">15680</cx:pt>
          <cx:pt idx="26266">18299</cx:pt>
          <cx:pt idx="26267">16168</cx:pt>
          <cx:pt idx="26268">22952</cx:pt>
          <cx:pt idx="26269">13198</cx:pt>
          <cx:pt idx="26270">13648</cx:pt>
          <cx:pt idx="26271">23040</cx:pt>
          <cx:pt idx="26272">22283</cx:pt>
          <cx:pt idx="26273">14817</cx:pt>
          <cx:pt idx="26274">11231</cx:pt>
          <cx:pt idx="26275">13234</cx:pt>
          <cx:pt idx="26276">19642</cx:pt>
          <cx:pt idx="26277">8833</cx:pt>
          <cx:pt idx="26278">8928</cx:pt>
          <cx:pt idx="26279">19534</cx:pt>
          <cx:pt idx="26280">9941</cx:pt>
          <cx:pt idx="26281">18525</cx:pt>
          <cx:pt idx="26282">21015</cx:pt>
          <cx:pt idx="26283">11653</cx:pt>
          <cx:pt idx="26284">23175</cx:pt>
          <cx:pt idx="26285">17799</cx:pt>
          <cx:pt idx="26286">19716</cx:pt>
          <cx:pt idx="26287">11583</cx:pt>
          <cx:pt idx="26288">12253</cx:pt>
          <cx:pt idx="26289">16456</cx:pt>
          <cx:pt idx="26290">9490</cx:pt>
          <cx:pt idx="26291">20295</cx:pt>
          <cx:pt idx="26292">21459</cx:pt>
          <cx:pt idx="26293">16760</cx:pt>
          <cx:pt idx="26294">12248</cx:pt>
          <cx:pt idx="26295">19378</cx:pt>
          <cx:pt idx="26296">8401</cx:pt>
          <cx:pt idx="26297">11262</cx:pt>
          <cx:pt idx="26298">15768</cx:pt>
          <cx:pt idx="26299">14535</cx:pt>
          <cx:pt idx="26300">13405</cx:pt>
          <cx:pt idx="26301">9651</cx:pt>
          <cx:pt idx="26302">16296</cx:pt>
          <cx:pt idx="26303">15236</cx:pt>
          <cx:pt idx="26304">22344</cx:pt>
          <cx:pt idx="26305">24291</cx:pt>
          <cx:pt idx="26306">12960</cx:pt>
          <cx:pt idx="26307">21715</cx:pt>
          <cx:pt idx="26308">24547</cx:pt>
          <cx:pt idx="26309">21505</cx:pt>
          <cx:pt idx="26310">19070</cx:pt>
          <cx:pt idx="26311">12488</cx:pt>
          <cx:pt idx="26312">18181</cx:pt>
          <cx:pt idx="26313">19195</cx:pt>
          <cx:pt idx="26314">18995</cx:pt>
          <cx:pt idx="26315">11150</cx:pt>
          <cx:pt idx="26316">21838</cx:pt>
          <cx:pt idx="26317">13400</cx:pt>
          <cx:pt idx="26318">18777</cx:pt>
          <cx:pt idx="26319">11023</cx:pt>
          <cx:pt idx="26320">9432</cx:pt>
          <cx:pt idx="26321">13128</cx:pt>
          <cx:pt idx="26322">9338</cx:pt>
          <cx:pt idx="26323">12556</cx:pt>
          <cx:pt idx="26324">15673</cx:pt>
          <cx:pt idx="26325">21598</cx:pt>
          <cx:pt idx="26326">9890</cx:pt>
          <cx:pt idx="26327">13351</cx:pt>
          <cx:pt idx="26328">10189</cx:pt>
          <cx:pt idx="26329">13715</cx:pt>
          <cx:pt idx="26330">14529</cx:pt>
          <cx:pt idx="26331">19454</cx:pt>
          <cx:pt idx="26332">20987</cx:pt>
          <cx:pt idx="26333">23527</cx:pt>
          <cx:pt idx="26334">16872</cx:pt>
          <cx:pt idx="26335">22628</cx:pt>
          <cx:pt idx="26336">10697</cx:pt>
          <cx:pt idx="26337">20522</cx:pt>
          <cx:pt idx="26338">23354</cx:pt>
          <cx:pt idx="26339">10007</cx:pt>
          <cx:pt idx="26340">14776</cx:pt>
          <cx:pt idx="26341">21706</cx:pt>
          <cx:pt idx="26342">20494</cx:pt>
          <cx:pt idx="26343">17219</cx:pt>
          <cx:pt idx="26344">17292</cx:pt>
          <cx:pt idx="26345">13542</cx:pt>
          <cx:pt idx="26346">11937</cx:pt>
          <cx:pt idx="26347">16513</cx:pt>
          <cx:pt idx="26348">14045</cx:pt>
          <cx:pt idx="26349">11388</cx:pt>
          <cx:pt idx="26350">21846</cx:pt>
          <cx:pt idx="26351">7821</cx:pt>
          <cx:pt idx="26352">11347</cx:pt>
          <cx:pt idx="26353">12468</cx:pt>
          <cx:pt idx="26354">9866</cx:pt>
          <cx:pt idx="26355">14662</cx:pt>
          <cx:pt idx="26356">19879</cx:pt>
          <cx:pt idx="26357">10469</cx:pt>
          <cx:pt idx="26358">23076</cx:pt>
          <cx:pt idx="26359">17413</cx:pt>
          <cx:pt idx="26360">22787</cx:pt>
          <cx:pt idx="26361">19271</cx:pt>
          <cx:pt idx="26362">18372</cx:pt>
          <cx:pt idx="26363">11496</cx:pt>
          <cx:pt idx="26364">16014</cx:pt>
          <cx:pt idx="26365">13154</cx:pt>
          <cx:pt idx="26366">11468</cx:pt>
          <cx:pt idx="26367">10026</cx:pt>
          <cx:pt idx="26368">15531</cx:pt>
          <cx:pt idx="26369">24065</cx:pt>
          <cx:pt idx="26370">19972</cx:pt>
          <cx:pt idx="26371">10297</cx:pt>
          <cx:pt idx="26372">9251</cx:pt>
          <cx:pt idx="26373">15218</cx:pt>
          <cx:pt idx="26374">19804</cx:pt>
          <cx:pt idx="26375">9135</cx:pt>
          <cx:pt idx="26376">18546</cx:pt>
          <cx:pt idx="26377">19542</cx:pt>
          <cx:pt idx="26378">19700</cx:pt>
          <cx:pt idx="26379">9669</cx:pt>
          <cx:pt idx="26380">14929</cx:pt>
          <cx:pt idx="26381">12670</cx:pt>
          <cx:pt idx="26382">12439</cx:pt>
          <cx:pt idx="26383">12406</cx:pt>
          <cx:pt idx="26384">19910</cx:pt>
          <cx:pt idx="26385">20167</cx:pt>
          <cx:pt idx="26386">18036</cx:pt>
          <cx:pt idx="26387">18971</cx:pt>
          <cx:pt idx="26388">16321</cx:pt>
          <cx:pt idx="26389">13328</cx:pt>
          <cx:pt idx="26390">21698</cx:pt>
          <cx:pt idx="26391">18180</cx:pt>
          <cx:pt idx="26392">20094</cx:pt>
          <cx:pt idx="26393">22340</cx:pt>
          <cx:pt idx="26394">21712</cx:pt>
          <cx:pt idx="26395">23831</cx:pt>
          <cx:pt idx="26396">11571</cx:pt>
          <cx:pt idx="26397">16547</cx:pt>
          <cx:pt idx="26398">22009</cx:pt>
          <cx:pt idx="26399">17053</cx:pt>
          <cx:pt idx="26400">24470</cx:pt>
          <cx:pt idx="26401">11315</cx:pt>
          <cx:pt idx="26402">20858</cx:pt>
          <cx:pt idx="26403">19646</cx:pt>
          <cx:pt idx="26404">17358</cx:pt>
          <cx:pt idx="26405">10523</cx:pt>
          <cx:pt idx="26406">16148</cx:pt>
          <cx:pt idx="26407">9227</cx:pt>
          <cx:pt idx="26408">9733</cx:pt>
          <cx:pt idx="26409">23207</cx:pt>
          <cx:pt idx="26410">22299</cx:pt>
          <cx:pt idx="26411">11248</cx:pt>
          <cx:pt idx="26412">22844</cx:pt>
          <cx:pt idx="26413">14044</cx:pt>
          <cx:pt idx="26414">14581</cx:pt>
          <cx:pt idx="26415">22484</cx:pt>
          <cx:pt idx="26416">10230</cx:pt>
          <cx:pt idx="26417">15620</cx:pt>
          <cx:pt idx="26418">10619</cx:pt>
          <cx:pt idx="26419">12558</cx:pt>
          <cx:pt idx="26420">22966</cx:pt>
          <cx:pt idx="26421">21492</cx:pt>
          <cx:pt idx="26422">14728</cx:pt>
          <cx:pt idx="26423">13343</cx:pt>
          <cx:pt idx="26424">15116</cx:pt>
          <cx:pt idx="26425">14783</cx:pt>
          <cx:pt idx="26426">17986</cx:pt>
          <cx:pt idx="26427">20942</cx:pt>
          <cx:pt idx="26428">15589</cx:pt>
          <cx:pt idx="26429">16592</cx:pt>
          <cx:pt idx="26430">20242</cx:pt>
          <cx:pt idx="26431">12612</cx:pt>
          <cx:pt idx="26432">16200</cx:pt>
          <cx:pt idx="26433">14260</cx:pt>
          <cx:pt idx="26434">10522</cx:pt>
          <cx:pt idx="26435">11838</cx:pt>
          <cx:pt idx="26436">24769</cx:pt>
          <cx:pt idx="26437">9907</cx:pt>
          <cx:pt idx="26438">19509</cx:pt>
          <cx:pt idx="26439">13704</cx:pt>
          <cx:pt idx="26440">14152</cx:pt>
          <cx:pt idx="26441">18076</cx:pt>
          <cx:pt idx="26442">10047</cx:pt>
          <cx:pt idx="26443">20529</cx:pt>
          <cx:pt idx="26444">21330</cx:pt>
          <cx:pt idx="26445">22084</cx:pt>
          <cx:pt idx="26446">17573</cx:pt>
          <cx:pt idx="26447">14891</cx:pt>
          <cx:pt idx="26448">15595</cx:pt>
          <cx:pt idx="26449">12098</cx:pt>
          <cx:pt idx="26450">12661</cx:pt>
          <cx:pt idx="26451">12876</cx:pt>
          <cx:pt idx="26452">18980</cx:pt>
          <cx:pt idx="26453">15711</cx:pt>
          <cx:pt idx="26454">11637</cx:pt>
          <cx:pt idx="26455">21055</cx:pt>
          <cx:pt idx="26456">22657</cx:pt>
          <cx:pt idx="26457">17631</cx:pt>
          <cx:pt idx="26458">22795</cx:pt>
          <cx:pt idx="26459">22943</cx:pt>
          <cx:pt idx="26460">18248</cx:pt>
          <cx:pt idx="26461">20318</cx:pt>
          <cx:pt idx="26462">16088</cx:pt>
          <cx:pt idx="26463">23608</cx:pt>
          <cx:pt idx="26464">10024</cx:pt>
          <cx:pt idx="26465">19822</cx:pt>
          <cx:pt idx="26466">20746</cx:pt>
          <cx:pt idx="26467">12031</cx:pt>
          <cx:pt idx="26468">18875</cx:pt>
          <cx:pt idx="26469">19658</cx:pt>
          <cx:pt idx="26470">20448</cx:pt>
          <cx:pt idx="26471">14917</cx:pt>
          <cx:pt idx="26472">19604</cx:pt>
          <cx:pt idx="26473">18755</cx:pt>
          <cx:pt idx="26474">15507</cx:pt>
          <cx:pt idx="26475">19884</cx:pt>
          <cx:pt idx="26476">15701</cx:pt>
          <cx:pt idx="26477">10917</cx:pt>
          <cx:pt idx="26478">10357</cx:pt>
          <cx:pt idx="26479">19609</cx:pt>
          <cx:pt idx="26480">14755</cx:pt>
          <cx:pt idx="26481">17363</cx:pt>
          <cx:pt idx="26482">14056</cx:pt>
          <cx:pt idx="26483">23355</cx:pt>
          <cx:pt idx="26484">15576</cx:pt>
          <cx:pt idx="26485">13518</cx:pt>
          <cx:pt idx="26486">23652</cx:pt>
          <cx:pt idx="26487">20964</cx:pt>
          <cx:pt idx="26488">8591</cx:pt>
          <cx:pt idx="26489">12924</cx:pt>
          <cx:pt idx="26490">13800</cx:pt>
          <cx:pt idx="26491">14931</cx:pt>
          <cx:pt idx="26492">22479</cx:pt>
          <cx:pt idx="26493">13012</cx:pt>
          <cx:pt idx="26494">10176</cx:pt>
          <cx:pt idx="26495">18189</cx:pt>
          <cx:pt idx="26496">15715</cx:pt>
          <cx:pt idx="26497">23730</cx:pt>
          <cx:pt idx="26498">22405</cx:pt>
          <cx:pt idx="26499">17364</cx:pt>
          <cx:pt idx="26500">14625</cx:pt>
          <cx:pt idx="26501">9552</cx:pt>
          <cx:pt idx="26502">20327</cx:pt>
          <cx:pt idx="26503">14273</cx:pt>
          <cx:pt idx="26504">21093</cx:pt>
          <cx:pt idx="26505">14894</cx:pt>
          <cx:pt idx="26506">12331</cx:pt>
          <cx:pt idx="26507">18369</cx:pt>
          <cx:pt idx="26508">13959</cx:pt>
          <cx:pt idx="26509">11280</cx:pt>
          <cx:pt idx="26510">10866</cx:pt>
          <cx:pt idx="26511">10408</cx:pt>
          <cx:pt idx="26512">14646</cx:pt>
          <cx:pt idx="26513">23288</cx:pt>
          <cx:pt idx="26514">12682</cx:pt>
          <cx:pt idx="26515">18381</cx:pt>
          <cx:pt idx="26516">21567</cx:pt>
          <cx:pt idx="26517">20534</cx:pt>
          <cx:pt idx="26518">11429</cx:pt>
          <cx:pt idx="26519">15811</cx:pt>
          <cx:pt idx="26520">20413</cx:pt>
          <cx:pt idx="26521">14681</cx:pt>
          <cx:pt idx="26522">9785</cx:pt>
          <cx:pt idx="26523">11684</cx:pt>
          <cx:pt idx="26524">16477</cx:pt>
          <cx:pt idx="26525">13696</cx:pt>
          <cx:pt idx="26526">20673</cx:pt>
          <cx:pt idx="26527">13673</cx:pt>
          <cx:pt idx="26528">18899</cx:pt>
          <cx:pt idx="26529">19314</cx:pt>
          <cx:pt idx="26530">11418</cx:pt>
          <cx:pt idx="26531">23622</cx:pt>
          <cx:pt idx="26532">11493</cx:pt>
          <cx:pt idx="26533">19857</cx:pt>
          <cx:pt idx="26534">21436</cx:pt>
          <cx:pt idx="26535">18401</cx:pt>
          <cx:pt idx="26536">24789</cx:pt>
          <cx:pt idx="26537">15333</cx:pt>
          <cx:pt idx="26538">21538</cx:pt>
          <cx:pt idx="26539">23566</cx:pt>
          <cx:pt idx="26540">14007</cx:pt>
          <cx:pt idx="26541">18127</cx:pt>
          <cx:pt idx="26542">18011</cx:pt>
          <cx:pt idx="26543">12526</cx:pt>
          <cx:pt idx="26544">12262</cx:pt>
          <cx:pt idx="26545">19556</cx:pt>
          <cx:pt idx="26546">10654</cx:pt>
          <cx:pt idx="26547">23272</cx:pt>
          <cx:pt idx="26548">12777</cx:pt>
          <cx:pt idx="26549">15441</cx:pt>
          <cx:pt idx="26550">19682</cx:pt>
          <cx:pt idx="26551">11238</cx:pt>
          <cx:pt idx="26552">12197</cx:pt>
          <cx:pt idx="26553">16123</cx:pt>
          <cx:pt idx="26554">20288</cx:pt>
          <cx:pt idx="26555">12386</cx:pt>
          <cx:pt idx="26556">23111</cx:pt>
          <cx:pt idx="26557">10820</cx:pt>
          <cx:pt idx="26558">23513</cx:pt>
          <cx:pt idx="26559">16595</cx:pt>
          <cx:pt idx="26560">8273</cx:pt>
          <cx:pt idx="26561">21098</cx:pt>
          <cx:pt idx="26562">14926</cx:pt>
          <cx:pt idx="26563">14321</cx:pt>
          <cx:pt idx="26564">13617</cx:pt>
          <cx:pt idx="26565">22813</cx:pt>
          <cx:pt idx="26566">21496</cx:pt>
          <cx:pt idx="26567">11733</cx:pt>
          <cx:pt idx="26568">20497</cx:pt>
          <cx:pt idx="26569">10721</cx:pt>
          <cx:pt idx="26570">15204</cx:pt>
          <cx:pt idx="26571">15997</cx:pt>
          <cx:pt idx="26572">8309</cx:pt>
          <cx:pt idx="26573">22971</cx:pt>
          <cx:pt idx="26574">11549</cx:pt>
          <cx:pt idx="26575">11517</cx:pt>
          <cx:pt idx="26576">15918</cx:pt>
          <cx:pt idx="26577">23182</cx:pt>
          <cx:pt idx="26578">9163</cx:pt>
          <cx:pt idx="26579">23347</cx:pt>
          <cx:pt idx="26580">21701</cx:pt>
          <cx:pt idx="26581">20776</cx:pt>
          <cx:pt idx="26582">14344</cx:pt>
          <cx:pt idx="26583">12795</cx:pt>
          <cx:pt idx="26584">21850</cx:pt>
          <cx:pt idx="26585">11975</cx:pt>
          <cx:pt idx="26586">20638</cx:pt>
          <cx:pt idx="26587">15408</cx:pt>
          <cx:pt idx="26588">19025</cx:pt>
          <cx:pt idx="26589">14766</cx:pt>
          <cx:pt idx="26590">16705</cx:pt>
          <cx:pt idx="26591">15375</cx:pt>
          <cx:pt idx="26592">8185</cx:pt>
          <cx:pt idx="26593">10331</cx:pt>
          <cx:pt idx="26594">9309</cx:pt>
          <cx:pt idx="26595">19955</cx:pt>
          <cx:pt idx="26596">19586</cx:pt>
          <cx:pt idx="26597">13034</cx:pt>
          <cx:pt idx="26598">10112</cx:pt>
          <cx:pt idx="26599">20121</cx:pt>
          <cx:pt idx="26600">23713</cx:pt>
          <cx:pt idx="26601">22036</cx:pt>
          <cx:pt idx="26602">23321</cx:pt>
          <cx:pt idx="26603">18806</cx:pt>
          <cx:pt idx="26604">16934</cx:pt>
          <cx:pt idx="26605">17431</cx:pt>
          <cx:pt idx="26606">19818</cx:pt>
          <cx:pt idx="26607">11151</cx:pt>
          <cx:pt idx="26608">18919</cx:pt>
          <cx:pt idx="26609">24242</cx:pt>
          <cx:pt idx="26610">12971</cx:pt>
          <cx:pt idx="26611">23297</cx:pt>
          <cx:pt idx="26612">15104</cx:pt>
          <cx:pt idx="26613">19244</cx:pt>
          <cx:pt idx="26614">13723</cx:pt>
          <cx:pt idx="26615">10256</cx:pt>
          <cx:pt idx="26616">15690</cx:pt>
          <cx:pt idx="26617">11796</cx:pt>
          <cx:pt idx="26618">24317</cx:pt>
          <cx:pt idx="26619">9882</cx:pt>
          <cx:pt idx="26620">22886</cx:pt>
          <cx:pt idx="26621">24082</cx:pt>
          <cx:pt idx="26622">9112</cx:pt>
          <cx:pt idx="26623">20656</cx:pt>
          <cx:pt idx="26624">16338</cx:pt>
          <cx:pt idx="26625">16727</cx:pt>
          <cx:pt idx="26626">15524</cx:pt>
          <cx:pt idx="26627">10328</cx:pt>
          <cx:pt idx="26628">13200</cx:pt>
          <cx:pt idx="26629">16334</cx:pt>
          <cx:pt idx="26630">13896</cx:pt>
          <cx:pt idx="26631">24829</cx:pt>
          <cx:pt idx="26632">11599</cx:pt>
          <cx:pt idx="26633">20292</cx:pt>
          <cx:pt idx="26634">21576</cx:pt>
          <cx:pt idx="26635">19725</cx:pt>
          <cx:pt idx="26636">10843</cx:pt>
          <cx:pt idx="26637">23900</cx:pt>
          <cx:pt idx="26638">20848</cx:pt>
          <cx:pt idx="26639">15616</cx:pt>
          <cx:pt idx="26640">19173</cx:pt>
          <cx:pt idx="26641">17113</cx:pt>
          <cx:pt idx="26642">13827</cx:pt>
          <cx:pt idx="26643">14340</cx:pt>
          <cx:pt idx="26644">11256</cx:pt>
          <cx:pt idx="26645">19226</cx:pt>
          <cx:pt idx="26646">23105</cx:pt>
          <cx:pt idx="26647">18982</cx:pt>
          <cx:pt idx="26648">20942</cx:pt>
          <cx:pt idx="26649">20433</cx:pt>
          <cx:pt idx="26650">20639</cx:pt>
          <cx:pt idx="26651">18929</cx:pt>
          <cx:pt idx="26652">13847</cx:pt>
          <cx:pt idx="26653">12146</cx:pt>
          <cx:pt idx="26654">11145</cx:pt>
          <cx:pt idx="26655">20177</cx:pt>
          <cx:pt idx="26656">11722</cx:pt>
          <cx:pt idx="26657">18753</cx:pt>
          <cx:pt idx="26658">21882</cx:pt>
          <cx:pt idx="26659">9485</cx:pt>
          <cx:pt idx="26660">23592</cx:pt>
          <cx:pt idx="26661">13464</cx:pt>
          <cx:pt idx="26662">19917</cx:pt>
          <cx:pt idx="26663">15679</cx:pt>
          <cx:pt idx="26664">11141</cx:pt>
          <cx:pt idx="26665">22649</cx:pt>
          <cx:pt idx="26666">21645</cx:pt>
          <cx:pt idx="26667">21145</cx:pt>
          <cx:pt idx="26668">24418</cx:pt>
          <cx:pt idx="26669">11545</cx:pt>
          <cx:pt idx="26670">14239</cx:pt>
          <cx:pt idx="26671">10365</cx:pt>
          <cx:pt idx="26672">11264</cx:pt>
          <cx:pt idx="26673">13022</cx:pt>
          <cx:pt idx="26674">21727</cx:pt>
          <cx:pt idx="26675">13728</cx:pt>
          <cx:pt idx="26676">15272</cx:pt>
          <cx:pt idx="26677">18132</cx:pt>
          <cx:pt idx="26678">16304</cx:pt>
          <cx:pt idx="26679">19546</cx:pt>
          <cx:pt idx="26680">17343</cx:pt>
          <cx:pt idx="26681">14399</cx:pt>
          <cx:pt idx="26682">10746</cx:pt>
          <cx:pt idx="26683">15800</cx:pt>
          <cx:pt idx="26684">8944</cx:pt>
          <cx:pt idx="26685">22437</cx:pt>
          <cx:pt idx="26686">13211</cx:pt>
          <cx:pt idx="26687">8666</cx:pt>
          <cx:pt idx="26688">20341</cx:pt>
          <cx:pt idx="26689">9454</cx:pt>
          <cx:pt idx="26690">13879</cx:pt>
          <cx:pt idx="26691">18701</cx:pt>
          <cx:pt idx="26692">20965</cx:pt>
          <cx:pt idx="26693">21924</cx:pt>
          <cx:pt idx="26694">20456</cx:pt>
          <cx:pt idx="26695">12465</cx:pt>
          <cx:pt idx="26696">20504</cx:pt>
          <cx:pt idx="26697">17406</cx:pt>
          <cx:pt idx="26698">21156</cx:pt>
          <cx:pt idx="26699">21983</cx:pt>
          <cx:pt idx="26700">12592</cx:pt>
          <cx:pt idx="26701">20186</cx:pt>
          <cx:pt idx="26702">11690</cx:pt>
          <cx:pt idx="26703">12953</cx:pt>
          <cx:pt idx="26704">17611</cx:pt>
          <cx:pt idx="26705">18306</cx:pt>
          <cx:pt idx="26706">10730</cx:pt>
          <cx:pt idx="26707">11862</cx:pt>
          <cx:pt idx="26708">10310</cx:pt>
          <cx:pt idx="26709">19484</cx:pt>
          <cx:pt idx="26710">16764</cx:pt>
          <cx:pt idx="26711">16903</cx:pt>
          <cx:pt idx="26712">12939</cx:pt>
          <cx:pt idx="26713">9964</cx:pt>
          <cx:pt idx="26714">20706</cx:pt>
          <cx:pt idx="26715">23726</cx:pt>
          <cx:pt idx="26716">17862</cx:pt>
          <cx:pt idx="26717">16026</cx:pt>
          <cx:pt idx="26718">17518</cx:pt>
          <cx:pt idx="26719">10553</cx:pt>
          <cx:pt idx="26720">16825</cx:pt>
          <cx:pt idx="26721">8345</cx:pt>
          <cx:pt idx="26722">21284</cx:pt>
          <cx:pt idx="26723">17130</cx:pt>
          <cx:pt idx="26724">12103</cx:pt>
          <cx:pt idx="26725">19267</cx:pt>
          <cx:pt idx="26726">19833</cx:pt>
          <cx:pt idx="26727">10109</cx:pt>
          <cx:pt idx="26728">20161</cx:pt>
          <cx:pt idx="26729">9289</cx:pt>
          <cx:pt idx="26730">9727</cx:pt>
          <cx:pt idx="26731">19924</cx:pt>
          <cx:pt idx="26732">20914</cx:pt>
          <cx:pt idx="26733">11778</cx:pt>
          <cx:pt idx="26734">11908</cx:pt>
          <cx:pt idx="26735">9324</cx:pt>
          <cx:pt idx="26736">14069</cx:pt>
          <cx:pt idx="26737">19126</cx:pt>
          <cx:pt idx="26738">11973</cx:pt>
          <cx:pt idx="26739">20522</cx:pt>
          <cx:pt idx="26740">20845</cx:pt>
          <cx:pt idx="26741">20290</cx:pt>
          <cx:pt idx="26742">16490</cx:pt>
          <cx:pt idx="26743">10660</cx:pt>
          <cx:pt idx="26744">21224</cx:pt>
          <cx:pt idx="26745">12549</cx:pt>
          <cx:pt idx="26746">12262</cx:pt>
          <cx:pt idx="26747">13340</cx:pt>
          <cx:pt idx="26748">19327</cx:pt>
          <cx:pt idx="26749">15327</cx:pt>
          <cx:pt idx="26750">13205</cx:pt>
          <cx:pt idx="26751">16115</cx:pt>
          <cx:pt idx="26752">9790</cx:pt>
          <cx:pt idx="26753">14863</cx:pt>
          <cx:pt idx="26754">16339</cx:pt>
          <cx:pt idx="26755">20381</cx:pt>
          <cx:pt idx="26756">10014</cx:pt>
          <cx:pt idx="26757">13079</cx:pt>
          <cx:pt idx="26758">10341</cx:pt>
          <cx:pt idx="26759">18497</cx:pt>
          <cx:pt idx="26760">15659</cx:pt>
          <cx:pt idx="26761">9437</cx:pt>
          <cx:pt idx="26762">11021</cx:pt>
          <cx:pt idx="26763">12864</cx:pt>
          <cx:pt idx="26764">23123</cx:pt>
          <cx:pt idx="26765">13008</cx:pt>
          <cx:pt idx="26766">10455</cx:pt>
          <cx:pt idx="26767">19280</cx:pt>
          <cx:pt idx="26768">22182</cx:pt>
          <cx:pt idx="26769">23239</cx:pt>
          <cx:pt idx="26770">10806</cx:pt>
          <cx:pt idx="26771">19602</cx:pt>
          <cx:pt idx="26772">9597</cx:pt>
          <cx:pt idx="26773">19938</cx:pt>
          <cx:pt idx="26774">14417</cx:pt>
          <cx:pt idx="26775">21683</cx:pt>
          <cx:pt idx="26776">19593</cx:pt>
          <cx:pt idx="26777">18278</cx:pt>
          <cx:pt idx="26778">10313</cx:pt>
          <cx:pt idx="26779">15218</cx:pt>
          <cx:pt idx="26780">12036</cx:pt>
          <cx:pt idx="26781">11171</cx:pt>
          <cx:pt idx="26782">18007</cx:pt>
          <cx:pt idx="26783">16466</cx:pt>
          <cx:pt idx="26784">17177</cx:pt>
          <cx:pt idx="26785">17409</cx:pt>
          <cx:pt idx="26786">13998</cx:pt>
          <cx:pt idx="26787">22889</cx:pt>
          <cx:pt idx="26788">15246</cx:pt>
          <cx:pt idx="26789">11985</cx:pt>
          <cx:pt idx="26790">13680</cx:pt>
          <cx:pt idx="26791">10048</cx:pt>
          <cx:pt idx="26792">15897</cx:pt>
          <cx:pt idx="26793">22956</cx:pt>
          <cx:pt idx="26794">19861</cx:pt>
          <cx:pt idx="26795">9478</cx:pt>
          <cx:pt idx="26796">9650</cx:pt>
          <cx:pt idx="26797">23023</cx:pt>
          <cx:pt idx="26798">14647</cx:pt>
          <cx:pt idx="26799">12555</cx:pt>
          <cx:pt idx="26800">19661</cx:pt>
          <cx:pt idx="26801">14694</cx:pt>
          <cx:pt idx="26802">19487</cx:pt>
          <cx:pt idx="26803">10763</cx:pt>
          <cx:pt idx="26804">23803</cx:pt>
          <cx:pt idx="26805">14560</cx:pt>
          <cx:pt idx="26806">12509</cx:pt>
          <cx:pt idx="26807">11144</cx:pt>
          <cx:pt idx="26808">24576</cx:pt>
          <cx:pt idx="26809">12129</cx:pt>
          <cx:pt idx="26810">20276</cx:pt>
          <cx:pt idx="26811">21376</cx:pt>
          <cx:pt idx="26812">14143</cx:pt>
          <cx:pt idx="26813">9075</cx:pt>
          <cx:pt idx="26814">16538</cx:pt>
          <cx:pt idx="26815">17858</cx:pt>
          <cx:pt idx="26816">14069</cx:pt>
          <cx:pt idx="26817">10215</cx:pt>
          <cx:pt idx="26818">21103</cx:pt>
          <cx:pt idx="26819">12671</cx:pt>
          <cx:pt idx="26820">13138</cx:pt>
          <cx:pt idx="26821">14100</cx:pt>
          <cx:pt idx="26822">9338</cx:pt>
          <cx:pt idx="26823">19913</cx:pt>
          <cx:pt idx="26824">19012</cx:pt>
          <cx:pt idx="26825">12231</cx:pt>
          <cx:pt idx="26826">16616</cx:pt>
          <cx:pt idx="26827">13181</cx:pt>
          <cx:pt idx="26828">10579</cx:pt>
          <cx:pt idx="26829">11503</cx:pt>
          <cx:pt idx="26830">19136</cx:pt>
          <cx:pt idx="26831">10428</cx:pt>
          <cx:pt idx="26832">11168</cx:pt>
          <cx:pt idx="26833">15038</cx:pt>
          <cx:pt idx="26834">23598</cx:pt>
          <cx:pt idx="26835">13467</cx:pt>
          <cx:pt idx="26836">19423</cx:pt>
          <cx:pt idx="26837">21582</cx:pt>
          <cx:pt idx="26838">14570</cx:pt>
          <cx:pt idx="26839">15642</cx:pt>
          <cx:pt idx="26840">16102</cx:pt>
          <cx:pt idx="26841">15564</cx:pt>
          <cx:pt idx="26842">17521</cx:pt>
          <cx:pt idx="26843">18427</cx:pt>
          <cx:pt idx="26844">21169</cx:pt>
          <cx:pt idx="26845">16226</cx:pt>
          <cx:pt idx="26846">12946</cx:pt>
          <cx:pt idx="26847">23529</cx:pt>
          <cx:pt idx="26848">22529</cx:pt>
          <cx:pt idx="26849">8132</cx:pt>
          <cx:pt idx="26850">24802</cx:pt>
          <cx:pt idx="26851">13597</cx:pt>
          <cx:pt idx="26852">10260</cx:pt>
          <cx:pt idx="26853">16990</cx:pt>
          <cx:pt idx="26854">19000</cx:pt>
          <cx:pt idx="26855">17840</cx:pt>
          <cx:pt idx="26856">13511</cx:pt>
          <cx:pt idx="26857">19332</cx:pt>
          <cx:pt idx="26858">12060</cx:pt>
          <cx:pt idx="26859">12616</cx:pt>
          <cx:pt idx="26860">20392</cx:pt>
          <cx:pt idx="26861">10978</cx:pt>
          <cx:pt idx="26862">13486</cx:pt>
          <cx:pt idx="26863">18320</cx:pt>
          <cx:pt idx="26864">15275</cx:pt>
          <cx:pt idx="26865">19828</cx:pt>
          <cx:pt idx="26866">21073</cx:pt>
          <cx:pt idx="26867">25008</cx:pt>
          <cx:pt idx="26868">9600</cx:pt>
          <cx:pt idx="26869">21810</cx:pt>
          <cx:pt idx="26870">23038</cx:pt>
          <cx:pt idx="26871">9823</cx:pt>
          <cx:pt idx="26872">20646</cx:pt>
          <cx:pt idx="26873">16723</cx:pt>
          <cx:pt idx="26874">14698</cx:pt>
          <cx:pt idx="26875">15344</cx:pt>
          <cx:pt idx="26876">14014</cx:pt>
          <cx:pt idx="26877">17626</cx:pt>
          <cx:pt idx="26878">20612</cx:pt>
          <cx:pt idx="26879">11409</cx:pt>
          <cx:pt idx="26880">23936</cx:pt>
          <cx:pt idx="26881">13467</cx:pt>
          <cx:pt idx="26882">8738</cx:pt>
          <cx:pt idx="26883">15480</cx:pt>
          <cx:pt idx="26884">13876</cx:pt>
          <cx:pt idx="26885">13320</cx:pt>
          <cx:pt idx="26886">13226</cx:pt>
          <cx:pt idx="26887">20285</cx:pt>
          <cx:pt idx="26888">9209</cx:pt>
          <cx:pt idx="26889">11617</cx:pt>
          <cx:pt idx="26890">14200</cx:pt>
          <cx:pt idx="26891">20084</cx:pt>
          <cx:pt idx="26892">8514</cx:pt>
          <cx:pt idx="26893">19136</cx:pt>
          <cx:pt idx="26894">19875</cx:pt>
          <cx:pt idx="26895">20063</cx:pt>
          <cx:pt idx="26896">13262</cx:pt>
          <cx:pt idx="26897">22965</cx:pt>
          <cx:pt idx="26898">18825</cx:pt>
          <cx:pt idx="26899">14506</cx:pt>
          <cx:pt idx="26900">17581</cx:pt>
          <cx:pt idx="26901">18005</cx:pt>
          <cx:pt idx="26902">24512</cx:pt>
          <cx:pt idx="26903">16708</cx:pt>
          <cx:pt idx="26904">23683</cx:pt>
          <cx:pt idx="26905">12873</cx:pt>
          <cx:pt idx="26906">17249</cx:pt>
          <cx:pt idx="26907">15948</cx:pt>
          <cx:pt idx="26908">13486</cx:pt>
          <cx:pt idx="26909">15969</cx:pt>
          <cx:pt idx="26910">17896</cx:pt>
          <cx:pt idx="26911">17647</cx:pt>
          <cx:pt idx="26912">12345</cx:pt>
          <cx:pt idx="26913">9608</cx:pt>
          <cx:pt idx="26914">9322</cx:pt>
          <cx:pt idx="26915">16481</cx:pt>
          <cx:pt idx="26916">22843</cx:pt>
          <cx:pt idx="26917">16783</cx:pt>
          <cx:pt idx="26918">16992</cx:pt>
          <cx:pt idx="26919">11889</cx:pt>
          <cx:pt idx="26920">13033</cx:pt>
          <cx:pt idx="26921">19922</cx:pt>
          <cx:pt idx="26922">19859</cx:pt>
          <cx:pt idx="26923">22211</cx:pt>
          <cx:pt idx="26924">22744</cx:pt>
          <cx:pt idx="26925">19630</cx:pt>
          <cx:pt idx="26926">19430</cx:pt>
          <cx:pt idx="26927">17813</cx:pt>
          <cx:pt idx="26928">15404</cx:pt>
          <cx:pt idx="26929">16917</cx:pt>
          <cx:pt idx="26930">23783</cx:pt>
          <cx:pt idx="26931">12970</cx:pt>
          <cx:pt idx="26932">22462</cx:pt>
          <cx:pt idx="26933">19427</cx:pt>
          <cx:pt idx="26934">24646</cx:pt>
          <cx:pt idx="26935">22227</cx:pt>
          <cx:pt idx="26936">13309</cx:pt>
          <cx:pt idx="26937">16032</cx:pt>
          <cx:pt idx="26938">10862</cx:pt>
          <cx:pt idx="26939">20888</cx:pt>
          <cx:pt idx="26940">8769</cx:pt>
          <cx:pt idx="26941">19475</cx:pt>
          <cx:pt idx="26942">19315</cx:pt>
          <cx:pt idx="26943">15746</cx:pt>
          <cx:pt idx="26944">17039</cx:pt>
          <cx:pt idx="26945">15056</cx:pt>
          <cx:pt idx="26946">16362</cx:pt>
          <cx:pt idx="26947">24176</cx:pt>
          <cx:pt idx="26948">17305</cx:pt>
          <cx:pt idx="26949">15942</cx:pt>
          <cx:pt idx="26950">20381</cx:pt>
          <cx:pt idx="26951">11879</cx:pt>
          <cx:pt idx="26952">10671</cx:pt>
          <cx:pt idx="26953">12176</cx:pt>
          <cx:pt idx="26954">9844</cx:pt>
          <cx:pt idx="26955">18089</cx:pt>
          <cx:pt idx="26956">14355</cx:pt>
          <cx:pt idx="26957">22889</cx:pt>
          <cx:pt idx="26958">20528</cx:pt>
          <cx:pt idx="26959">9436</cx:pt>
          <cx:pt idx="26960">18091</cx:pt>
          <cx:pt idx="26961">24025</cx:pt>
          <cx:pt idx="26962">12083</cx:pt>
          <cx:pt idx="26963">15460</cx:pt>
          <cx:pt idx="26964">23568</cx:pt>
          <cx:pt idx="26965">10223</cx:pt>
          <cx:pt idx="26966">21325</cx:pt>
          <cx:pt idx="26967">14305</cx:pt>
          <cx:pt idx="26968">17423</cx:pt>
          <cx:pt idx="26969">14654</cx:pt>
          <cx:pt idx="26970">14136</cx:pt>
          <cx:pt idx="26971">23079</cx:pt>
          <cx:pt idx="26972">14588</cx:pt>
          <cx:pt idx="26973">13246</cx:pt>
          <cx:pt idx="26974">17960</cx:pt>
          <cx:pt idx="26975">16374</cx:pt>
          <cx:pt idx="26976">18147</cx:pt>
          <cx:pt idx="26977">9567</cx:pt>
          <cx:pt idx="26978">13850</cx:pt>
          <cx:pt idx="26979">11034</cx:pt>
          <cx:pt idx="26980">20388</cx:pt>
          <cx:pt idx="26981">18260</cx:pt>
          <cx:pt idx="26982">12605</cx:pt>
          <cx:pt idx="26983">11315</cx:pt>
          <cx:pt idx="26984">22690</cx:pt>
          <cx:pt idx="26985">13634</cx:pt>
          <cx:pt idx="26986">22742</cx:pt>
          <cx:pt idx="26987">9219</cx:pt>
          <cx:pt idx="26988">10907</cx:pt>
          <cx:pt idx="26989">14143</cx:pt>
          <cx:pt idx="26990">18598</cx:pt>
          <cx:pt idx="26991">13379</cx:pt>
          <cx:pt idx="26992">20879</cx:pt>
          <cx:pt idx="26993">15901</cx:pt>
          <cx:pt idx="26994">10383</cx:pt>
          <cx:pt idx="26995">11396</cx:pt>
          <cx:pt idx="26996">13719</cx:pt>
          <cx:pt idx="26997">17418</cx:pt>
          <cx:pt idx="26998">8235</cx:pt>
          <cx:pt idx="26999">16556</cx:pt>
          <cx:pt idx="27000">21190</cx:pt>
          <cx:pt idx="27001">17828</cx:pt>
          <cx:pt idx="27002">14127</cx:pt>
          <cx:pt idx="27003">16559</cx:pt>
          <cx:pt idx="27004">20331</cx:pt>
          <cx:pt idx="27005">15334</cx:pt>
          <cx:pt idx="27006">12987</cx:pt>
          <cx:pt idx="27007">13077</cx:pt>
          <cx:pt idx="27008">21760</cx:pt>
          <cx:pt idx="27009">22434</cx:pt>
          <cx:pt idx="27010">20648</cx:pt>
          <cx:pt idx="27011">14729</cx:pt>
          <cx:pt idx="27012">21542</cx:pt>
          <cx:pt idx="27013">19253</cx:pt>
          <cx:pt idx="27014">15258</cx:pt>
          <cx:pt idx="27015">11394</cx:pt>
          <cx:pt idx="27016">10824</cx:pt>
          <cx:pt idx="27017">21873</cx:pt>
          <cx:pt idx="27018">12357</cx:pt>
          <cx:pt idx="27019">13270</cx:pt>
          <cx:pt idx="27020">13111</cx:pt>
          <cx:pt idx="27021">13291</cx:pt>
          <cx:pt idx="27022">21389</cx:pt>
          <cx:pt idx="27023">9520</cx:pt>
          <cx:pt idx="27024">13067</cx:pt>
          <cx:pt idx="27025">14097</cx:pt>
          <cx:pt idx="27026">18809</cx:pt>
          <cx:pt idx="27027">18607</cx:pt>
          <cx:pt idx="27028">11334</cx:pt>
          <cx:pt idx="27029">16731</cx:pt>
          <cx:pt idx="27030">22145</cx:pt>
          <cx:pt idx="27031">15165</cx:pt>
          <cx:pt idx="27032">18891</cx:pt>
          <cx:pt idx="27033">11611</cx:pt>
          <cx:pt idx="27034">14341</cx:pt>
          <cx:pt idx="27035">10759</cx:pt>
          <cx:pt idx="27036">11318</cx:pt>
          <cx:pt idx="27037">16360</cx:pt>
          <cx:pt idx="27038">13293</cx:pt>
          <cx:pt idx="27039">22416</cx:pt>
          <cx:pt idx="27040">19103</cx:pt>
          <cx:pt idx="27041">12740</cx:pt>
          <cx:pt idx="27042">12899</cx:pt>
          <cx:pt idx="27043">19222</cx:pt>
          <cx:pt idx="27044">22582</cx:pt>
          <cx:pt idx="27045">11969</cx:pt>
          <cx:pt idx="27046">22400</cx:pt>
          <cx:pt idx="27047">10403</cx:pt>
          <cx:pt idx="27048">18182</cx:pt>
          <cx:pt idx="27049">23385</cx:pt>
          <cx:pt idx="27050">16940</cx:pt>
          <cx:pt idx="27051">20060</cx:pt>
          <cx:pt idx="27052">22428</cx:pt>
          <cx:pt idx="27053">16097</cx:pt>
          <cx:pt idx="27054">21494</cx:pt>
          <cx:pt idx="27055">16596</cx:pt>
          <cx:pt idx="27056">12771</cx:pt>
          <cx:pt idx="27057">18613</cx:pt>
          <cx:pt idx="27058">13603</cx:pt>
          <cx:pt idx="27059">21456</cx:pt>
          <cx:pt idx="27060">19176</cx:pt>
          <cx:pt idx="27061">14963</cx:pt>
          <cx:pt idx="27062">13851</cx:pt>
          <cx:pt idx="27063">21769</cx:pt>
          <cx:pt idx="27064">24603</cx:pt>
          <cx:pt idx="27065">24994</cx:pt>
          <cx:pt idx="27066">13785</cx:pt>
          <cx:pt idx="27067">21814</cx:pt>
          <cx:pt idx="27068">12202</cx:pt>
          <cx:pt idx="27069">14271</cx:pt>
          <cx:pt idx="27070">20618</cx:pt>
          <cx:pt idx="27071">23104</cx:pt>
          <cx:pt idx="27072">17681</cx:pt>
          <cx:pt idx="27073">15568</cx:pt>
          <cx:pt idx="27074">16135</cx:pt>
          <cx:pt idx="27075">13070</cx:pt>
          <cx:pt idx="27076">22115</cx:pt>
          <cx:pt idx="27077">13014</cx:pt>
          <cx:pt idx="27078">10509</cx:pt>
          <cx:pt idx="27079">23977</cx:pt>
          <cx:pt idx="27080">15819</cx:pt>
          <cx:pt idx="27081">16810</cx:pt>
          <cx:pt idx="27082">13305</cx:pt>
          <cx:pt idx="27083">21409</cx:pt>
          <cx:pt idx="27084">16152</cx:pt>
          <cx:pt idx="27085">15131</cx:pt>
          <cx:pt idx="27086">12547</cx:pt>
          <cx:pt idx="27087">10133</cx:pt>
          <cx:pt idx="27088">23090</cx:pt>
          <cx:pt idx="27089">10121</cx:pt>
          <cx:pt idx="27090">22067</cx:pt>
          <cx:pt idx="27091">10153</cx:pt>
          <cx:pt idx="27092">13401</cx:pt>
          <cx:pt idx="27093">8451</cx:pt>
          <cx:pt idx="27094">16130</cx:pt>
          <cx:pt idx="27095">12010</cx:pt>
          <cx:pt idx="27096">18402</cx:pt>
          <cx:pt idx="27097">12233</cx:pt>
          <cx:pt idx="27098">14645</cx:pt>
          <cx:pt idx="27099">23341</cx:pt>
          <cx:pt idx="27100">17516</cx:pt>
          <cx:pt idx="27101">16769</cx:pt>
          <cx:pt idx="27102">10865</cx:pt>
          <cx:pt idx="27103">16895</cx:pt>
          <cx:pt idx="27104">19769</cx:pt>
          <cx:pt idx="27105">22750</cx:pt>
          <cx:pt idx="27106">18796</cx:pt>
          <cx:pt idx="27107">19482</cx:pt>
          <cx:pt idx="27108">24683</cx:pt>
          <cx:pt idx="27109">19197</cx:pt>
          <cx:pt idx="27110">22614</cx:pt>
          <cx:pt idx="27111">19248</cx:pt>
          <cx:pt idx="27112">20531</cx:pt>
          <cx:pt idx="27113">20070</cx:pt>
          <cx:pt idx="27114">8639</cx:pt>
          <cx:pt idx="27115">19297</cx:pt>
          <cx:pt idx="27116">11731</cx:pt>
          <cx:pt idx="27117">8642</cx:pt>
          <cx:pt idx="27118">10458</cx:pt>
          <cx:pt idx="27119">21548</cx:pt>
          <cx:pt idx="27120">16352</cx:pt>
          <cx:pt idx="27121">22430</cx:pt>
          <cx:pt idx="27122">13758</cx:pt>
          <cx:pt idx="27123">22683</cx:pt>
          <cx:pt idx="27124">21450</cx:pt>
          <cx:pt idx="27125">13078</cx:pt>
          <cx:pt idx="27126">11416</cx:pt>
          <cx:pt idx="27127">16352</cx:pt>
          <cx:pt idx="27128">23312</cx:pt>
          <cx:pt idx="27129">11130</cx:pt>
          <cx:pt idx="27130">17201</cx:pt>
          <cx:pt idx="27131">19812</cx:pt>
          <cx:pt idx="27132">12046</cx:pt>
          <cx:pt idx="27133">20231</cx:pt>
          <cx:pt idx="27134">13498</cx:pt>
          <cx:pt idx="27135">10493</cx:pt>
          <cx:pt idx="27136">22915</cx:pt>
          <cx:pt idx="27137">11454</cx:pt>
          <cx:pt idx="27138">12264</cx:pt>
          <cx:pt idx="27139">9712</cx:pt>
          <cx:pt idx="27140">19270</cx:pt>
          <cx:pt idx="27141">13806</cx:pt>
          <cx:pt idx="27142">25159</cx:pt>
          <cx:pt idx="27143">9828</cx:pt>
          <cx:pt idx="27144">10341</cx:pt>
          <cx:pt idx="27145">19019</cx:pt>
          <cx:pt idx="27146">12230</cx:pt>
          <cx:pt idx="27147">14512</cx:pt>
          <cx:pt idx="27148">12446</cx:pt>
          <cx:pt idx="27149">15454</cx:pt>
          <cx:pt idx="27150">15261</cx:pt>
          <cx:pt idx="27151">24795</cx:pt>
          <cx:pt idx="27152">19612</cx:pt>
          <cx:pt idx="27153">7773</cx:pt>
          <cx:pt idx="27154">20540</cx:pt>
          <cx:pt idx="27155">11897</cx:pt>
          <cx:pt idx="27156">11363</cx:pt>
          <cx:pt idx="27157">13257</cx:pt>
          <cx:pt idx="27158">17050</cx:pt>
          <cx:pt idx="27159">17062</cx:pt>
          <cx:pt idx="27160">10991</cx:pt>
          <cx:pt idx="27161">13527</cx:pt>
          <cx:pt idx="27162">24541</cx:pt>
          <cx:pt idx="27163">21858</cx:pt>
          <cx:pt idx="27164">21813</cx:pt>
          <cx:pt idx="27165">12024</cx:pt>
          <cx:pt idx="27166">17464</cx:pt>
          <cx:pt idx="27167">12273</cx:pt>
          <cx:pt idx="27168">19371</cx:pt>
          <cx:pt idx="27169">18314</cx:pt>
          <cx:pt idx="27170">16074</cx:pt>
          <cx:pt idx="27171">20574</cx:pt>
          <cx:pt idx="27172">20384</cx:pt>
          <cx:pt idx="27173">12706</cx:pt>
          <cx:pt idx="27174">16788</cx:pt>
          <cx:pt idx="27175">20046</cx:pt>
          <cx:pt idx="27176">20912</cx:pt>
          <cx:pt idx="27177">18256</cx:pt>
          <cx:pt idx="27178">12646</cx:pt>
          <cx:pt idx="27179">15434</cx:pt>
          <cx:pt idx="27180">10908</cx:pt>
          <cx:pt idx="27181">13385</cx:pt>
          <cx:pt idx="27182">22180</cx:pt>
          <cx:pt idx="27183">11101</cx:pt>
          <cx:pt idx="27184">11673</cx:pt>
          <cx:pt idx="27185">17785</cx:pt>
          <cx:pt idx="27186">16877</cx:pt>
          <cx:pt idx="27187">15123</cx:pt>
          <cx:pt idx="27188">20084</cx:pt>
          <cx:pt idx="27189">12340</cx:pt>
          <cx:pt idx="27190">20262</cx:pt>
          <cx:pt idx="27191">22548</cx:pt>
          <cx:pt idx="27192">22422</cx:pt>
          <cx:pt idx="27193">16511</cx:pt>
          <cx:pt idx="27194">14454</cx:pt>
          <cx:pt idx="27195">19612</cx:pt>
          <cx:pt idx="27196">17044</cx:pt>
          <cx:pt idx="27197">18057</cx:pt>
          <cx:pt idx="27198">19530</cx:pt>
          <cx:pt idx="27199">9113</cx:pt>
          <cx:pt idx="27200">14586</cx:pt>
          <cx:pt idx="27201">11348</cx:pt>
          <cx:pt idx="27202">10245</cx:pt>
          <cx:pt idx="27203">16107</cx:pt>
          <cx:pt idx="27204">17701</cx:pt>
          <cx:pt idx="27205">16210</cx:pt>
          <cx:pt idx="27206">19410</cx:pt>
          <cx:pt idx="27207">10555</cx:pt>
          <cx:pt idx="27208">17761</cx:pt>
          <cx:pt idx="27209">14171</cx:pt>
          <cx:pt idx="27210">23371</cx:pt>
          <cx:pt idx="27211">11717</cx:pt>
          <cx:pt idx="27212">11362</cx:pt>
          <cx:pt idx="27213">22275</cx:pt>
          <cx:pt idx="27214">10955</cx:pt>
          <cx:pt idx="27215">21242</cx:pt>
          <cx:pt idx="27216">18843</cx:pt>
          <cx:pt idx="27217">8474</cx:pt>
          <cx:pt idx="27218">21330</cx:pt>
          <cx:pt idx="27219">15621</cx:pt>
          <cx:pt idx="27220">11069</cx:pt>
          <cx:pt idx="27221">14888</cx:pt>
          <cx:pt idx="27222">18019</cx:pt>
          <cx:pt idx="27223">16173</cx:pt>
          <cx:pt idx="27224">15610</cx:pt>
          <cx:pt idx="27225">16559</cx:pt>
          <cx:pt idx="27226">13458</cx:pt>
          <cx:pt idx="27227">13523</cx:pt>
          <cx:pt idx="27228">24263</cx:pt>
          <cx:pt idx="27229">19543</cx:pt>
          <cx:pt idx="27230">11814</cx:pt>
          <cx:pt idx="27231">12410</cx:pt>
          <cx:pt idx="27232">15314</cx:pt>
          <cx:pt idx="27233">24602</cx:pt>
          <cx:pt idx="27234">15404</cx:pt>
          <cx:pt idx="27235">13694</cx:pt>
          <cx:pt idx="27236">14429</cx:pt>
          <cx:pt idx="27237">21649</cx:pt>
          <cx:pt idx="27238">15474</cx:pt>
          <cx:pt idx="27239">10343</cx:pt>
          <cx:pt idx="27240">12948</cx:pt>
          <cx:pt idx="27241">16492</cx:pt>
          <cx:pt idx="27242">15663</cx:pt>
          <cx:pt idx="27243">18021</cx:pt>
          <cx:pt idx="27244">11422</cx:pt>
          <cx:pt idx="27245">18312</cx:pt>
          <cx:pt idx="27246">19866</cx:pt>
          <cx:pt idx="27247">16918</cx:pt>
          <cx:pt idx="27248">14744</cx:pt>
          <cx:pt idx="27249">12052</cx:pt>
          <cx:pt idx="27250">14582</cx:pt>
          <cx:pt idx="27251">9851</cx:pt>
          <cx:pt idx="27252">21878</cx:pt>
          <cx:pt idx="27253">10850</cx:pt>
          <cx:pt idx="27254">16349</cx:pt>
          <cx:pt idx="27255">16944</cx:pt>
          <cx:pt idx="27256">12743</cx:pt>
          <cx:pt idx="27257">11760</cx:pt>
          <cx:pt idx="27258">20009</cx:pt>
          <cx:pt idx="27259">13310</cx:pt>
          <cx:pt idx="27260">13174</cx:pt>
          <cx:pt idx="27261">10633</cx:pt>
          <cx:pt idx="27262">11768</cx:pt>
          <cx:pt idx="27263">17064</cx:pt>
          <cx:pt idx="27264">23052</cx:pt>
          <cx:pt idx="27265">20786</cx:pt>
          <cx:pt idx="27266">22592</cx:pt>
          <cx:pt idx="27267">10724</cx:pt>
          <cx:pt idx="27268">14755</cx:pt>
          <cx:pt idx="27269">21515</cx:pt>
          <cx:pt idx="27270">15161</cx:pt>
          <cx:pt idx="27271">18459</cx:pt>
          <cx:pt idx="27272">11524</cx:pt>
          <cx:pt idx="27273">19736</cx:pt>
          <cx:pt idx="27274">23193</cx:pt>
          <cx:pt idx="27275">20910</cx:pt>
          <cx:pt idx="27276">14782</cx:pt>
          <cx:pt idx="27277">18790</cx:pt>
          <cx:pt idx="27278">13427</cx:pt>
          <cx:pt idx="27279">10802</cx:pt>
          <cx:pt idx="27280">10061</cx:pt>
          <cx:pt idx="27281">16224</cx:pt>
          <cx:pt idx="27282">21961</cx:pt>
          <cx:pt idx="27283">16290</cx:pt>
          <cx:pt idx="27284">8717</cx:pt>
          <cx:pt idx="27285">15936</cx:pt>
          <cx:pt idx="27286">10241</cx:pt>
          <cx:pt idx="27287">15168</cx:pt>
          <cx:pt idx="27288">21692</cx:pt>
          <cx:pt idx="27289">20394</cx:pt>
          <cx:pt idx="27290">18474</cx:pt>
          <cx:pt idx="27291">16360</cx:pt>
          <cx:pt idx="27292">10355</cx:pt>
          <cx:pt idx="27293">23258</cx:pt>
          <cx:pt idx="27294">19980</cx:pt>
          <cx:pt idx="27295">9208</cx:pt>
          <cx:pt idx="27296">20283</cx:pt>
          <cx:pt idx="27297">12634</cx:pt>
          <cx:pt idx="27298">20440</cx:pt>
          <cx:pt idx="27299">10580</cx:pt>
          <cx:pt idx="27300">11229</cx:pt>
          <cx:pt idx="27301">15504</cx:pt>
          <cx:pt idx="27302">10202</cx:pt>
          <cx:pt idx="27303">10476</cx:pt>
          <cx:pt idx="27304">11675</cx:pt>
          <cx:pt idx="27305">14433</cx:pt>
          <cx:pt idx="27306">18227</cx:pt>
          <cx:pt idx="27307">20284</cx:pt>
          <cx:pt idx="27308">16005</cx:pt>
          <cx:pt idx="27309">22070</cx:pt>
          <cx:pt idx="27310">12026</cx:pt>
          <cx:pt idx="27311">13166</cx:pt>
          <cx:pt idx="27312">15438</cx:pt>
          <cx:pt idx="27313">16596</cx:pt>
          <cx:pt idx="27314">9919</cx:pt>
          <cx:pt idx="27315">18733</cx:pt>
          <cx:pt idx="27316">24021</cx:pt>
          <cx:pt idx="27317">12001</cx:pt>
          <cx:pt idx="27318">9449</cx:pt>
          <cx:pt idx="27319">19802</cx:pt>
          <cx:pt idx="27320">11639</cx:pt>
          <cx:pt idx="27321">11487</cx:pt>
          <cx:pt idx="27322">14526</cx:pt>
          <cx:pt idx="27323">21197</cx:pt>
          <cx:pt idx="27324">14585</cx:pt>
          <cx:pt idx="27325">20570</cx:pt>
          <cx:pt idx="27326">13457</cx:pt>
          <cx:pt idx="27327">10337</cx:pt>
          <cx:pt idx="27328">17992</cx:pt>
          <cx:pt idx="27329">9554</cx:pt>
          <cx:pt idx="27330">18070</cx:pt>
          <cx:pt idx="27331">19050</cx:pt>
          <cx:pt idx="27332">10234</cx:pt>
          <cx:pt idx="27333">15720</cx:pt>
          <cx:pt idx="27334">22013</cx:pt>
          <cx:pt idx="27335">16269</cx:pt>
          <cx:pt idx="27336">17452</cx:pt>
          <cx:pt idx="27337">15299</cx:pt>
          <cx:pt idx="27338">10093</cx:pt>
          <cx:pt idx="27339">19892</cx:pt>
          <cx:pt idx="27340">16700</cx:pt>
          <cx:pt idx="27341">12286</cx:pt>
          <cx:pt idx="27342">17100</cx:pt>
          <cx:pt idx="27343">12344</cx:pt>
          <cx:pt idx="27344">16720</cx:pt>
          <cx:pt idx="27345">23659</cx:pt>
          <cx:pt idx="27346">16602</cx:pt>
          <cx:pt idx="27347">19964</cx:pt>
          <cx:pt idx="27348">22892</cx:pt>
          <cx:pt idx="27349">23300</cx:pt>
          <cx:pt idx="27350">20283</cx:pt>
          <cx:pt idx="27351">9274</cx:pt>
          <cx:pt idx="27352">15727</cx:pt>
          <cx:pt idx="27353">13120</cx:pt>
          <cx:pt idx="27354">13210</cx:pt>
          <cx:pt idx="27355">17471</cx:pt>
          <cx:pt idx="27356">20568</cx:pt>
          <cx:pt idx="27357">15754</cx:pt>
          <cx:pt idx="27358">23605</cx:pt>
          <cx:pt idx="27359">15815</cx:pt>
          <cx:pt idx="27360">19474</cx:pt>
          <cx:pt idx="27361">20770</cx:pt>
          <cx:pt idx="27362">15017</cx:pt>
          <cx:pt idx="27363">10886</cx:pt>
          <cx:pt idx="27364">13806</cx:pt>
          <cx:pt idx="27365">16932</cx:pt>
          <cx:pt idx="27366">15176</cx:pt>
          <cx:pt idx="27367">18599</cx:pt>
          <cx:pt idx="27368">12520</cx:pt>
          <cx:pt idx="27369">14240</cx:pt>
          <cx:pt idx="27370">22866</cx:pt>
          <cx:pt idx="27371">13990</cx:pt>
          <cx:pt idx="27372">20028</cx:pt>
          <cx:pt idx="27373">17576</cx:pt>
          <cx:pt idx="27374">12887</cx:pt>
          <cx:pt idx="27375">17016</cx:pt>
          <cx:pt idx="27376">8091</cx:pt>
          <cx:pt idx="27377">18743</cx:pt>
          <cx:pt idx="27378">10223</cx:pt>
          <cx:pt idx="27379">11096</cx:pt>
          <cx:pt idx="27380">12104</cx:pt>
          <cx:pt idx="27381">16281</cx:pt>
          <cx:pt idx="27382">15622</cx:pt>
          <cx:pt idx="27383">22700</cx:pt>
          <cx:pt idx="27384">18839</cx:pt>
          <cx:pt idx="27385">15301</cx:pt>
          <cx:pt idx="27386">11749</cx:pt>
          <cx:pt idx="27387">11956</cx:pt>
          <cx:pt idx="27388">21506</cx:pt>
          <cx:pt idx="27389">13122</cx:pt>
          <cx:pt idx="27390">11198</cx:pt>
          <cx:pt idx="27391">10735</cx:pt>
          <cx:pt idx="27392">20668</cx:pt>
          <cx:pt idx="27393">8483</cx:pt>
          <cx:pt idx="27394">9547</cx:pt>
          <cx:pt idx="27395">10387</cx:pt>
          <cx:pt idx="27396">16208</cx:pt>
          <cx:pt idx="27397">8568</cx:pt>
          <cx:pt idx="27398">11404</cx:pt>
          <cx:pt idx="27399">17704</cx:pt>
          <cx:pt idx="27400">18441</cx:pt>
          <cx:pt idx="27401">15203</cx:pt>
          <cx:pt idx="27402">22169</cx:pt>
          <cx:pt idx="27403">23250</cx:pt>
          <cx:pt idx="27404">15252</cx:pt>
          <cx:pt idx="27405">15660</cx:pt>
          <cx:pt idx="27406">22903</cx:pt>
          <cx:pt idx="27407">22617</cx:pt>
          <cx:pt idx="27408">12768</cx:pt>
          <cx:pt idx="27409">24111</cx:pt>
          <cx:pt idx="27410">24520</cx:pt>
          <cx:pt idx="27411">9879</cx:pt>
          <cx:pt idx="27412">21090</cx:pt>
          <cx:pt idx="27413">23293</cx:pt>
          <cx:pt idx="27414">9016</cx:pt>
          <cx:pt idx="27415">13989</cx:pt>
          <cx:pt idx="27416">20359</cx:pt>
          <cx:pt idx="27417">16238</cx:pt>
          <cx:pt idx="27418">16654</cx:pt>
          <cx:pt idx="27419">18981</cx:pt>
          <cx:pt idx="27420">12104</cx:pt>
          <cx:pt idx="27421">17461</cx:pt>
          <cx:pt idx="27422">19918</cx:pt>
          <cx:pt idx="27423">11651</cx:pt>
          <cx:pt idx="27424">17285</cx:pt>
          <cx:pt idx="27425">22243</cx:pt>
          <cx:pt idx="27426">16722</cx:pt>
          <cx:pt idx="27427">12554</cx:pt>
          <cx:pt idx="27428">11682</cx:pt>
          <cx:pt idx="27429">14134</cx:pt>
          <cx:pt idx="27430">11270</cx:pt>
          <cx:pt idx="27431">12240</cx:pt>
          <cx:pt idx="27432">15365</cx:pt>
          <cx:pt idx="27433">16676</cx:pt>
          <cx:pt idx="27434">21932</cx:pt>
          <cx:pt idx="27435">9861</cx:pt>
          <cx:pt idx="27436">15221</cx:pt>
          <cx:pt idx="27437">19414</cx:pt>
          <cx:pt idx="27438">18037</cx:pt>
          <cx:pt idx="27439">20103</cx:pt>
          <cx:pt idx="27440">14695</cx:pt>
          <cx:pt idx="27441">13670</cx:pt>
          <cx:pt idx="27442">14910</cx:pt>
          <cx:pt idx="27443">13713</cx:pt>
          <cx:pt idx="27444">13423</cx:pt>
          <cx:pt idx="27445">18550</cx:pt>
          <cx:pt idx="27446">18503</cx:pt>
          <cx:pt idx="27447">15651</cx:pt>
          <cx:pt idx="27448">20610</cx:pt>
          <cx:pt idx="27449">19032</cx:pt>
          <cx:pt idx="27450">9120</cx:pt>
          <cx:pt idx="27451">24745</cx:pt>
          <cx:pt idx="27452">15340</cx:pt>
          <cx:pt idx="27453">11396</cx:pt>
          <cx:pt idx="27454">10031</cx:pt>
          <cx:pt idx="27455">21003</cx:pt>
          <cx:pt idx="27456">18887</cx:pt>
          <cx:pt idx="27457">15493</cx:pt>
          <cx:pt idx="27458">10366</cx:pt>
          <cx:pt idx="27459">24108</cx:pt>
          <cx:pt idx="27460">7926</cx:pt>
          <cx:pt idx="27461">17428</cx:pt>
          <cx:pt idx="27462">8376</cx:pt>
          <cx:pt idx="27463">16815</cx:pt>
          <cx:pt idx="27464">22273</cx:pt>
          <cx:pt idx="27465">16159</cx:pt>
          <cx:pt idx="27466">21184</cx:pt>
          <cx:pt idx="27467">20064</cx:pt>
          <cx:pt idx="27468">18908</cx:pt>
          <cx:pt idx="27469">16229</cx:pt>
          <cx:pt idx="27470">10866</cx:pt>
          <cx:pt idx="27471">20273</cx:pt>
          <cx:pt idx="27472">8594</cx:pt>
          <cx:pt idx="27473">13493</cx:pt>
          <cx:pt idx="27474">20658</cx:pt>
          <cx:pt idx="27475">10409</cx:pt>
          <cx:pt idx="27476">21811</cx:pt>
          <cx:pt idx="27477">19466</cx:pt>
          <cx:pt idx="27478">15801</cx:pt>
          <cx:pt idx="27479">13930</cx:pt>
          <cx:pt idx="27480">24469</cx:pt>
          <cx:pt idx="27481">11421</cx:pt>
          <cx:pt idx="27482">13862</cx:pt>
          <cx:pt idx="27483">11064</cx:pt>
          <cx:pt idx="27484">15259</cx:pt>
          <cx:pt idx="27485">11230</cx:pt>
          <cx:pt idx="27486">10561</cx:pt>
          <cx:pt idx="27487">17050</cx:pt>
          <cx:pt idx="27488">20528</cx:pt>
          <cx:pt idx="27489">11742</cx:pt>
          <cx:pt idx="27490">19459</cx:pt>
          <cx:pt idx="27491">12639</cx:pt>
          <cx:pt idx="27492">14788</cx:pt>
          <cx:pt idx="27493">9541</cx:pt>
          <cx:pt idx="27494">8409</cx:pt>
          <cx:pt idx="27495">22943</cx:pt>
          <cx:pt idx="27496">8306</cx:pt>
          <cx:pt idx="27497">13869</cx:pt>
          <cx:pt idx="27498">16218</cx:pt>
          <cx:pt idx="27499">17310</cx:pt>
          <cx:pt idx="27500">8381</cx:pt>
          <cx:pt idx="27501">19695</cx:pt>
          <cx:pt idx="27502">21856</cx:pt>
          <cx:pt idx="27503">9840</cx:pt>
          <cx:pt idx="27504">13813</cx:pt>
          <cx:pt idx="27505">11858</cx:pt>
          <cx:pt idx="27506">13467</cx:pt>
          <cx:pt idx="27507">15523</cx:pt>
          <cx:pt idx="27508">19064</cx:pt>
          <cx:pt idx="27509">11618</cx:pt>
          <cx:pt idx="27510">21714</cx:pt>
          <cx:pt idx="27511">10584</cx:pt>
          <cx:pt idx="27512">12178</cx:pt>
          <cx:pt idx="27513">11769</cx:pt>
          <cx:pt idx="27514">13244</cx:pt>
          <cx:pt idx="27515">18019</cx:pt>
          <cx:pt idx="27516">20734</cx:pt>
          <cx:pt idx="27517">18698</cx:pt>
          <cx:pt idx="27518">10660</cx:pt>
          <cx:pt idx="27519">10564</cx:pt>
          <cx:pt idx="27520">10335</cx:pt>
          <cx:pt idx="27521">22039</cx:pt>
          <cx:pt idx="27522">16614</cx:pt>
          <cx:pt idx="27523">18715</cx:pt>
          <cx:pt idx="27524">21453</cx:pt>
          <cx:pt idx="27525">23008</cx:pt>
          <cx:pt idx="27526">9026</cx:pt>
          <cx:pt idx="27527">12904</cx:pt>
          <cx:pt idx="27528">21995</cx:pt>
          <cx:pt idx="27529">10380</cx:pt>
          <cx:pt idx="27530">15191</cx:pt>
          <cx:pt idx="27531">20453</cx:pt>
          <cx:pt idx="27532">10403</cx:pt>
          <cx:pt idx="27533">19107</cx:pt>
          <cx:pt idx="27534">15169</cx:pt>
          <cx:pt idx="27535">18468</cx:pt>
          <cx:pt idx="27536">19229</cx:pt>
          <cx:pt idx="27537">9790</cx:pt>
          <cx:pt idx="27538">9530</cx:pt>
          <cx:pt idx="27539">15851</cx:pt>
          <cx:pt idx="27540">18889</cx:pt>
          <cx:pt idx="27541">17838</cx:pt>
          <cx:pt idx="27542">16937</cx:pt>
          <cx:pt idx="27543">9982</cx:pt>
          <cx:pt idx="27544">21427</cx:pt>
          <cx:pt idx="27545">14151</cx:pt>
          <cx:pt idx="27546">20916</cx:pt>
          <cx:pt idx="27547">15183</cx:pt>
          <cx:pt idx="27548">21094</cx:pt>
          <cx:pt idx="27549">18761</cx:pt>
          <cx:pt idx="27550">11925</cx:pt>
          <cx:pt idx="27551">18598</cx:pt>
          <cx:pt idx="27552">24348</cx:pt>
          <cx:pt idx="27553">16156</cx:pt>
          <cx:pt idx="27554">21293</cx:pt>
          <cx:pt idx="27555">21398</cx:pt>
          <cx:pt idx="27556">19190</cx:pt>
          <cx:pt idx="27557">14320</cx:pt>
          <cx:pt idx="27558">17458</cx:pt>
          <cx:pt idx="27559">16987</cx:pt>
          <cx:pt idx="27560">13002</cx:pt>
          <cx:pt idx="27561">17205</cx:pt>
          <cx:pt idx="27562">23733</cx:pt>
          <cx:pt idx="27563">12710</cx:pt>
          <cx:pt idx="27564">9453</cx:pt>
          <cx:pt idx="27565">14372</cx:pt>
          <cx:pt idx="27566">20958</cx:pt>
          <cx:pt idx="27567">15903</cx:pt>
          <cx:pt idx="27568">15660</cx:pt>
          <cx:pt idx="27569">21014</cx:pt>
          <cx:pt idx="27570">21322</cx:pt>
          <cx:pt idx="27571">23233</cx:pt>
          <cx:pt idx="27572">10167</cx:pt>
          <cx:pt idx="27573">11761</cx:pt>
          <cx:pt idx="27574">16737</cx:pt>
          <cx:pt idx="27575">13793</cx:pt>
          <cx:pt idx="27576">21852</cx:pt>
          <cx:pt idx="27577">17797</cx:pt>
          <cx:pt idx="27578">12033</cx:pt>
          <cx:pt idx="27579">17644</cx:pt>
          <cx:pt idx="27580">9299</cx:pt>
          <cx:pt idx="27581">19097</cx:pt>
          <cx:pt idx="27582">18312</cx:pt>
          <cx:pt idx="27583">15317</cx:pt>
          <cx:pt idx="27584">9596</cx:pt>
          <cx:pt idx="27585">14091</cx:pt>
          <cx:pt idx="27586">16266</cx:pt>
          <cx:pt idx="27587">14838</cx:pt>
          <cx:pt idx="27588">21027</cx:pt>
          <cx:pt idx="27589">25081</cx:pt>
          <cx:pt idx="27590">19267</cx:pt>
          <cx:pt idx="27591">13486</cx:pt>
          <cx:pt idx="27592">12430</cx:pt>
          <cx:pt idx="27593">16257</cx:pt>
          <cx:pt idx="27594">12574</cx:pt>
          <cx:pt idx="27595">23321</cx:pt>
          <cx:pt idx="27596">8946</cx:pt>
          <cx:pt idx="27597">12568</cx:pt>
          <cx:pt idx="27598">19434</cx:pt>
          <cx:pt idx="27599">20858</cx:pt>
          <cx:pt idx="27600">12637</cx:pt>
          <cx:pt idx="27601">12804</cx:pt>
          <cx:pt idx="27602">8669</cx:pt>
          <cx:pt idx="27603">10274</cx:pt>
          <cx:pt idx="27604">17465</cx:pt>
          <cx:pt idx="27605">16474</cx:pt>
          <cx:pt idx="27606">17134</cx:pt>
          <cx:pt idx="27607">16122</cx:pt>
          <cx:pt idx="27608">13146</cx:pt>
          <cx:pt idx="27609">18203</cx:pt>
          <cx:pt idx="27610">20570</cx:pt>
          <cx:pt idx="27611">10209</cx:pt>
          <cx:pt idx="27612">10984</cx:pt>
          <cx:pt idx="27613">24300</cx:pt>
          <cx:pt idx="27614">11141</cx:pt>
          <cx:pt idx="27615">20554</cx:pt>
          <cx:pt idx="27616">19974</cx:pt>
          <cx:pt idx="27617">12257</cx:pt>
          <cx:pt idx="27618">11683</cx:pt>
          <cx:pt idx="27619">19586</cx:pt>
          <cx:pt idx="27620">14334</cx:pt>
          <cx:pt idx="27621">8507</cx:pt>
          <cx:pt idx="27622">10150</cx:pt>
          <cx:pt idx="27623">10661</cx:pt>
          <cx:pt idx="27624">10547</cx:pt>
          <cx:pt idx="27625">22180</cx:pt>
          <cx:pt idx="27626">12024</cx:pt>
          <cx:pt idx="27627">22374</cx:pt>
          <cx:pt idx="27628">10055</cx:pt>
          <cx:pt idx="27629">14719</cx:pt>
          <cx:pt idx="27630">12423</cx:pt>
          <cx:pt idx="27631">14283</cx:pt>
          <cx:pt idx="27632">13018</cx:pt>
          <cx:pt idx="27633">14560</cx:pt>
          <cx:pt idx="27634">19829</cx:pt>
          <cx:pt idx="27635">16672</cx:pt>
          <cx:pt idx="27636">16409</cx:pt>
          <cx:pt idx="27637">20139</cx:pt>
          <cx:pt idx="27638">15690</cx:pt>
          <cx:pt idx="27639">16564</cx:pt>
          <cx:pt idx="27640">9750</cx:pt>
          <cx:pt idx="27641">22982</cx:pt>
          <cx:pt idx="27642">23123</cx:pt>
          <cx:pt idx="27643">12187</cx:pt>
          <cx:pt idx="27644">17241</cx:pt>
          <cx:pt idx="27645">21418</cx:pt>
          <cx:pt idx="27646">12846</cx:pt>
          <cx:pt idx="27647">20326</cx:pt>
          <cx:pt idx="27648">10845</cx:pt>
          <cx:pt idx="27649">16875</cx:pt>
          <cx:pt idx="27650">15709</cx:pt>
          <cx:pt idx="27651">18696</cx:pt>
          <cx:pt idx="27652">11974</cx:pt>
          <cx:pt idx="27653">21193</cx:pt>
          <cx:pt idx="27654">20052</cx:pt>
          <cx:pt idx="27655">19316</cx:pt>
          <cx:pt idx="27656">18198</cx:pt>
          <cx:pt idx="27657">16777</cx:pt>
          <cx:pt idx="27658">18590</cx:pt>
          <cx:pt idx="27659">21778</cx:pt>
          <cx:pt idx="27660">12649</cx:pt>
          <cx:pt idx="27661">9387</cx:pt>
          <cx:pt idx="27662">13642</cx:pt>
          <cx:pt idx="27663">8664</cx:pt>
          <cx:pt idx="27664">16139</cx:pt>
          <cx:pt idx="27665">15787</cx:pt>
          <cx:pt idx="27666">16693</cx:pt>
          <cx:pt idx="27667">20396</cx:pt>
          <cx:pt idx="27668">11470</cx:pt>
          <cx:pt idx="27669">12828</cx:pt>
          <cx:pt idx="27670">10766</cx:pt>
          <cx:pt idx="27671">17688</cx:pt>
          <cx:pt idx="27672">13550</cx:pt>
          <cx:pt idx="27673">20497</cx:pt>
          <cx:pt idx="27674">22472</cx:pt>
          <cx:pt idx="27675">11102</cx:pt>
          <cx:pt idx="27676">12831</cx:pt>
          <cx:pt idx="27677">8315</cx:pt>
          <cx:pt idx="27678">17225</cx:pt>
          <cx:pt idx="27679">21983</cx:pt>
          <cx:pt idx="27680">16623</cx:pt>
          <cx:pt idx="27681">13653</cx:pt>
          <cx:pt idx="27682">15904</cx:pt>
          <cx:pt idx="27683">20096</cx:pt>
          <cx:pt idx="27684">19744</cx:pt>
          <cx:pt idx="27685">21988</cx:pt>
          <cx:pt idx="27686">21798</cx:pt>
          <cx:pt idx="27687">20161</cx:pt>
          <cx:pt idx="27688">10529</cx:pt>
          <cx:pt idx="27689">18301</cx:pt>
          <cx:pt idx="27690">10402</cx:pt>
          <cx:pt idx="27691">22013</cx:pt>
          <cx:pt idx="27692">8994</cx:pt>
          <cx:pt idx="27693">15742</cx:pt>
          <cx:pt idx="27694">15110</cx:pt>
          <cx:pt idx="27695">10024</cx:pt>
          <cx:pt idx="27696">18818</cx:pt>
          <cx:pt idx="27697">13145</cx:pt>
          <cx:pt idx="27698">22243</cx:pt>
          <cx:pt idx="27699">19476</cx:pt>
          <cx:pt idx="27700">14779</cx:pt>
          <cx:pt idx="27701">14738</cx:pt>
          <cx:pt idx="27702">7950</cx:pt>
          <cx:pt idx="27703">16487</cx:pt>
          <cx:pt idx="27704">19862</cx:pt>
          <cx:pt idx="27705">13972</cx:pt>
          <cx:pt idx="27706">23984</cx:pt>
          <cx:pt idx="27707">16965</cx:pt>
          <cx:pt idx="27708">21345</cx:pt>
          <cx:pt idx="27709">13120</cx:pt>
          <cx:pt idx="27710">19843</cx:pt>
          <cx:pt idx="27711">16968</cx:pt>
          <cx:pt idx="27712">17481</cx:pt>
          <cx:pt idx="27713">19744</cx:pt>
          <cx:pt idx="27714">14852</cx:pt>
          <cx:pt idx="27715">22946</cx:pt>
          <cx:pt idx="27716">10345</cx:pt>
          <cx:pt idx="27717">14796</cx:pt>
          <cx:pt idx="27718">16836</cx:pt>
          <cx:pt idx="27719">20847</cx:pt>
          <cx:pt idx="27720">8419</cx:pt>
          <cx:pt idx="27721">17041</cx:pt>
          <cx:pt idx="27722">16417</cx:pt>
          <cx:pt idx="27723">17852</cx:pt>
          <cx:pt idx="27724">24387</cx:pt>
          <cx:pt idx="27725">20115</cx:pt>
          <cx:pt idx="27726">18819</cx:pt>
          <cx:pt idx="27727">20661</cx:pt>
          <cx:pt idx="27728">18579</cx:pt>
          <cx:pt idx="27729">19737</cx:pt>
          <cx:pt idx="27730">17322</cx:pt>
          <cx:pt idx="27731">22402</cx:pt>
          <cx:pt idx="27732">15755</cx:pt>
          <cx:pt idx="27733">11781</cx:pt>
          <cx:pt idx="27734">14700</cx:pt>
          <cx:pt idx="27735">21659</cx:pt>
          <cx:pt idx="27736">18995</cx:pt>
          <cx:pt idx="27737">10872</cx:pt>
          <cx:pt idx="27738">10997</cx:pt>
          <cx:pt idx="27739">18155</cx:pt>
          <cx:pt idx="27740">20836</cx:pt>
          <cx:pt idx="27741">23522</cx:pt>
          <cx:pt idx="27742">21830</cx:pt>
          <cx:pt idx="27743">12827</cx:pt>
          <cx:pt idx="27744">15414</cx:pt>
          <cx:pt idx="27745">11477</cx:pt>
          <cx:pt idx="27746">8482</cx:pt>
          <cx:pt idx="27747">19914</cx:pt>
          <cx:pt idx="27748">10189</cx:pt>
          <cx:pt idx="27749">17376</cx:pt>
          <cx:pt idx="27750">21213</cx:pt>
          <cx:pt idx="27751">10563</cx:pt>
          <cx:pt idx="27752">16284</cx:pt>
          <cx:pt idx="27753">21014</cx:pt>
          <cx:pt idx="27754">14081</cx:pt>
          <cx:pt idx="27755">17090</cx:pt>
          <cx:pt idx="27756">17860</cx:pt>
          <cx:pt idx="27757">14814</cx:pt>
          <cx:pt idx="27758">21405</cx:pt>
          <cx:pt idx="27759">11702</cx:pt>
          <cx:pt idx="27760">12003</cx:pt>
          <cx:pt idx="27761">14316</cx:pt>
          <cx:pt idx="27762">23961</cx:pt>
          <cx:pt idx="27763">13568</cx:pt>
          <cx:pt idx="27764">9435</cx:pt>
          <cx:pt idx="27765">15898</cx:pt>
          <cx:pt idx="27766">22854</cx:pt>
          <cx:pt idx="27767">18886</cx:pt>
          <cx:pt idx="27768">7942</cx:pt>
          <cx:pt idx="27769">16329</cx:pt>
          <cx:pt idx="27770">22327</cx:pt>
          <cx:pt idx="27771">12269</cx:pt>
          <cx:pt idx="27772">21107</cx:pt>
          <cx:pt idx="27773">22387</cx:pt>
          <cx:pt idx="27774">17867</cx:pt>
          <cx:pt idx="27775">14394</cx:pt>
          <cx:pt idx="27776">9411</cx:pt>
          <cx:pt idx="27777">12620</cx:pt>
          <cx:pt idx="27778">21700</cx:pt>
          <cx:pt idx="27779">17023</cx:pt>
          <cx:pt idx="27780">9911</cx:pt>
          <cx:pt idx="27781">9246</cx:pt>
          <cx:pt idx="27782">16887</cx:pt>
          <cx:pt idx="27783">13479</cx:pt>
          <cx:pt idx="27784">21605</cx:pt>
          <cx:pt idx="27785">11728</cx:pt>
          <cx:pt idx="27786">19526</cx:pt>
          <cx:pt idx="27787">17101</cx:pt>
          <cx:pt idx="27788">11002</cx:pt>
          <cx:pt idx="27789">12948</cx:pt>
          <cx:pt idx="27790">16992</cx:pt>
          <cx:pt idx="27791">23253</cx:pt>
          <cx:pt idx="27792">21117</cx:pt>
          <cx:pt idx="27793">12563</cx:pt>
          <cx:pt idx="27794">11675</cx:pt>
          <cx:pt idx="27795">17030</cx:pt>
          <cx:pt idx="27796">8981</cx:pt>
          <cx:pt idx="27797">16167</cx:pt>
          <cx:pt idx="27798">19180</cx:pt>
          <cx:pt idx="27799">13268</cx:pt>
          <cx:pt idx="27800">21834</cx:pt>
          <cx:pt idx="27801">14029</cx:pt>
          <cx:pt idx="27802">23289</cx:pt>
          <cx:pt idx="27803">16579</cx:pt>
          <cx:pt idx="27804">15366</cx:pt>
          <cx:pt idx="27805">21417</cx:pt>
          <cx:pt idx="27806">13494</cx:pt>
          <cx:pt idx="27807">8482</cx:pt>
          <cx:pt idx="27808">15087</cx:pt>
          <cx:pt idx="27809">18020</cx:pt>
          <cx:pt idx="27810">11080</cx:pt>
          <cx:pt idx="27811">15462</cx:pt>
          <cx:pt idx="27812">19538</cx:pt>
          <cx:pt idx="27813">12190</cx:pt>
          <cx:pt idx="27814">19693</cx:pt>
          <cx:pt idx="27815">15866</cx:pt>
          <cx:pt idx="27816">10642</cx:pt>
          <cx:pt idx="27817">24070</cx:pt>
          <cx:pt idx="27818">11653</cx:pt>
          <cx:pt idx="27819">10752</cx:pt>
          <cx:pt idx="27820">17548</cx:pt>
          <cx:pt idx="27821">15604</cx:pt>
          <cx:pt idx="27822">15629</cx:pt>
          <cx:pt idx="27823">18160</cx:pt>
          <cx:pt idx="27824">20107</cx:pt>
          <cx:pt idx="27825">16631</cx:pt>
          <cx:pt idx="27826">14266</cx:pt>
          <cx:pt idx="27827">9969</cx:pt>
          <cx:pt idx="27828">19867</cx:pt>
          <cx:pt idx="27829">10230</cx:pt>
          <cx:pt idx="27830">20135</cx:pt>
          <cx:pt idx="27831">22744</cx:pt>
          <cx:pt idx="27832">17743</cx:pt>
          <cx:pt idx="27833">11273</cx:pt>
          <cx:pt idx="27834">17266</cx:pt>
          <cx:pt idx="27835">15876</cx:pt>
          <cx:pt idx="27836">14741</cx:pt>
          <cx:pt idx="27837">17198</cx:pt>
          <cx:pt idx="27838">22208</cx:pt>
          <cx:pt idx="27839">13079</cx:pt>
          <cx:pt idx="27840">9456</cx:pt>
          <cx:pt idx="27841">20472</cx:pt>
          <cx:pt idx="27842">16863</cx:pt>
          <cx:pt idx="27843">11264</cx:pt>
          <cx:pt idx="27844">13733</cx:pt>
          <cx:pt idx="27845">19123</cx:pt>
          <cx:pt idx="27846">12132</cx:pt>
          <cx:pt idx="27847">14627</cx:pt>
          <cx:pt idx="27848">18510</cx:pt>
          <cx:pt idx="27849">21517</cx:pt>
          <cx:pt idx="27850">11766</cx:pt>
          <cx:pt idx="27851">14119</cx:pt>
          <cx:pt idx="27852">20849</cx:pt>
          <cx:pt idx="27853">10378</cx:pt>
          <cx:pt idx="27854">13057</cx:pt>
          <cx:pt idx="27855">22418</cx:pt>
          <cx:pt idx="27856">14474</cx:pt>
          <cx:pt idx="27857">10144</cx:pt>
          <cx:pt idx="27858">13295</cx:pt>
          <cx:pt idx="27859">15702</cx:pt>
          <cx:pt idx="27860">9938</cx:pt>
          <cx:pt idx="27861">14549</cx:pt>
          <cx:pt idx="27862">7730</cx:pt>
          <cx:pt idx="27863">16391</cx:pt>
          <cx:pt idx="27864">8556</cx:pt>
          <cx:pt idx="27865">15305</cx:pt>
          <cx:pt idx="27866">16848</cx:pt>
          <cx:pt idx="27867">16536</cx:pt>
          <cx:pt idx="27868">17670</cx:pt>
          <cx:pt idx="27869">19579</cx:pt>
          <cx:pt idx="27870">15553</cx:pt>
          <cx:pt idx="27871">8372</cx:pt>
          <cx:pt idx="27872">20718</cx:pt>
          <cx:pt idx="27873">10489</cx:pt>
          <cx:pt idx="27874">18582</cx:pt>
          <cx:pt idx="27875">17813</cx:pt>
          <cx:pt idx="27876">12232</cx:pt>
          <cx:pt idx="27877">14367</cx:pt>
          <cx:pt idx="27878">22552</cx:pt>
          <cx:pt idx="27879">23191</cx:pt>
          <cx:pt idx="27880">12956</cx:pt>
          <cx:pt idx="27881">16417</cx:pt>
          <cx:pt idx="27882">8742</cx:pt>
          <cx:pt idx="27883">9120</cx:pt>
          <cx:pt idx="27884">19928</cx:pt>
          <cx:pt idx="27885">15293</cx:pt>
          <cx:pt idx="27886">12832</cx:pt>
          <cx:pt idx="27887">20466</cx:pt>
          <cx:pt idx="27888">20083</cx:pt>
          <cx:pt idx="27889">10963</cx:pt>
          <cx:pt idx="27890">18988</cx:pt>
          <cx:pt idx="27891">10797</cx:pt>
          <cx:pt idx="27892">21810</cx:pt>
          <cx:pt idx="27893">20625</cx:pt>
          <cx:pt idx="27894">24095</cx:pt>
          <cx:pt idx="27895">18511</cx:pt>
          <cx:pt idx="27896">22337</cx:pt>
          <cx:pt idx="27897">22750</cx:pt>
          <cx:pt idx="27898">15106</cx:pt>
          <cx:pt idx="27899">23758</cx:pt>
          <cx:pt idx="27900">17665</cx:pt>
          <cx:pt idx="27901">16815</cx:pt>
          <cx:pt idx="27902">15021</cx:pt>
          <cx:pt idx="27903">18102</cx:pt>
          <cx:pt idx="27904">20981</cx:pt>
          <cx:pt idx="27905">17001</cx:pt>
          <cx:pt idx="27906">13979</cx:pt>
          <cx:pt idx="27907">11685</cx:pt>
          <cx:pt idx="27908">15292</cx:pt>
          <cx:pt idx="27909">13428</cx:pt>
          <cx:pt idx="27910">15755</cx:pt>
          <cx:pt idx="27911">17578</cx:pt>
          <cx:pt idx="27912">18418</cx:pt>
          <cx:pt idx="27913">13252</cx:pt>
          <cx:pt idx="27914">11351</cx:pt>
          <cx:pt idx="27915">18749</cx:pt>
          <cx:pt idx="27916">21290</cx:pt>
          <cx:pt idx="27917">21859</cx:pt>
          <cx:pt idx="27918">11793</cx:pt>
          <cx:pt idx="27919">15321</cx:pt>
          <cx:pt idx="27920">20128</cx:pt>
          <cx:pt idx="27921">17855</cx:pt>
          <cx:pt idx="27922">9409</cx:pt>
          <cx:pt idx="27923">18685</cx:pt>
          <cx:pt idx="27924">16132</cx:pt>
          <cx:pt idx="27925">9430</cx:pt>
          <cx:pt idx="27926">22722</cx:pt>
          <cx:pt idx="27927">10514</cx:pt>
          <cx:pt idx="27928">18651</cx:pt>
          <cx:pt idx="27929">22295</cx:pt>
          <cx:pt idx="27930">11766</cx:pt>
          <cx:pt idx="27931">9870</cx:pt>
          <cx:pt idx="27932">14305</cx:pt>
          <cx:pt idx="27933">14238</cx:pt>
          <cx:pt idx="27934">10806</cx:pt>
          <cx:pt idx="27935">9948</cx:pt>
          <cx:pt idx="27936">12781</cx:pt>
          <cx:pt idx="27937">23795</cx:pt>
          <cx:pt idx="27938">14771</cx:pt>
          <cx:pt idx="27939">16365</cx:pt>
          <cx:pt idx="27940">11042</cx:pt>
          <cx:pt idx="27941">16279</cx:pt>
          <cx:pt idx="27942">21401</cx:pt>
          <cx:pt idx="27943">22455</cx:pt>
          <cx:pt idx="27944">9912</cx:pt>
          <cx:pt idx="27945">21920</cx:pt>
          <cx:pt idx="27946">18610</cx:pt>
          <cx:pt idx="27947">12174</cx:pt>
          <cx:pt idx="27948">9271</cx:pt>
          <cx:pt idx="27949">17611</cx:pt>
          <cx:pt idx="27950">21275</cx:pt>
          <cx:pt idx="27951">22362</cx:pt>
          <cx:pt idx="27952">16029</cx:pt>
          <cx:pt idx="27953">10438</cx:pt>
          <cx:pt idx="27954">17564</cx:pt>
          <cx:pt idx="27955">20020</cx:pt>
          <cx:pt idx="27956">12656</cx:pt>
          <cx:pt idx="27957">10545</cx:pt>
          <cx:pt idx="27958">9862</cx:pt>
          <cx:pt idx="27959">16059</cx:pt>
          <cx:pt idx="27960">11495</cx:pt>
          <cx:pt idx="27961">12559</cx:pt>
          <cx:pt idx="27962">23645</cx:pt>
          <cx:pt idx="27963">13471</cx:pt>
          <cx:pt idx="27964">12515</cx:pt>
          <cx:pt idx="27965">11030</cx:pt>
          <cx:pt idx="27966">16627</cx:pt>
          <cx:pt idx="27967">13670</cx:pt>
          <cx:pt idx="27968">21934</cx:pt>
          <cx:pt idx="27969">10189</cx:pt>
          <cx:pt idx="27970">21849</cx:pt>
          <cx:pt idx="27971">14427</cx:pt>
          <cx:pt idx="27972">11453</cx:pt>
          <cx:pt idx="27973">15209</cx:pt>
          <cx:pt idx="27974">10102</cx:pt>
          <cx:pt idx="27975">10328</cx:pt>
          <cx:pt idx="27976">23864</cx:pt>
          <cx:pt idx="27977">14722</cx:pt>
          <cx:pt idx="27978">13551</cx:pt>
          <cx:pt idx="27979">16737</cx:pt>
          <cx:pt idx="27980">18554</cx:pt>
          <cx:pt idx="27981">12606</cx:pt>
          <cx:pt idx="27982">21408</cx:pt>
          <cx:pt idx="27983">10929</cx:pt>
          <cx:pt idx="27984">15467</cx:pt>
          <cx:pt idx="27985">11390</cx:pt>
          <cx:pt idx="27986">19375</cx:pt>
          <cx:pt idx="27987">15551</cx:pt>
          <cx:pt idx="27988">10907</cx:pt>
          <cx:pt idx="27989">16363</cx:pt>
          <cx:pt idx="27990">15292</cx:pt>
          <cx:pt idx="27991">22700</cx:pt>
          <cx:pt idx="27992">21748</cx:pt>
          <cx:pt idx="27993">18269</cx:pt>
          <cx:pt idx="27994">10967</cx:pt>
          <cx:pt idx="27995">20768</cx:pt>
          <cx:pt idx="27996">22985</cx:pt>
          <cx:pt idx="27997">13789</cx:pt>
          <cx:pt idx="27998">11774</cx:pt>
          <cx:pt idx="27999">16073</cx:pt>
          <cx:pt idx="28000">20331</cx:pt>
          <cx:pt idx="28001">13034</cx:pt>
          <cx:pt idx="28002">9541</cx:pt>
          <cx:pt idx="28003">16532</cx:pt>
          <cx:pt idx="28004">15851</cx:pt>
          <cx:pt idx="28005">20885</cx:pt>
          <cx:pt idx="28006">17164</cx:pt>
          <cx:pt idx="28007">20545</cx:pt>
          <cx:pt idx="28008">18718</cx:pt>
          <cx:pt idx="28009">21135</cx:pt>
          <cx:pt idx="28010">18322</cx:pt>
          <cx:pt idx="28011">11619</cx:pt>
          <cx:pt idx="28012">15850</cx:pt>
          <cx:pt idx="28013">20584</cx:pt>
          <cx:pt idx="28014">16307</cx:pt>
          <cx:pt idx="28015">19270</cx:pt>
          <cx:pt idx="28016">20378</cx:pt>
          <cx:pt idx="28017">15512</cx:pt>
          <cx:pt idx="28018">15717</cx:pt>
          <cx:pt idx="28019">20983</cx:pt>
          <cx:pt idx="28020">9361</cx:pt>
          <cx:pt idx="28021">14212</cx:pt>
          <cx:pt idx="28022">19650</cx:pt>
          <cx:pt idx="28023">10791</cx:pt>
          <cx:pt idx="28024">17938</cx:pt>
          <cx:pt idx="28025">14862</cx:pt>
          <cx:pt idx="28026">22275</cx:pt>
          <cx:pt idx="28027">16919</cx:pt>
          <cx:pt idx="28028">17411</cx:pt>
          <cx:pt idx="28029">12518</cx:pt>
          <cx:pt idx="28030">14769</cx:pt>
          <cx:pt idx="28031">10874</cx:pt>
          <cx:pt idx="28032">24137</cx:pt>
          <cx:pt idx="28033">18729</cx:pt>
          <cx:pt idx="28034">8127</cx:pt>
          <cx:pt idx="28035">14035</cx:pt>
          <cx:pt idx="28036">14981</cx:pt>
          <cx:pt idx="28037">15189</cx:pt>
          <cx:pt idx="28038">13839</cx:pt>
          <cx:pt idx="28039">12374</cx:pt>
          <cx:pt idx="28040">21609</cx:pt>
          <cx:pt idx="28041">18072</cx:pt>
          <cx:pt idx="28042">22555</cx:pt>
          <cx:pt idx="28043">17741</cx:pt>
          <cx:pt idx="28044">12125</cx:pt>
          <cx:pt idx="28045">10917</cx:pt>
          <cx:pt idx="28046">11290</cx:pt>
          <cx:pt idx="28047">22123</cx:pt>
          <cx:pt idx="28048">14663</cx:pt>
          <cx:pt idx="28049">16636</cx:pt>
          <cx:pt idx="28050">24137</cx:pt>
          <cx:pt idx="28051">23256</cx:pt>
          <cx:pt idx="28052">21417</cx:pt>
          <cx:pt idx="28053">14466</cx:pt>
          <cx:pt idx="28054">14378</cx:pt>
          <cx:pt idx="28055">16384</cx:pt>
          <cx:pt idx="28056">10596</cx:pt>
          <cx:pt idx="28057">13352</cx:pt>
          <cx:pt idx="28058">18573</cx:pt>
          <cx:pt idx="28059">18450</cx:pt>
          <cx:pt idx="28060">21428</cx:pt>
          <cx:pt idx="28061">13608</cx:pt>
          <cx:pt idx="28062">10902</cx:pt>
          <cx:pt idx="28063">12854</cx:pt>
          <cx:pt idx="28064">15405</cx:pt>
          <cx:pt idx="28065">23158</cx:pt>
          <cx:pt idx="28066">19702</cx:pt>
          <cx:pt idx="28067">12817</cx:pt>
          <cx:pt idx="28068">15381</cx:pt>
          <cx:pt idx="28069">14363</cx:pt>
          <cx:pt idx="28070">20949</cx:pt>
          <cx:pt idx="28071">16136</cx:pt>
          <cx:pt idx="28072">11713</cx:pt>
          <cx:pt idx="28073">14982</cx:pt>
          <cx:pt idx="28074">18057</cx:pt>
          <cx:pt idx="28075">21848</cx:pt>
          <cx:pt idx="28076">10493</cx:pt>
          <cx:pt idx="28077">15148</cx:pt>
          <cx:pt idx="28078">12553</cx:pt>
          <cx:pt idx="28079">21605</cx:pt>
          <cx:pt idx="28080">10676</cx:pt>
          <cx:pt idx="28081">11309</cx:pt>
          <cx:pt idx="28082">21561</cx:pt>
          <cx:pt idx="28083">14278</cx:pt>
          <cx:pt idx="28084">22247</cx:pt>
          <cx:pt idx="28085">11581</cx:pt>
          <cx:pt idx="28086">21928</cx:pt>
          <cx:pt idx="28087">19539</cx:pt>
          <cx:pt idx="28088">14679</cx:pt>
          <cx:pt idx="28089">22084</cx:pt>
          <cx:pt idx="28090">14124</cx:pt>
          <cx:pt idx="28091">13162</cx:pt>
          <cx:pt idx="28092">15350</cx:pt>
          <cx:pt idx="28093">17748</cx:pt>
          <cx:pt idx="28094">11547</cx:pt>
          <cx:pt idx="28095">13633</cx:pt>
          <cx:pt idx="28096">15996</cx:pt>
          <cx:pt idx="28097">23637</cx:pt>
          <cx:pt idx="28098">17565</cx:pt>
          <cx:pt idx="28099">14336</cx:pt>
          <cx:pt idx="28100">14251</cx:pt>
          <cx:pt idx="28101">22051</cx:pt>
          <cx:pt idx="28102">19422</cx:pt>
          <cx:pt idx="28103">9585</cx:pt>
          <cx:pt idx="28104">11338</cx:pt>
          <cx:pt idx="28105">9582</cx:pt>
          <cx:pt idx="28106">19310</cx:pt>
          <cx:pt idx="28107">21083</cx:pt>
          <cx:pt idx="28108">17011</cx:pt>
          <cx:pt idx="28109">17795</cx:pt>
          <cx:pt idx="28110">10688</cx:pt>
          <cx:pt idx="28111">14237</cx:pt>
          <cx:pt idx="28112">11366</cx:pt>
          <cx:pt idx="28113">22536</cx:pt>
          <cx:pt idx="28114">11695</cx:pt>
          <cx:pt idx="28115">13751</cx:pt>
          <cx:pt idx="28116">20444</cx:pt>
          <cx:pt idx="28117">14936</cx:pt>
          <cx:pt idx="28118">13505</cx:pt>
          <cx:pt idx="28119">22132</cx:pt>
          <cx:pt idx="28120">19193</cx:pt>
          <cx:pt idx="28121">19657</cx:pt>
          <cx:pt idx="28122">20601</cx:pt>
          <cx:pt idx="28123">8746</cx:pt>
          <cx:pt idx="28124">20583</cx:pt>
          <cx:pt idx="28125">10878</cx:pt>
          <cx:pt idx="28126">11291</cx:pt>
          <cx:pt idx="28127">19906</cx:pt>
          <cx:pt idx="28128">15982</cx:pt>
          <cx:pt idx="28129">19883</cx:pt>
          <cx:pt idx="28130">19122</cx:pt>
          <cx:pt idx="28131">22897</cx:pt>
          <cx:pt idx="28132">14671</cx:pt>
          <cx:pt idx="28133">11081</cx:pt>
          <cx:pt idx="28134">18953</cx:pt>
          <cx:pt idx="28135">13501</cx:pt>
          <cx:pt idx="28136">16677</cx:pt>
          <cx:pt idx="28137">13585</cx:pt>
          <cx:pt idx="28138">15136</cx:pt>
          <cx:pt idx="28139">21684</cx:pt>
          <cx:pt idx="28140">15617</cx:pt>
          <cx:pt idx="28141">14027</cx:pt>
          <cx:pt idx="28142">12736</cx:pt>
          <cx:pt idx="28143">18282</cx:pt>
          <cx:pt idx="28144">11532</cx:pt>
          <cx:pt idx="28145">19871</cx:pt>
          <cx:pt idx="28146">14086</cx:pt>
          <cx:pt idx="28147">17565</cx:pt>
          <cx:pt idx="28148">19535</cx:pt>
          <cx:pt idx="28149">18057</cx:pt>
          <cx:pt idx="28150">16137</cx:pt>
          <cx:pt idx="28151">10655</cx:pt>
          <cx:pt idx="28152">22121</cx:pt>
          <cx:pt idx="28153">19229</cx:pt>
          <cx:pt idx="28154">16264</cx:pt>
          <cx:pt idx="28155">22646</cx:pt>
          <cx:pt idx="28156">10213</cx:pt>
          <cx:pt idx="28157">8569</cx:pt>
          <cx:pt idx="28158">16009</cx:pt>
          <cx:pt idx="28159">13546</cx:pt>
          <cx:pt idx="28160">22784</cx:pt>
          <cx:pt idx="28161">12308</cx:pt>
          <cx:pt idx="28162">14657</cx:pt>
          <cx:pt idx="28163">15406</cx:pt>
          <cx:pt idx="28164">16605</cx:pt>
          <cx:pt idx="28165">14981</cx:pt>
          <cx:pt idx="28166">23289</cx:pt>
          <cx:pt idx="28167">15052</cx:pt>
          <cx:pt idx="28168">23828</cx:pt>
          <cx:pt idx="28169">15044</cx:pt>
          <cx:pt idx="28170">13485</cx:pt>
          <cx:pt idx="28171">14752</cx:pt>
          <cx:pt idx="28172">15321</cx:pt>
          <cx:pt idx="28173">9732</cx:pt>
          <cx:pt idx="28174">10371</cx:pt>
          <cx:pt idx="28175">21609</cx:pt>
          <cx:pt idx="28176">20998</cx:pt>
          <cx:pt idx="28177">11622</cx:pt>
          <cx:pt idx="28178">16467</cx:pt>
          <cx:pt idx="28179">10562</cx:pt>
          <cx:pt idx="28180">12779</cx:pt>
          <cx:pt idx="28181">12868</cx:pt>
          <cx:pt idx="28182">9048</cx:pt>
          <cx:pt idx="28183">13271</cx:pt>
          <cx:pt idx="28184">11755</cx:pt>
          <cx:pt idx="28185">18924</cx:pt>
          <cx:pt idx="28186">14090</cx:pt>
          <cx:pt idx="28187">22611</cx:pt>
          <cx:pt idx="28188">13480</cx:pt>
          <cx:pt idx="28189">11512</cx:pt>
          <cx:pt idx="28190">11111</cx:pt>
          <cx:pt idx="28191">10871</cx:pt>
          <cx:pt idx="28192">14931</cx:pt>
          <cx:pt idx="28193">11772</cx:pt>
          <cx:pt idx="28194">19755</cx:pt>
          <cx:pt idx="28195">22683</cx:pt>
          <cx:pt idx="28196">19988</cx:pt>
          <cx:pt idx="28197">14234</cx:pt>
          <cx:pt idx="28198">20739</cx:pt>
          <cx:pt idx="28199">13639</cx:pt>
          <cx:pt idx="28200">9650</cx:pt>
          <cx:pt idx="28201">23588</cx:pt>
          <cx:pt idx="28202">23501</cx:pt>
          <cx:pt idx="28203">11376</cx:pt>
          <cx:pt idx="28204">19155</cx:pt>
          <cx:pt idx="28205">17089</cx:pt>
          <cx:pt idx="28206">20279</cx:pt>
          <cx:pt idx="28207">15718</cx:pt>
          <cx:pt idx="28208">13740</cx:pt>
          <cx:pt idx="28209">22535</cx:pt>
          <cx:pt idx="28210">13299</cx:pt>
          <cx:pt idx="28211">18458</cx:pt>
          <cx:pt idx="28212">22999</cx:pt>
          <cx:pt idx="28213">16916</cx:pt>
          <cx:pt idx="28214">10301</cx:pt>
          <cx:pt idx="28215">17955</cx:pt>
          <cx:pt idx="28216">24947</cx:pt>
          <cx:pt idx="28217">13124</cx:pt>
          <cx:pt idx="28218">17977</cx:pt>
          <cx:pt idx="28219">15364</cx:pt>
          <cx:pt idx="28220">17014</cx:pt>
          <cx:pt idx="28221">13710</cx:pt>
          <cx:pt idx="28222">16257</cx:pt>
          <cx:pt idx="28223">12421</cx:pt>
          <cx:pt idx="28224">10872</cx:pt>
          <cx:pt idx="28225">13717</cx:pt>
          <cx:pt idx="28226">14570</cx:pt>
          <cx:pt idx="28227">10921</cx:pt>
          <cx:pt idx="28228">18405</cx:pt>
          <cx:pt idx="28229">19717</cx:pt>
          <cx:pt idx="28230">18925</cx:pt>
          <cx:pt idx="28231">15240</cx:pt>
          <cx:pt idx="28232">22098</cx:pt>
          <cx:pt idx="28233">12706</cx:pt>
          <cx:pt idx="28234">17045</cx:pt>
          <cx:pt idx="28235">13696</cx:pt>
          <cx:pt idx="28236">15079</cx:pt>
          <cx:pt idx="28237">16271</cx:pt>
          <cx:pt idx="28238">23090</cx:pt>
          <cx:pt idx="28239">16278</cx:pt>
          <cx:pt idx="28240">14546</cx:pt>
          <cx:pt idx="28241">11039</cx:pt>
          <cx:pt idx="28242">15495</cx:pt>
          <cx:pt idx="28243">11361</cx:pt>
          <cx:pt idx="28244">15993</cx:pt>
          <cx:pt idx="28245">10496</cx:pt>
          <cx:pt idx="28246">23907</cx:pt>
          <cx:pt idx="28247">12366</cx:pt>
          <cx:pt idx="28248">22472</cx:pt>
          <cx:pt idx="28249">20023</cx:pt>
          <cx:pt idx="28250">11213</cx:pt>
          <cx:pt idx="28251">14354</cx:pt>
          <cx:pt idx="28252">15342</cx:pt>
          <cx:pt idx="28253">11395</cx:pt>
          <cx:pt idx="28254">12055</cx:pt>
          <cx:pt idx="28255">18790</cx:pt>
          <cx:pt idx="28256">15758</cx:pt>
          <cx:pt idx="28257">12189</cx:pt>
          <cx:pt idx="28258">9249</cx:pt>
          <cx:pt idx="28259">14919</cx:pt>
          <cx:pt idx="28260">19258</cx:pt>
          <cx:pt idx="28261">9307</cx:pt>
          <cx:pt idx="28262">13601</cx:pt>
          <cx:pt idx="28263">21943</cx:pt>
          <cx:pt idx="28264">21742</cx:pt>
          <cx:pt idx="28265">15701</cx:pt>
          <cx:pt idx="28266">19595</cx:pt>
          <cx:pt idx="28267">21363</cx:pt>
          <cx:pt idx="28268">21791</cx:pt>
          <cx:pt idx="28269">11037</cx:pt>
          <cx:pt idx="28270">17729</cx:pt>
          <cx:pt idx="28271">19806</cx:pt>
          <cx:pt idx="28272">12598</cx:pt>
          <cx:pt idx="28273">16067</cx:pt>
          <cx:pt idx="28274">17684</cx:pt>
          <cx:pt idx="28275">18312</cx:pt>
          <cx:pt idx="28276">17862</cx:pt>
          <cx:pt idx="28277">21598</cx:pt>
          <cx:pt idx="28278">19102</cx:pt>
          <cx:pt idx="28279">15792</cx:pt>
          <cx:pt idx="28280">23408</cx:pt>
          <cx:pt idx="28281">23716</cx:pt>
          <cx:pt idx="28282">23703</cx:pt>
          <cx:pt idx="28283">14074</cx:pt>
          <cx:pt idx="28284">14882</cx:pt>
          <cx:pt idx="28285">10632</cx:pt>
          <cx:pt idx="28286">20148</cx:pt>
          <cx:pt idx="28287">12431</cx:pt>
          <cx:pt idx="28288">15037</cx:pt>
          <cx:pt idx="28289">19707</cx:pt>
          <cx:pt idx="28290">19486</cx:pt>
          <cx:pt idx="28291">10571</cx:pt>
          <cx:pt idx="28292">9526</cx:pt>
          <cx:pt idx="28293">21540</cx:pt>
          <cx:pt idx="28294">15478</cx:pt>
          <cx:pt idx="28295">18878</cx:pt>
          <cx:pt idx="28296">23598</cx:pt>
          <cx:pt idx="28297">9512</cx:pt>
          <cx:pt idx="28298">16176</cx:pt>
          <cx:pt idx="28299">13069</cx:pt>
          <cx:pt idx="28300">9384</cx:pt>
          <cx:pt idx="28301">12658</cx:pt>
          <cx:pt idx="28302">19590</cx:pt>
          <cx:pt idx="28303">21153</cx:pt>
          <cx:pt idx="28304">18671</cx:pt>
          <cx:pt idx="28305">22302</cx:pt>
          <cx:pt idx="28306">12145</cx:pt>
          <cx:pt idx="28307">13915</cx:pt>
          <cx:pt idx="28308">22589</cx:pt>
          <cx:pt idx="28309">21613</cx:pt>
          <cx:pt idx="28310">8270</cx:pt>
          <cx:pt idx="28311">21900</cx:pt>
          <cx:pt idx="28312">15082</cx:pt>
          <cx:pt idx="28313">20491</cx:pt>
          <cx:pt idx="28314">11885</cx:pt>
          <cx:pt idx="28315">13889</cx:pt>
          <cx:pt idx="28316">15207</cx:pt>
          <cx:pt idx="28317">11669</cx:pt>
          <cx:pt idx="28318">15057</cx:pt>
          <cx:pt idx="28319">18917</cx:pt>
          <cx:pt idx="28320">9196</cx:pt>
          <cx:pt idx="28321">10738</cx:pt>
          <cx:pt idx="28322">21875</cx:pt>
          <cx:pt idx="28323">8835</cx:pt>
          <cx:pt idx="28324">17355</cx:pt>
          <cx:pt idx="28325">19703</cx:pt>
          <cx:pt idx="28326">11472</cx:pt>
          <cx:pt idx="28327">20377</cx:pt>
          <cx:pt idx="28328">20233</cx:pt>
          <cx:pt idx="28329">13896</cx:pt>
          <cx:pt idx="28330">15614</cx:pt>
          <cx:pt idx="28331">19782</cx:pt>
          <cx:pt idx="28332">14144</cx:pt>
          <cx:pt idx="28333">9202</cx:pt>
          <cx:pt idx="28334">22482</cx:pt>
          <cx:pt idx="28335">17285</cx:pt>
          <cx:pt idx="28336">23638</cx:pt>
          <cx:pt idx="28337">19395</cx:pt>
          <cx:pt idx="28338">8248</cx:pt>
          <cx:pt idx="28339">22909</cx:pt>
          <cx:pt idx="28340">14335</cx:pt>
          <cx:pt idx="28341">20233</cx:pt>
          <cx:pt idx="28342">12058</cx:pt>
          <cx:pt idx="28343">12296</cx:pt>
          <cx:pt idx="28344">18961</cx:pt>
          <cx:pt idx="28345">14015</cx:pt>
          <cx:pt idx="28346">21175</cx:pt>
          <cx:pt idx="28347">20531</cx:pt>
          <cx:pt idx="28348">19595</cx:pt>
          <cx:pt idx="28349">13957</cx:pt>
          <cx:pt idx="28350">18666</cx:pt>
          <cx:pt idx="28351">10511</cx:pt>
          <cx:pt idx="28352">9678</cx:pt>
          <cx:pt idx="28353">21104</cx:pt>
          <cx:pt idx="28354">11728</cx:pt>
          <cx:pt idx="28355">15267</cx:pt>
          <cx:pt idx="28356">10245</cx:pt>
          <cx:pt idx="28357">11199</cx:pt>
          <cx:pt idx="28358">19249</cx:pt>
          <cx:pt idx="28359">12954</cx:pt>
          <cx:pt idx="28360">11481</cx:pt>
          <cx:pt idx="28361">9879</cx:pt>
          <cx:pt idx="28362">18114</cx:pt>
          <cx:pt idx="28363">17742</cx:pt>
          <cx:pt idx="28364">24121</cx:pt>
          <cx:pt idx="28365">13252</cx:pt>
          <cx:pt idx="28366">8472</cx:pt>
          <cx:pt idx="28367">14410</cx:pt>
          <cx:pt idx="28368">14270</cx:pt>
          <cx:pt idx="28369">19557</cx:pt>
          <cx:pt idx="28370">12496</cx:pt>
          <cx:pt idx="28371">19977</cx:pt>
          <cx:pt idx="28372">9533</cx:pt>
          <cx:pt idx="28373">10326</cx:pt>
          <cx:pt idx="28374">11949</cx:pt>
          <cx:pt idx="28375">16078</cx:pt>
          <cx:pt idx="28376">20040</cx:pt>
          <cx:pt idx="28377">11658</cx:pt>
          <cx:pt idx="28378">15054</cx:pt>
          <cx:pt idx="28379">13942</cx:pt>
          <cx:pt idx="28380">17383</cx:pt>
          <cx:pt idx="28381">22780</cx:pt>
          <cx:pt idx="28382">10591</cx:pt>
          <cx:pt idx="28383">20972</cx:pt>
          <cx:pt idx="28384">20662</cx:pt>
          <cx:pt idx="28385">8018</cx:pt>
          <cx:pt idx="28386">19236</cx:pt>
          <cx:pt idx="28387">14199</cx:pt>
          <cx:pt idx="28388">13913</cx:pt>
          <cx:pt idx="28389">15984</cx:pt>
          <cx:pt idx="28390">15637</cx:pt>
          <cx:pt idx="28391">9540</cx:pt>
          <cx:pt idx="28392">19264</cx:pt>
          <cx:pt idx="28393">12068</cx:pt>
          <cx:pt idx="28394">20258</cx:pt>
          <cx:pt idx="28395">13514</cx:pt>
          <cx:pt idx="28396">21020</cx:pt>
          <cx:pt idx="28397">13629</cx:pt>
          <cx:pt idx="28398">13176</cx:pt>
          <cx:pt idx="28399">24714</cx:pt>
          <cx:pt idx="28400">8944</cx:pt>
          <cx:pt idx="28401">16226</cx:pt>
          <cx:pt idx="28402">20854</cx:pt>
          <cx:pt idx="28403">8722</cx:pt>
          <cx:pt idx="28404">12117</cx:pt>
          <cx:pt idx="28405">19668</cx:pt>
          <cx:pt idx="28406">14979</cx:pt>
          <cx:pt idx="28407">21407</cx:pt>
          <cx:pt idx="28408">21026</cx:pt>
          <cx:pt idx="28409">14530</cx:pt>
          <cx:pt idx="28410">17288</cx:pt>
          <cx:pt idx="28411">18921</cx:pt>
          <cx:pt idx="28412">13084</cx:pt>
          <cx:pt idx="28413">11077</cx:pt>
          <cx:pt idx="28414">20484</cx:pt>
          <cx:pt idx="28415">19547</cx:pt>
          <cx:pt idx="28416">13750</cx:pt>
          <cx:pt idx="28417">12886</cx:pt>
          <cx:pt idx="28418">15129</cx:pt>
          <cx:pt idx="28419">16034</cx:pt>
          <cx:pt idx="28420">19616</cx:pt>
          <cx:pt idx="28421">13970</cx:pt>
          <cx:pt idx="28422">16534</cx:pt>
          <cx:pt idx="28423">15413</cx:pt>
          <cx:pt idx="28424">12830</cx:pt>
          <cx:pt idx="28425">12534</cx:pt>
          <cx:pt idx="28426">21063</cx:pt>
          <cx:pt idx="28427">17982</cx:pt>
          <cx:pt idx="28428">17309</cx:pt>
          <cx:pt idx="28429">19281</cx:pt>
          <cx:pt idx="28430">15201</cx:pt>
          <cx:pt idx="28431">18079</cx:pt>
          <cx:pt idx="28432">14857</cx:pt>
          <cx:pt idx="28433">13818</cx:pt>
          <cx:pt idx="28434">10351</cx:pt>
          <cx:pt idx="28435">10628</cx:pt>
          <cx:pt idx="28436">12373</cx:pt>
          <cx:pt idx="28437">9626</cx:pt>
          <cx:pt idx="28438">17925</cx:pt>
          <cx:pt idx="28439">17307</cx:pt>
          <cx:pt idx="28440">17865</cx:pt>
          <cx:pt idx="28441">19999</cx:pt>
          <cx:pt idx="28442">9933</cx:pt>
          <cx:pt idx="28443">15916</cx:pt>
          <cx:pt idx="28444">13365</cx:pt>
          <cx:pt idx="28445">21906</cx:pt>
          <cx:pt idx="28446">12490</cx:pt>
          <cx:pt idx="28447">13572</cx:pt>
          <cx:pt idx="28448">13297</cx:pt>
          <cx:pt idx="28449">20570</cx:pt>
          <cx:pt idx="28450">10739</cx:pt>
          <cx:pt idx="28451">10517</cx:pt>
          <cx:pt idx="28452">14819</cx:pt>
          <cx:pt idx="28453">14835</cx:pt>
          <cx:pt idx="28454">10668</cx:pt>
          <cx:pt idx="28455">23403</cx:pt>
          <cx:pt idx="28456">11358</cx:pt>
          <cx:pt idx="28457">12142</cx:pt>
          <cx:pt idx="28458">16878</cx:pt>
          <cx:pt idx="28459">11412</cx:pt>
          <cx:pt idx="28460">19362</cx:pt>
          <cx:pt idx="28461">13397</cx:pt>
          <cx:pt idx="28462">16939</cx:pt>
          <cx:pt idx="28463">22816</cx:pt>
          <cx:pt idx="28464">24546</cx:pt>
          <cx:pt idx="28465">17706</cx:pt>
          <cx:pt idx="28466">14185</cx:pt>
          <cx:pt idx="28467">20076</cx:pt>
          <cx:pt idx="28468">14654</cx:pt>
          <cx:pt idx="28469">22460</cx:pt>
          <cx:pt idx="28470">11445</cx:pt>
          <cx:pt idx="28471">14464</cx:pt>
          <cx:pt idx="28472">19533</cx:pt>
          <cx:pt idx="28473">18617</cx:pt>
          <cx:pt idx="28474">22577</cx:pt>
          <cx:pt idx="28475">10830</cx:pt>
          <cx:pt idx="28476">11123</cx:pt>
          <cx:pt idx="28477">12582</cx:pt>
          <cx:pt idx="28478">9419</cx:pt>
          <cx:pt idx="28479">23432</cx:pt>
          <cx:pt idx="28480">13764</cx:pt>
          <cx:pt idx="28481">24561</cx:pt>
          <cx:pt idx="28482">9689</cx:pt>
          <cx:pt idx="28483">9284</cx:pt>
          <cx:pt idx="28484">10790</cx:pt>
          <cx:pt idx="28485">13833</cx:pt>
          <cx:pt idx="28486">20260</cx:pt>
          <cx:pt idx="28487">22189</cx:pt>
          <cx:pt idx="28488">22505</cx:pt>
          <cx:pt idx="28489">15301</cx:pt>
          <cx:pt idx="28490">15520</cx:pt>
          <cx:pt idx="28491">8993</cx:pt>
          <cx:pt idx="28492">19243</cx:pt>
          <cx:pt idx="28493">16202</cx:pt>
          <cx:pt idx="28494">16562</cx:pt>
          <cx:pt idx="28495">15980</cx:pt>
          <cx:pt idx="28496">19823</cx:pt>
          <cx:pt idx="28497">20720</cx:pt>
          <cx:pt idx="28498">14137</cx:pt>
          <cx:pt idx="28499">17587</cx:pt>
          <cx:pt idx="28500">23114</cx:pt>
          <cx:pt idx="28501">11966</cx:pt>
          <cx:pt idx="28502">13291</cx:pt>
          <cx:pt idx="28503">20254</cx:pt>
          <cx:pt idx="28504">10541</cx:pt>
          <cx:pt idx="28505">14850</cx:pt>
          <cx:pt idx="28506">8148</cx:pt>
          <cx:pt idx="28507">17247</cx:pt>
          <cx:pt idx="28508">11163</cx:pt>
          <cx:pt idx="28509">10389</cx:pt>
          <cx:pt idx="28510">15705</cx:pt>
          <cx:pt idx="28511">22378</cx:pt>
          <cx:pt idx="28512">18136</cx:pt>
          <cx:pt idx="28513">20904</cx:pt>
          <cx:pt idx="28514">15018</cx:pt>
          <cx:pt idx="28515">24021</cx:pt>
          <cx:pt idx="28516">11532</cx:pt>
          <cx:pt idx="28517">20853</cx:pt>
          <cx:pt idx="28518">22875</cx:pt>
          <cx:pt idx="28519">20152</cx:pt>
          <cx:pt idx="28520">18576</cx:pt>
          <cx:pt idx="28521">12699</cx:pt>
          <cx:pt idx="28522">15843</cx:pt>
          <cx:pt idx="28523">8455</cx:pt>
          <cx:pt idx="28524">18153</cx:pt>
          <cx:pt idx="28525">10918</cx:pt>
          <cx:pt idx="28526">18309</cx:pt>
          <cx:pt idx="28527">16419</cx:pt>
          <cx:pt idx="28528">23921</cx:pt>
          <cx:pt idx="28529">15034</cx:pt>
          <cx:pt idx="28530">15176</cx:pt>
          <cx:pt idx="28531">20820</cx:pt>
          <cx:pt idx="28532">22459</cx:pt>
          <cx:pt idx="28533">12572</cx:pt>
          <cx:pt idx="28534">12669</cx:pt>
          <cx:pt idx="28535">16476</cx:pt>
          <cx:pt idx="28536">15745</cx:pt>
          <cx:pt idx="28537">22073</cx:pt>
          <cx:pt idx="28538">16566</cx:pt>
          <cx:pt idx="28539">14649</cx:pt>
          <cx:pt idx="28540">23478</cx:pt>
          <cx:pt idx="28541">10160</cx:pt>
          <cx:pt idx="28542">19531</cx:pt>
          <cx:pt idx="28543">21948</cx:pt>
          <cx:pt idx="28544">13463</cx:pt>
          <cx:pt idx="28545">24697</cx:pt>
          <cx:pt idx="28546">18395</cx:pt>
          <cx:pt idx="28547">9868</cx:pt>
          <cx:pt idx="28548">16763</cx:pt>
          <cx:pt idx="28549">21158</cx:pt>
          <cx:pt idx="28550">22839</cx:pt>
          <cx:pt idx="28551">19240</cx:pt>
          <cx:pt idx="28552">11041</cx:pt>
          <cx:pt idx="28553">22574</cx:pt>
          <cx:pt idx="28554">13676</cx:pt>
          <cx:pt idx="28555">23953</cx:pt>
          <cx:pt idx="28556">15602</cx:pt>
          <cx:pt idx="28557">13892</cx:pt>
          <cx:pt idx="28558">20836</cx:pt>
          <cx:pt idx="28559">13523</cx:pt>
          <cx:pt idx="28560">18387</cx:pt>
          <cx:pt idx="28561">9012</cx:pt>
          <cx:pt idx="28562">15479</cx:pt>
          <cx:pt idx="28563">21250</cx:pt>
          <cx:pt idx="28564">14164</cx:pt>
          <cx:pt idx="28565">16011</cx:pt>
          <cx:pt idx="28566">20717</cx:pt>
          <cx:pt idx="28567">16311</cx:pt>
          <cx:pt idx="28568">18309</cx:pt>
          <cx:pt idx="28569">14638</cx:pt>
          <cx:pt idx="28570">13323</cx:pt>
          <cx:pt idx="28571">23647</cx:pt>
          <cx:pt idx="28572">22084</cx:pt>
          <cx:pt idx="28573">12632</cx:pt>
          <cx:pt idx="28574">11802</cx:pt>
          <cx:pt idx="28575">21919</cx:pt>
          <cx:pt idx="28576">13916</cx:pt>
          <cx:pt idx="28577">13782</cx:pt>
          <cx:pt idx="28578">19819</cx:pt>
          <cx:pt idx="28579">24537</cx:pt>
          <cx:pt idx="28580">16324</cx:pt>
          <cx:pt idx="28581">15420</cx:pt>
          <cx:pt idx="28582">16297</cx:pt>
          <cx:pt idx="28583">23227</cx:pt>
          <cx:pt idx="28584">16374</cx:pt>
          <cx:pt idx="28585">17443</cx:pt>
          <cx:pt idx="28586">8483</cx:pt>
          <cx:pt idx="28587">16226</cx:pt>
          <cx:pt idx="28588">16709</cx:pt>
          <cx:pt idx="28589">11323</cx:pt>
          <cx:pt idx="28590">23018</cx:pt>
          <cx:pt idx="28591">22216</cx:pt>
          <cx:pt idx="28592">14187</cx:pt>
          <cx:pt idx="28593">10243</cx:pt>
          <cx:pt idx="28594">24300</cx:pt>
          <cx:pt idx="28595">16798</cx:pt>
          <cx:pt idx="28596">17425</cx:pt>
          <cx:pt idx="28597">12037</cx:pt>
          <cx:pt idx="28598">17789</cx:pt>
          <cx:pt idx="28599">12478</cx:pt>
          <cx:pt idx="28600">18455</cx:pt>
          <cx:pt idx="28601">17024</cx:pt>
          <cx:pt idx="28602">19861</cx:pt>
          <cx:pt idx="28603">13739</cx:pt>
          <cx:pt idx="28604">10737</cx:pt>
          <cx:pt idx="28605">11412</cx:pt>
          <cx:pt idx="28606">15488</cx:pt>
          <cx:pt idx="28607">14820</cx:pt>
          <cx:pt idx="28608">11997</cx:pt>
          <cx:pt idx="28609">13933</cx:pt>
          <cx:pt idx="28610">15838</cx:pt>
          <cx:pt idx="28611">19442</cx:pt>
          <cx:pt idx="28612">24236</cx:pt>
          <cx:pt idx="28613">23465</cx:pt>
          <cx:pt idx="28614">20918</cx:pt>
          <cx:pt idx="28615">20924</cx:pt>
          <cx:pt idx="28616">15255</cx:pt>
          <cx:pt idx="28617">19808</cx:pt>
          <cx:pt idx="28618">14386</cx:pt>
          <cx:pt idx="28619">11180</cx:pt>
          <cx:pt idx="28620">16664</cx:pt>
          <cx:pt idx="28621">8343</cx:pt>
          <cx:pt idx="28622">17906</cx:pt>
          <cx:pt idx="28623">10362</cx:pt>
          <cx:pt idx="28624">16092</cx:pt>
          <cx:pt idx="28625">20956</cx:pt>
          <cx:pt idx="28626">12613</cx:pt>
          <cx:pt idx="28627">11542</cx:pt>
          <cx:pt idx="28628">15072</cx:pt>
          <cx:pt idx="28629">11684</cx:pt>
          <cx:pt idx="28630">17272</cx:pt>
          <cx:pt idx="28631">9018</cx:pt>
          <cx:pt idx="28632">17066</cx:pt>
          <cx:pt idx="28633">12225</cx:pt>
          <cx:pt idx="28634">17280</cx:pt>
          <cx:pt idx="28635">21553</cx:pt>
          <cx:pt idx="28636">10297</cx:pt>
          <cx:pt idx="28637">11840</cx:pt>
          <cx:pt idx="28638">11490</cx:pt>
          <cx:pt idx="28639">23724</cx:pt>
          <cx:pt idx="28640">13908</cx:pt>
          <cx:pt idx="28641">22048</cx:pt>
          <cx:pt idx="28642">9190</cx:pt>
          <cx:pt idx="28643">17617</cx:pt>
          <cx:pt idx="28644">10490</cx:pt>
          <cx:pt idx="28645">18851</cx:pt>
          <cx:pt idx="28646">16306</cx:pt>
          <cx:pt idx="28647">13840</cx:pt>
          <cx:pt idx="28648">8533</cx:pt>
          <cx:pt idx="28649">10785</cx:pt>
          <cx:pt idx="28650">17571</cx:pt>
          <cx:pt idx="28651">18194</cx:pt>
          <cx:pt idx="28652">23065</cx:pt>
          <cx:pt idx="28653">15961</cx:pt>
          <cx:pt idx="28654">13129</cx:pt>
          <cx:pt idx="28655">10975</cx:pt>
          <cx:pt idx="28656">12361</cx:pt>
          <cx:pt idx="28657">18518</cx:pt>
          <cx:pt idx="28658">10071</cx:pt>
          <cx:pt idx="28659">21629</cx:pt>
          <cx:pt idx="28660">18115</cx:pt>
          <cx:pt idx="28661">20316</cx:pt>
          <cx:pt idx="28662">12108</cx:pt>
          <cx:pt idx="28663">15552</cx:pt>
          <cx:pt idx="28664">14989</cx:pt>
          <cx:pt idx="28665">23647</cx:pt>
          <cx:pt idx="28666">13013</cx:pt>
          <cx:pt idx="28667">21352</cx:pt>
          <cx:pt idx="28668">8702</cx:pt>
          <cx:pt idx="28669">15675</cx:pt>
          <cx:pt idx="28670">21748</cx:pt>
          <cx:pt idx="28671">9633</cx:pt>
          <cx:pt idx="28672">13833</cx:pt>
          <cx:pt idx="28673">21068</cx:pt>
          <cx:pt idx="28674">11919</cx:pt>
          <cx:pt idx="28675">21969</cx:pt>
          <cx:pt idx="28676">23268</cx:pt>
          <cx:pt idx="28677">20324</cx:pt>
          <cx:pt idx="28678">12527</cx:pt>
          <cx:pt idx="28679">9980</cx:pt>
          <cx:pt idx="28680">16676</cx:pt>
          <cx:pt idx="28681">9880</cx:pt>
          <cx:pt idx="28682">11293</cx:pt>
          <cx:pt idx="28683">15664</cx:pt>
          <cx:pt idx="28684">9705</cx:pt>
          <cx:pt idx="28685">14982</cx:pt>
          <cx:pt idx="28686">16699</cx:pt>
          <cx:pt idx="28687">11124</cx:pt>
          <cx:pt idx="28688">22360</cx:pt>
          <cx:pt idx="28689">21294</cx:pt>
          <cx:pt idx="28690">10613</cx:pt>
          <cx:pt idx="28691">21292</cx:pt>
          <cx:pt idx="28692">9540</cx:pt>
          <cx:pt idx="28693">7989</cx:pt>
          <cx:pt idx="28694">15530</cx:pt>
          <cx:pt idx="28695">11602</cx:pt>
          <cx:pt idx="28696">24165</cx:pt>
          <cx:pt idx="28697">23452</cx:pt>
          <cx:pt idx="28698">20336</cx:pt>
          <cx:pt idx="28699">16367</cx:pt>
          <cx:pt idx="28700">8827</cx:pt>
          <cx:pt idx="28701">23044</cx:pt>
          <cx:pt idx="28702">19628</cx:pt>
          <cx:pt idx="28703">13696</cx:pt>
          <cx:pt idx="28704">18237</cx:pt>
          <cx:pt idx="28705">12293</cx:pt>
          <cx:pt idx="28706">20875</cx:pt>
          <cx:pt idx="28707">13549</cx:pt>
          <cx:pt idx="28708">10471</cx:pt>
          <cx:pt idx="28709">18927</cx:pt>
          <cx:pt idx="28710">14639</cx:pt>
          <cx:pt idx="28711">15614</cx:pt>
          <cx:pt idx="28712">20974</cx:pt>
          <cx:pt idx="28713">22259</cx:pt>
          <cx:pt idx="28714">20839</cx:pt>
          <cx:pt idx="28715">15531</cx:pt>
          <cx:pt idx="28716">13006</cx:pt>
          <cx:pt idx="28717">16708</cx:pt>
          <cx:pt idx="28718">17164</cx:pt>
          <cx:pt idx="28719">21878</cx:pt>
          <cx:pt idx="28720">14005</cx:pt>
          <cx:pt idx="28721">17076</cx:pt>
          <cx:pt idx="28722">13548</cx:pt>
          <cx:pt idx="28723">22463</cx:pt>
          <cx:pt idx="28724">11918</cx:pt>
          <cx:pt idx="28725">17528</cx:pt>
          <cx:pt idx="28726">23552</cx:pt>
          <cx:pt idx="28727">21007</cx:pt>
          <cx:pt idx="28728">17844</cx:pt>
          <cx:pt idx="28729">22133</cx:pt>
          <cx:pt idx="28730">15930</cx:pt>
          <cx:pt idx="28731">23517</cx:pt>
          <cx:pt idx="28732">8368</cx:pt>
          <cx:pt idx="28733">16556</cx:pt>
          <cx:pt idx="28734">11766</cx:pt>
          <cx:pt idx="28735">20797</cx:pt>
          <cx:pt idx="28736">19182</cx:pt>
          <cx:pt idx="28737">11912</cx:pt>
          <cx:pt idx="28738">17552</cx:pt>
          <cx:pt idx="28739">17360</cx:pt>
          <cx:pt idx="28740">22912</cx:pt>
          <cx:pt idx="28741">19291</cx:pt>
          <cx:pt idx="28742">11398</cx:pt>
          <cx:pt idx="28743">10525</cx:pt>
          <cx:pt idx="28744">15674</cx:pt>
          <cx:pt idx="28745">14384</cx:pt>
          <cx:pt idx="28746">13271</cx:pt>
          <cx:pt idx="28747">11376</cx:pt>
          <cx:pt idx="28748">18083</cx:pt>
          <cx:pt idx="28749">18662</cx:pt>
          <cx:pt idx="28750">16313</cx:pt>
          <cx:pt idx="28751">8452</cx:pt>
          <cx:pt idx="28752">11961</cx:pt>
          <cx:pt idx="28753">16690</cx:pt>
          <cx:pt idx="28754">13312</cx:pt>
          <cx:pt idx="28755">12355</cx:pt>
          <cx:pt idx="28756">21551</cx:pt>
          <cx:pt idx="28757">17596</cx:pt>
          <cx:pt idx="28758">12984</cx:pt>
          <cx:pt idx="28759">20698</cx:pt>
          <cx:pt idx="28760">16638</cx:pt>
          <cx:pt idx="28761">12566</cx:pt>
          <cx:pt idx="28762">14019</cx:pt>
          <cx:pt idx="28763">17714</cx:pt>
          <cx:pt idx="28764">22386</cx:pt>
          <cx:pt idx="28765">9613</cx:pt>
          <cx:pt idx="28766">14046</cx:pt>
          <cx:pt idx="28767">21978</cx:pt>
          <cx:pt idx="28768">10481</cx:pt>
          <cx:pt idx="28769">19706</cx:pt>
          <cx:pt idx="28770">12732</cx:pt>
          <cx:pt idx="28771">9731</cx:pt>
          <cx:pt idx="28772">14915</cx:pt>
          <cx:pt idx="28773">24171</cx:pt>
          <cx:pt idx="28774">20500</cx:pt>
          <cx:pt idx="28775">13315</cx:pt>
          <cx:pt idx="28776">18617</cx:pt>
          <cx:pt idx="28777">19349</cx:pt>
          <cx:pt idx="28778">16291</cx:pt>
          <cx:pt idx="28779">18066</cx:pt>
          <cx:pt idx="28780">23301</cx:pt>
          <cx:pt idx="28781">20270</cx:pt>
          <cx:pt idx="28782">11935</cx:pt>
          <cx:pt idx="28783">22166</cx:pt>
          <cx:pt idx="28784">18722</cx:pt>
          <cx:pt idx="28785">8883</cx:pt>
          <cx:pt idx="28786">17251</cx:pt>
          <cx:pt idx="28787">21357</cx:pt>
          <cx:pt idx="28788">11647</cx:pt>
          <cx:pt idx="28789">20577</cx:pt>
          <cx:pt idx="28790">15921</cx:pt>
          <cx:pt idx="28791">13554</cx:pt>
          <cx:pt idx="28792">11016</cx:pt>
          <cx:pt idx="28793">10629</cx:pt>
          <cx:pt idx="28794">19335</cx:pt>
          <cx:pt idx="28795">22547</cx:pt>
          <cx:pt idx="28796">20070</cx:pt>
          <cx:pt idx="28797">18897</cx:pt>
          <cx:pt idx="28798">13786</cx:pt>
          <cx:pt idx="28799">19280</cx:pt>
          <cx:pt idx="28800">8940</cx:pt>
          <cx:pt idx="28801">13725</cx:pt>
          <cx:pt idx="28802">12378</cx:pt>
          <cx:pt idx="28803">20076</cx:pt>
          <cx:pt idx="28804">20048</cx:pt>
          <cx:pt idx="28805">13731</cx:pt>
          <cx:pt idx="28806">12475</cx:pt>
          <cx:pt idx="28807">16086</cx:pt>
          <cx:pt idx="28808">13874</cx:pt>
          <cx:pt idx="28809">20923</cx:pt>
          <cx:pt idx="28810">10246</cx:pt>
          <cx:pt idx="28811">13752</cx:pt>
          <cx:pt idx="28812">16841</cx:pt>
          <cx:pt idx="28813">14541</cx:pt>
          <cx:pt idx="28814">19008</cx:pt>
          <cx:pt idx="28815">13705</cx:pt>
          <cx:pt idx="28816">22730</cx:pt>
          <cx:pt idx="28817">12042</cx:pt>
          <cx:pt idx="28818">22837</cx:pt>
          <cx:pt idx="28819">8677</cx:pt>
          <cx:pt idx="28820">10760</cx:pt>
          <cx:pt idx="28821">17282</cx:pt>
          <cx:pt idx="28822">13658</cx:pt>
          <cx:pt idx="28823">16217</cx:pt>
          <cx:pt idx="28824">10717</cx:pt>
          <cx:pt idx="28825">16485</cx:pt>
          <cx:pt idx="28826">10653</cx:pt>
          <cx:pt idx="28827">17947</cx:pt>
          <cx:pt idx="28828">19042</cx:pt>
          <cx:pt idx="28829">9760</cx:pt>
          <cx:pt idx="28830">9461</cx:pt>
          <cx:pt idx="28831">14019</cx:pt>
          <cx:pt idx="28832">19425</cx:pt>
          <cx:pt idx="28833">16538</cx:pt>
          <cx:pt idx="28834">12820</cx:pt>
          <cx:pt idx="28835">23126</cx:pt>
          <cx:pt idx="28836">10471</cx:pt>
          <cx:pt idx="28837">15762</cx:pt>
          <cx:pt idx="28838">17008</cx:pt>
          <cx:pt idx="28839">17047</cx:pt>
          <cx:pt idx="28840">14539</cx:pt>
          <cx:pt idx="28841">17735</cx:pt>
          <cx:pt idx="28842">20712</cx:pt>
          <cx:pt idx="28843">22292</cx:pt>
          <cx:pt idx="28844">20567</cx:pt>
          <cx:pt idx="28845">18802</cx:pt>
          <cx:pt idx="28846">22227</cx:pt>
          <cx:pt idx="28847">11590</cx:pt>
          <cx:pt idx="28848">13775</cx:pt>
          <cx:pt idx="28849">23215</cx:pt>
          <cx:pt idx="28850">9450</cx:pt>
          <cx:pt idx="28851">22533</cx:pt>
          <cx:pt idx="28852">9004</cx:pt>
          <cx:pt idx="28853">11495</cx:pt>
          <cx:pt idx="28854">16667</cx:pt>
          <cx:pt idx="28855">11675</cx:pt>
          <cx:pt idx="28856">13638</cx:pt>
          <cx:pt idx="28857">17231</cx:pt>
          <cx:pt idx="28858">13858</cx:pt>
          <cx:pt idx="28859">13535</cx:pt>
          <cx:pt idx="28860">22816</cx:pt>
          <cx:pt idx="28861">18770</cx:pt>
          <cx:pt idx="28862">8223</cx:pt>
          <cx:pt idx="28863">13196</cx:pt>
          <cx:pt idx="28864">11810</cx:pt>
          <cx:pt idx="28865">8196</cx:pt>
          <cx:pt idx="28866">10100</cx:pt>
          <cx:pt idx="28867">13500</cx:pt>
          <cx:pt idx="28868">7730</cx:pt>
          <cx:pt idx="28869">19019</cx:pt>
          <cx:pt idx="28870">19933</cx:pt>
          <cx:pt idx="28871">16156</cx:pt>
          <cx:pt idx="28872">12394</cx:pt>
          <cx:pt idx="28873">10956</cx:pt>
          <cx:pt idx="28874">13429</cx:pt>
          <cx:pt idx="28875">17252</cx:pt>
          <cx:pt idx="28876">17097</cx:pt>
          <cx:pt idx="28877">11097</cx:pt>
          <cx:pt idx="28878">16867</cx:pt>
          <cx:pt idx="28879">11594</cx:pt>
          <cx:pt idx="28880">23391</cx:pt>
          <cx:pt idx="28881">24206</cx:pt>
          <cx:pt idx="28882">18900</cx:pt>
          <cx:pt idx="28883">10773</cx:pt>
          <cx:pt idx="28884">10457</cx:pt>
          <cx:pt idx="28885">24611</cx:pt>
          <cx:pt idx="28886">19944</cx:pt>
          <cx:pt idx="28887">16121</cx:pt>
          <cx:pt idx="28888">13025</cx:pt>
          <cx:pt idx="28889">13962</cx:pt>
          <cx:pt idx="28890">11616</cx:pt>
          <cx:pt idx="28891">12101</cx:pt>
          <cx:pt idx="28892">17459</cx:pt>
          <cx:pt idx="28893">10835</cx:pt>
          <cx:pt idx="28894">13360</cx:pt>
          <cx:pt idx="28895">14737</cx:pt>
          <cx:pt idx="28896">16368</cx:pt>
          <cx:pt idx="28897">16159</cx:pt>
          <cx:pt idx="28898">9421</cx:pt>
          <cx:pt idx="28899">12485</cx:pt>
          <cx:pt idx="28900">16758</cx:pt>
          <cx:pt idx="28901">8450</cx:pt>
          <cx:pt idx="28902">9952</cx:pt>
          <cx:pt idx="28903">12546</cx:pt>
          <cx:pt idx="28904">16976</cx:pt>
          <cx:pt idx="28905">17889</cx:pt>
          <cx:pt idx="28906">16734</cx:pt>
          <cx:pt idx="28907">15233</cx:pt>
          <cx:pt idx="28908">9799</cx:pt>
          <cx:pt idx="28909">15430</cx:pt>
          <cx:pt idx="28910">19888</cx:pt>
          <cx:pt idx="28911">21117</cx:pt>
          <cx:pt idx="28912">18907</cx:pt>
          <cx:pt idx="28913">14615</cx:pt>
          <cx:pt idx="28914">19596</cx:pt>
          <cx:pt idx="28915">12885</cx:pt>
          <cx:pt idx="28916">23732</cx:pt>
          <cx:pt idx="28917">17646</cx:pt>
          <cx:pt idx="28918">20270</cx:pt>
          <cx:pt idx="28919">19030</cx:pt>
          <cx:pt idx="28920">10627</cx:pt>
          <cx:pt idx="28921">18677</cx:pt>
          <cx:pt idx="28922">17101</cx:pt>
          <cx:pt idx="28923">18564</cx:pt>
          <cx:pt idx="28924">10409</cx:pt>
          <cx:pt idx="28925">14145</cx:pt>
          <cx:pt idx="28926">17589</cx:pt>
          <cx:pt idx="28927">24753</cx:pt>
          <cx:pt idx="28928">12326</cx:pt>
          <cx:pt idx="28929">17838</cx:pt>
          <cx:pt idx="28930">13703</cx:pt>
          <cx:pt idx="28931">15678</cx:pt>
          <cx:pt idx="28932">21633</cx:pt>
          <cx:pt idx="28933">20571</cx:pt>
          <cx:pt idx="28934">19765</cx:pt>
          <cx:pt idx="28935">13909</cx:pt>
          <cx:pt idx="28936">10437</cx:pt>
          <cx:pt idx="28937">15162</cx:pt>
          <cx:pt idx="28938">8953</cx:pt>
          <cx:pt idx="28939">7892</cx:pt>
          <cx:pt idx="28940">10462</cx:pt>
          <cx:pt idx="28941">14325</cx:pt>
          <cx:pt idx="28942">11258</cx:pt>
          <cx:pt idx="28943">9930</cx:pt>
          <cx:pt idx="28944">11576</cx:pt>
          <cx:pt idx="28945">17593</cx:pt>
          <cx:pt idx="28946">17526</cx:pt>
          <cx:pt idx="28947">13492</cx:pt>
          <cx:pt idx="28948">18590</cx:pt>
          <cx:pt idx="28949">13195</cx:pt>
          <cx:pt idx="28950">20220</cx:pt>
          <cx:pt idx="28951">18916</cx:pt>
          <cx:pt idx="28952">19232</cx:pt>
          <cx:pt idx="28953">11009</cx:pt>
          <cx:pt idx="28954">17868</cx:pt>
          <cx:pt idx="28955">16913</cx:pt>
          <cx:pt idx="28956">14760</cx:pt>
          <cx:pt idx="28957">11817</cx:pt>
          <cx:pt idx="28958">14051</cx:pt>
          <cx:pt idx="28959">18858</cx:pt>
          <cx:pt idx="28960">17014</cx:pt>
          <cx:pt idx="28961">12679</cx:pt>
          <cx:pt idx="28962">20957</cx:pt>
          <cx:pt idx="28963">13422</cx:pt>
          <cx:pt idx="28964">11681</cx:pt>
          <cx:pt idx="28965">21943</cx:pt>
          <cx:pt idx="28966">10068</cx:pt>
          <cx:pt idx="28967">13500</cx:pt>
          <cx:pt idx="28968">10316</cx:pt>
          <cx:pt idx="28969">19586</cx:pt>
          <cx:pt idx="28970">21028</cx:pt>
          <cx:pt idx="28971">13781</cx:pt>
          <cx:pt idx="28972">10615</cx:pt>
          <cx:pt idx="28973">12529</cx:pt>
          <cx:pt idx="28974">11130</cx:pt>
          <cx:pt idx="28975">16577</cx:pt>
          <cx:pt idx="28976">9025</cx:pt>
          <cx:pt idx="28977">17126</cx:pt>
          <cx:pt idx="28978">19840</cx:pt>
          <cx:pt idx="28979">19438</cx:pt>
          <cx:pt idx="28980">16893</cx:pt>
          <cx:pt idx="28981">24052</cx:pt>
          <cx:pt idx="28982">14537</cx:pt>
          <cx:pt idx="28983">12753</cx:pt>
          <cx:pt idx="28984">16362</cx:pt>
          <cx:pt idx="28985">12825</cx:pt>
          <cx:pt idx="28986">18866</cx:pt>
          <cx:pt idx="28987">13564</cx:pt>
          <cx:pt idx="28988">9268</cx:pt>
          <cx:pt idx="28989">15336</cx:pt>
          <cx:pt idx="28990">12567</cx:pt>
          <cx:pt idx="28991">9331</cx:pt>
          <cx:pt idx="28992">8054</cx:pt>
          <cx:pt idx="28993">21195</cx:pt>
          <cx:pt idx="28994">11336</cx:pt>
          <cx:pt idx="28995">13298</cx:pt>
          <cx:pt idx="28996">22037</cx:pt>
          <cx:pt idx="28997">14821</cx:pt>
          <cx:pt idx="28998">16890</cx:pt>
          <cx:pt idx="28999">10170</cx:pt>
          <cx:pt idx="29000">11494</cx:pt>
          <cx:pt idx="29001">13494</cx:pt>
          <cx:pt idx="29002">8008</cx:pt>
          <cx:pt idx="29003">11901</cx:pt>
          <cx:pt idx="29004">17533</cx:pt>
          <cx:pt idx="29005">19000</cx:pt>
          <cx:pt idx="29006">24671</cx:pt>
          <cx:pt idx="29007">18466</cx:pt>
          <cx:pt idx="29008">19833</cx:pt>
          <cx:pt idx="29009">10181</cx:pt>
          <cx:pt idx="29010">11402</cx:pt>
          <cx:pt idx="29011">19515</cx:pt>
          <cx:pt idx="29012">18207</cx:pt>
          <cx:pt idx="29013">15143</cx:pt>
          <cx:pt idx="29014">19815</cx:pt>
          <cx:pt idx="29015">14421</cx:pt>
          <cx:pt idx="29016">15751</cx:pt>
          <cx:pt idx="29017">8842</cx:pt>
          <cx:pt idx="29018">13036</cx:pt>
          <cx:pt idx="29019">22941</cx:pt>
          <cx:pt idx="29020">20825</cx:pt>
          <cx:pt idx="29021">22437</cx:pt>
          <cx:pt idx="29022">14376</cx:pt>
          <cx:pt idx="29023">15200</cx:pt>
          <cx:pt idx="29024">20114</cx:pt>
          <cx:pt idx="29025">9135</cx:pt>
          <cx:pt idx="29026">17165</cx:pt>
          <cx:pt idx="29027">15924</cx:pt>
          <cx:pt idx="29028">15936</cx:pt>
          <cx:pt idx="29029">12533</cx:pt>
          <cx:pt idx="29030">10112</cx:pt>
          <cx:pt idx="29031">17418</cx:pt>
          <cx:pt idx="29032">21996</cx:pt>
          <cx:pt idx="29033">14694</cx:pt>
          <cx:pt idx="29034">21401</cx:pt>
          <cx:pt idx="29035">16459</cx:pt>
          <cx:pt idx="29036">18981</cx:pt>
          <cx:pt idx="29037">20252</cx:pt>
          <cx:pt idx="29038">8751</cx:pt>
          <cx:pt idx="29039">21960</cx:pt>
          <cx:pt idx="29040">14400</cx:pt>
          <cx:pt idx="29041">21587</cx:pt>
          <cx:pt idx="29042">11096</cx:pt>
          <cx:pt idx="29043">11821</cx:pt>
          <cx:pt idx="29044">15796</cx:pt>
          <cx:pt idx="29045">15849</cx:pt>
          <cx:pt idx="29046">21685</cx:pt>
          <cx:pt idx="29047">15940</cx:pt>
          <cx:pt idx="29048">21862</cx:pt>
          <cx:pt idx="29049">16331</cx:pt>
          <cx:pt idx="29050">20345</cx:pt>
          <cx:pt idx="29051">11547</cx:pt>
          <cx:pt idx="29052">21538</cx:pt>
          <cx:pt idx="29053">21666</cx:pt>
          <cx:pt idx="29054">12286</cx:pt>
          <cx:pt idx="29055">11552</cx:pt>
          <cx:pt idx="29056">20639</cx:pt>
          <cx:pt idx="29057">20348</cx:pt>
          <cx:pt idx="29058">21904</cx:pt>
          <cx:pt idx="29059">11751</cx:pt>
          <cx:pt idx="29060">9761</cx:pt>
          <cx:pt idx="29061">14025</cx:pt>
          <cx:pt idx="29062">13845</cx:pt>
          <cx:pt idx="29063">11629</cx:pt>
          <cx:pt idx="29064">21936</cx:pt>
          <cx:pt idx="29065">19310</cx:pt>
          <cx:pt idx="29066">14030</cx:pt>
          <cx:pt idx="29067">8714</cx:pt>
          <cx:pt idx="29068">19705</cx:pt>
          <cx:pt idx="29069">14722</cx:pt>
          <cx:pt idx="29070">17264</cx:pt>
          <cx:pt idx="29071">11914</cx:pt>
          <cx:pt idx="29072">19685</cx:pt>
          <cx:pt idx="29073">21548</cx:pt>
          <cx:pt idx="29074">14655</cx:pt>
          <cx:pt idx="29075">20675</cx:pt>
          <cx:pt idx="29076">9178</cx:pt>
          <cx:pt idx="29077">12321</cx:pt>
          <cx:pt idx="29078">15780</cx:pt>
          <cx:pt idx="29079">18496</cx:pt>
          <cx:pt idx="29080">14554</cx:pt>
          <cx:pt idx="29081">12683</cx:pt>
          <cx:pt idx="29082">22884</cx:pt>
          <cx:pt idx="29083">24993</cx:pt>
          <cx:pt idx="29084">11225</cx:pt>
          <cx:pt idx="29085">12597</cx:pt>
          <cx:pt idx="29086">13230</cx:pt>
          <cx:pt idx="29087">10734</cx:pt>
          <cx:pt idx="29088">10378</cx:pt>
          <cx:pt idx="29089">9259</cx:pt>
          <cx:pt idx="29090">12273</cx:pt>
          <cx:pt idx="29091">18201</cx:pt>
          <cx:pt idx="29092">12209</cx:pt>
          <cx:pt idx="29093">23130</cx:pt>
          <cx:pt idx="29094">20676</cx:pt>
          <cx:pt idx="29095">20722</cx:pt>
          <cx:pt idx="29096">21147</cx:pt>
          <cx:pt idx="29097">11466</cx:pt>
          <cx:pt idx="29098">14011</cx:pt>
          <cx:pt idx="29099">10992</cx:pt>
          <cx:pt idx="29100">23629</cx:pt>
          <cx:pt idx="29101">22600</cx:pt>
          <cx:pt idx="29102">24520</cx:pt>
          <cx:pt idx="29103">10304</cx:pt>
          <cx:pt idx="29104">20574</cx:pt>
          <cx:pt idx="29105">18238</cx:pt>
          <cx:pt idx="29106">8100</cx:pt>
          <cx:pt idx="29107">15390</cx:pt>
          <cx:pt idx="29108">15414</cx:pt>
          <cx:pt idx="29109">16742</cx:pt>
          <cx:pt idx="29110">16536</cx:pt>
          <cx:pt idx="29111">9949</cx:pt>
          <cx:pt idx="29112">22248</cx:pt>
          <cx:pt idx="29113">16715</cx:pt>
          <cx:pt idx="29114">20462</cx:pt>
          <cx:pt idx="29115">10396</cx:pt>
          <cx:pt idx="29116">9811</cx:pt>
          <cx:pt idx="29117">22975</cx:pt>
          <cx:pt idx="29118">14128</cx:pt>
          <cx:pt idx="29119">18226</cx:pt>
          <cx:pt idx="29120">10192</cx:pt>
          <cx:pt idx="29121">22586</cx:pt>
          <cx:pt idx="29122">13172</cx:pt>
          <cx:pt idx="29123">20656</cx:pt>
          <cx:pt idx="29124">18489</cx:pt>
          <cx:pt idx="29125">15906</cx:pt>
          <cx:pt idx="29126">20200</cx:pt>
          <cx:pt idx="29127">17601</cx:pt>
          <cx:pt idx="29128">15915</cx:pt>
          <cx:pt idx="29129">15661</cx:pt>
          <cx:pt idx="29130">16193</cx:pt>
          <cx:pt idx="29131">15702</cx:pt>
          <cx:pt idx="29132">11617</cx:pt>
          <cx:pt idx="29133">17923</cx:pt>
          <cx:pt idx="29134">23922</cx:pt>
          <cx:pt idx="29135">22495</cx:pt>
          <cx:pt idx="29136">23260</cx:pt>
          <cx:pt idx="29137">11925</cx:pt>
          <cx:pt idx="29138">10654</cx:pt>
          <cx:pt idx="29139">18156</cx:pt>
          <cx:pt idx="29140">9804</cx:pt>
          <cx:pt idx="29141">20271</cx:pt>
          <cx:pt idx="29142">19761</cx:pt>
          <cx:pt idx="29143">11211</cx:pt>
          <cx:pt idx="29144">9704</cx:pt>
          <cx:pt idx="29145">22054</cx:pt>
          <cx:pt idx="29146">12682</cx:pt>
          <cx:pt idx="29147">16691</cx:pt>
          <cx:pt idx="29148">10822</cx:pt>
          <cx:pt idx="29149">17039</cx:pt>
          <cx:pt idx="29150">21361</cx:pt>
          <cx:pt idx="29151">15109</cx:pt>
          <cx:pt idx="29152">11171</cx:pt>
          <cx:pt idx="29153">13298</cx:pt>
          <cx:pt idx="29154">22146</cx:pt>
          <cx:pt idx="29155">13167</cx:pt>
          <cx:pt idx="29156">18678</cx:pt>
          <cx:pt idx="29157">12655</cx:pt>
          <cx:pt idx="29158">9831</cx:pt>
          <cx:pt idx="29159">11234</cx:pt>
          <cx:pt idx="29160">9964</cx:pt>
          <cx:pt idx="29161">16357</cx:pt>
          <cx:pt idx="29162">16276</cx:pt>
          <cx:pt idx="29163">21011</cx:pt>
          <cx:pt idx="29164">20788</cx:pt>
          <cx:pt idx="29165">14580</cx:pt>
          <cx:pt idx="29166">13963</cx:pt>
          <cx:pt idx="29167">19996</cx:pt>
          <cx:pt idx="29168">22402</cx:pt>
          <cx:pt idx="29169">13379</cx:pt>
          <cx:pt idx="29170">13581</cx:pt>
          <cx:pt idx="29171">11837</cx:pt>
          <cx:pt idx="29172">14235</cx:pt>
          <cx:pt idx="29173">21216</cx:pt>
          <cx:pt idx="29174">22671</cx:pt>
          <cx:pt idx="29175">11369</cx:pt>
          <cx:pt idx="29176">9226</cx:pt>
          <cx:pt idx="29177">22508</cx:pt>
          <cx:pt idx="29178">22609</cx:pt>
          <cx:pt idx="29179">13649</cx:pt>
          <cx:pt idx="29180">22869</cx:pt>
          <cx:pt idx="29181">14407</cx:pt>
          <cx:pt idx="29182">10267</cx:pt>
          <cx:pt idx="29183">16873</cx:pt>
          <cx:pt idx="29184">11855</cx:pt>
          <cx:pt idx="29185">12032</cx:pt>
          <cx:pt idx="29186">22910</cx:pt>
          <cx:pt idx="29187">21520</cx:pt>
          <cx:pt idx="29188">19252</cx:pt>
          <cx:pt idx="29189">21879</cx:pt>
          <cx:pt idx="29190">23757</cx:pt>
          <cx:pt idx="29191">10940</cx:pt>
          <cx:pt idx="29192">9747</cx:pt>
          <cx:pt idx="29193">11745</cx:pt>
          <cx:pt idx="29194">19892</cx:pt>
          <cx:pt idx="29195">12837</cx:pt>
          <cx:pt idx="29196">13562</cx:pt>
          <cx:pt idx="29197">15516</cx:pt>
          <cx:pt idx="29198">21529</cx:pt>
          <cx:pt idx="29199">12622</cx:pt>
          <cx:pt idx="29200">14395</cx:pt>
          <cx:pt idx="29201">15666</cx:pt>
          <cx:pt idx="29202">22743</cx:pt>
          <cx:pt idx="29203">21693</cx:pt>
          <cx:pt idx="29204">11463</cx:pt>
          <cx:pt idx="29205">13311</cx:pt>
          <cx:pt idx="29206">17055</cx:pt>
          <cx:pt idx="29207">15355</cx:pt>
          <cx:pt idx="29208">11493</cx:pt>
          <cx:pt idx="29209">11733</cx:pt>
          <cx:pt idx="29210">13858</cx:pt>
          <cx:pt idx="29211">16776</cx:pt>
          <cx:pt idx="29212">22839</cx:pt>
          <cx:pt idx="29213">21398</cx:pt>
          <cx:pt idx="29214">20380</cx:pt>
          <cx:pt idx="29215">14323</cx:pt>
          <cx:pt idx="29216">18318</cx:pt>
          <cx:pt idx="29217">13691</cx:pt>
          <cx:pt idx="29218">15648</cx:pt>
          <cx:pt idx="29219">20565</cx:pt>
          <cx:pt idx="29220">9939</cx:pt>
          <cx:pt idx="29221">11823</cx:pt>
          <cx:pt idx="29222">15672</cx:pt>
          <cx:pt idx="29223">17339</cx:pt>
          <cx:pt idx="29224">21331</cx:pt>
          <cx:pt idx="29225">21716</cx:pt>
          <cx:pt idx="29226">18867</cx:pt>
          <cx:pt idx="29227">18600</cx:pt>
          <cx:pt idx="29228">20815</cx:pt>
          <cx:pt idx="29229">16865</cx:pt>
          <cx:pt idx="29230">18828</cx:pt>
          <cx:pt idx="29231">16887</cx:pt>
          <cx:pt idx="29232">14724</cx:pt>
          <cx:pt idx="29233">24423</cx:pt>
          <cx:pt idx="29234">14860</cx:pt>
          <cx:pt idx="29235">19858</cx:pt>
          <cx:pt idx="29236">18223</cx:pt>
          <cx:pt idx="29237">14224</cx:pt>
          <cx:pt idx="29238">16779</cx:pt>
          <cx:pt idx="29239">21431</cx:pt>
          <cx:pt idx="29240">15511</cx:pt>
          <cx:pt idx="29241">12664</cx:pt>
          <cx:pt idx="29242">17179</cx:pt>
          <cx:pt idx="29243">10070</cx:pt>
          <cx:pt idx="29244">24720</cx:pt>
          <cx:pt idx="29245">10250</cx:pt>
          <cx:pt idx="29246">23950</cx:pt>
          <cx:pt idx="29247">19429</cx:pt>
          <cx:pt idx="29248">10758</cx:pt>
          <cx:pt idx="29249">21284</cx:pt>
          <cx:pt idx="29250">18239</cx:pt>
          <cx:pt idx="29251">12102</cx:pt>
          <cx:pt idx="29252">10550</cx:pt>
          <cx:pt idx="29253">8266</cx:pt>
          <cx:pt idx="29254">21011</cx:pt>
          <cx:pt idx="29255">24695</cx:pt>
          <cx:pt idx="29256">18499</cx:pt>
          <cx:pt idx="29257">10022</cx:pt>
          <cx:pt idx="29258">24741</cx:pt>
          <cx:pt idx="29259">19381</cx:pt>
          <cx:pt idx="29260">22862</cx:pt>
          <cx:pt idx="29261">19498</cx:pt>
          <cx:pt idx="29262">19021</cx:pt>
          <cx:pt idx="29263">19394</cx:pt>
          <cx:pt idx="29264">18070</cx:pt>
          <cx:pt idx="29265">21632</cx:pt>
          <cx:pt idx="29266">15533</cx:pt>
          <cx:pt idx="29267">13790</cx:pt>
          <cx:pt idx="29268">18210</cx:pt>
          <cx:pt idx="29269">22770</cx:pt>
          <cx:pt idx="29270">21126</cx:pt>
          <cx:pt idx="29271">9909</cx:pt>
          <cx:pt idx="29272">14518</cx:pt>
          <cx:pt idx="29273">16534</cx:pt>
          <cx:pt idx="29274">11894</cx:pt>
          <cx:pt idx="29275">20330</cx:pt>
          <cx:pt idx="29276">14777</cx:pt>
          <cx:pt idx="29277">9936</cx:pt>
          <cx:pt idx="29278">9897</cx:pt>
          <cx:pt idx="29279">11771</cx:pt>
          <cx:pt idx="29280">16426</cx:pt>
          <cx:pt idx="29281">21876</cx:pt>
          <cx:pt idx="29282">20710</cx:pt>
          <cx:pt idx="29283">11034</cx:pt>
          <cx:pt idx="29284">17825</cx:pt>
          <cx:pt idx="29285">20669</cx:pt>
          <cx:pt idx="29286">14188</cx:pt>
          <cx:pt idx="29287">24161</cx:pt>
          <cx:pt idx="29288">11615</cx:pt>
          <cx:pt idx="29289">17048</cx:pt>
          <cx:pt idx="29290">23924</cx:pt>
          <cx:pt idx="29291">24212</cx:pt>
          <cx:pt idx="29292">25088</cx:pt>
          <cx:pt idx="29293">20025</cx:pt>
          <cx:pt idx="29294">16784</cx:pt>
          <cx:pt idx="29295">12328</cx:pt>
          <cx:pt idx="29296">19314</cx:pt>
          <cx:pt idx="29297">18993</cx:pt>
          <cx:pt idx="29298">19123</cx:pt>
          <cx:pt idx="29299">14313</cx:pt>
          <cx:pt idx="29300">18927</cx:pt>
          <cx:pt idx="29301">12715</cx:pt>
          <cx:pt idx="29302">7980</cx:pt>
          <cx:pt idx="29303">12809</cx:pt>
          <cx:pt idx="29304">20108</cx:pt>
          <cx:pt idx="29305">13769</cx:pt>
          <cx:pt idx="29306">13792</cx:pt>
          <cx:pt idx="29307">11673</cx:pt>
          <cx:pt idx="29308">15336</cx:pt>
          <cx:pt idx="29309">19972</cx:pt>
          <cx:pt idx="29310">15770</cx:pt>
          <cx:pt idx="29311">17839</cx:pt>
          <cx:pt idx="29312">9545</cx:pt>
          <cx:pt idx="29313">22797</cx:pt>
          <cx:pt idx="29314">13980</cx:pt>
          <cx:pt idx="29315">14524</cx:pt>
          <cx:pt idx="29316">20064</cx:pt>
          <cx:pt idx="29317">10833</cx:pt>
          <cx:pt idx="29318">20923</cx:pt>
          <cx:pt idx="29319">12764</cx:pt>
          <cx:pt idx="29320">19574</cx:pt>
          <cx:pt idx="29321">22236</cx:pt>
          <cx:pt idx="29322">23547</cx:pt>
          <cx:pt idx="29323">15491</cx:pt>
          <cx:pt idx="29324">12247</cx:pt>
          <cx:pt idx="29325">17747</cx:pt>
          <cx:pt idx="29326">11249</cx:pt>
          <cx:pt idx="29327">18613</cx:pt>
          <cx:pt idx="29328">8554</cx:pt>
          <cx:pt idx="29329">13138</cx:pt>
          <cx:pt idx="29330">11161</cx:pt>
          <cx:pt idx="29331">14156</cx:pt>
          <cx:pt idx="29332">14467</cx:pt>
          <cx:pt idx="29333">8957</cx:pt>
          <cx:pt idx="29334">16743</cx:pt>
          <cx:pt idx="29335">20489</cx:pt>
          <cx:pt idx="29336">11850</cx:pt>
          <cx:pt idx="29337">18277</cx:pt>
          <cx:pt idx="29338">20609</cx:pt>
          <cx:pt idx="29339">24814</cx:pt>
          <cx:pt idx="29340">17400</cx:pt>
          <cx:pt idx="29341">10705</cx:pt>
          <cx:pt idx="29342">19480</cx:pt>
          <cx:pt idx="29343">14256</cx:pt>
          <cx:pt idx="29344">15128</cx:pt>
          <cx:pt idx="29345">16276</cx:pt>
          <cx:pt idx="29346">22460</cx:pt>
          <cx:pt idx="29347">10454</cx:pt>
          <cx:pt idx="29348">14892</cx:pt>
          <cx:pt idx="29349">21670</cx:pt>
          <cx:pt idx="29350">13920</cx:pt>
          <cx:pt idx="29351">15512</cx:pt>
          <cx:pt idx="29352">11832</cx:pt>
          <cx:pt idx="29353">12184</cx:pt>
          <cx:pt idx="29354">16924</cx:pt>
          <cx:pt idx="29355">15660</cx:pt>
          <cx:pt idx="29356">17053</cx:pt>
          <cx:pt idx="29357">14755</cx:pt>
          <cx:pt idx="29358">20809</cx:pt>
          <cx:pt idx="29359">16937</cx:pt>
          <cx:pt idx="29360">15235</cx:pt>
          <cx:pt idx="29361">14111</cx:pt>
          <cx:pt idx="29362">10947</cx:pt>
          <cx:pt idx="29363">12073</cx:pt>
          <cx:pt idx="29364">18387</cx:pt>
          <cx:pt idx="29365">13633</cx:pt>
          <cx:pt idx="29366">11705</cx:pt>
          <cx:pt idx="29367">19459</cx:pt>
          <cx:pt idx="29368">19704</cx:pt>
          <cx:pt idx="29369">13068</cx:pt>
          <cx:pt idx="29370">20801</cx:pt>
          <cx:pt idx="29371">14843</cx:pt>
          <cx:pt idx="29372">10571</cx:pt>
          <cx:pt idx="29373">19976</cx:pt>
          <cx:pt idx="29374">11361</cx:pt>
          <cx:pt idx="29375">9817</cx:pt>
          <cx:pt idx="29376">14513</cx:pt>
          <cx:pt idx="29377">16810</cx:pt>
          <cx:pt idx="29378">16387</cx:pt>
          <cx:pt idx="29379">13768</cx:pt>
          <cx:pt idx="29380">21958</cx:pt>
          <cx:pt idx="29381">21192</cx:pt>
          <cx:pt idx="29382">18047</cx:pt>
          <cx:pt idx="29383">17386</cx:pt>
          <cx:pt idx="29384">10422</cx:pt>
          <cx:pt idx="29385">24468</cx:pt>
          <cx:pt idx="29386">11704</cx:pt>
          <cx:pt idx="29387">12705</cx:pt>
          <cx:pt idx="29388">17440</cx:pt>
          <cx:pt idx="29389">14092</cx:pt>
          <cx:pt idx="29390">9621</cx:pt>
          <cx:pt idx="29391">10539</cx:pt>
          <cx:pt idx="29392">20362</cx:pt>
          <cx:pt idx="29393">16487</cx:pt>
          <cx:pt idx="29394">15116</cx:pt>
          <cx:pt idx="29395">13237</cx:pt>
          <cx:pt idx="29396">16310</cx:pt>
          <cx:pt idx="29397">24445</cx:pt>
          <cx:pt idx="29398">15529</cx:pt>
          <cx:pt idx="29399">14623</cx:pt>
          <cx:pt idx="29400">13359</cx:pt>
          <cx:pt idx="29401">21083</cx:pt>
          <cx:pt idx="29402">16341</cx:pt>
          <cx:pt idx="29403">11339</cx:pt>
          <cx:pt idx="29404">14276</cx:pt>
          <cx:pt idx="29405">16329</cx:pt>
          <cx:pt idx="29406">13984</cx:pt>
          <cx:pt idx="29407">8543</cx:pt>
          <cx:pt idx="29408">18191</cx:pt>
          <cx:pt idx="29409">23566</cx:pt>
          <cx:pt idx="29410">16640</cx:pt>
          <cx:pt idx="29411">9653</cx:pt>
          <cx:pt idx="29412">11408</cx:pt>
          <cx:pt idx="29413">18394</cx:pt>
          <cx:pt idx="29414">20202</cx:pt>
          <cx:pt idx="29415">9837</cx:pt>
          <cx:pt idx="29416">22782</cx:pt>
          <cx:pt idx="29417">11896</cx:pt>
          <cx:pt idx="29418">22608</cx:pt>
          <cx:pt idx="29419">11412</cx:pt>
          <cx:pt idx="29420">21452</cx:pt>
          <cx:pt idx="29421">19866</cx:pt>
          <cx:pt idx="29422">13652</cx:pt>
          <cx:pt idx="29423">14956</cx:pt>
          <cx:pt idx="29424">15882</cx:pt>
          <cx:pt idx="29425">17117</cx:pt>
          <cx:pt idx="29426">12147</cx:pt>
          <cx:pt idx="29427">11430</cx:pt>
          <cx:pt idx="29428">13462</cx:pt>
          <cx:pt idx="29429">16091</cx:pt>
          <cx:pt idx="29430">13112</cx:pt>
          <cx:pt idx="29431">11578</cx:pt>
          <cx:pt idx="29432">17455</cx:pt>
          <cx:pt idx="29433">19599</cx:pt>
          <cx:pt idx="29434">18159</cx:pt>
          <cx:pt idx="29435">14474</cx:pt>
          <cx:pt idx="29436">19106</cx:pt>
          <cx:pt idx="29437">11512</cx:pt>
          <cx:pt idx="29438">20668</cx:pt>
          <cx:pt idx="29439">15885</cx:pt>
          <cx:pt idx="29440">14496</cx:pt>
          <cx:pt idx="29441">19274</cx:pt>
          <cx:pt idx="29442">13708</cx:pt>
          <cx:pt idx="29443">13195</cx:pt>
          <cx:pt idx="29444">16067</cx:pt>
          <cx:pt idx="29445">11588</cx:pt>
          <cx:pt idx="29446">18254</cx:pt>
          <cx:pt idx="29447">9138</cx:pt>
          <cx:pt idx="29448">20698</cx:pt>
          <cx:pt idx="29449">18210</cx:pt>
          <cx:pt idx="29450">10548</cx:pt>
          <cx:pt idx="29451">15486</cx:pt>
          <cx:pt idx="29452">17699</cx:pt>
          <cx:pt idx="29453">11849</cx:pt>
          <cx:pt idx="29454">20049</cx:pt>
          <cx:pt idx="29455">9897</cx:pt>
          <cx:pt idx="29456">15194</cx:pt>
          <cx:pt idx="29457">14687</cx:pt>
          <cx:pt idx="29458">9909</cx:pt>
          <cx:pt idx="29459">20703</cx:pt>
          <cx:pt idx="29460">15027</cx:pt>
          <cx:pt idx="29461">14947</cx:pt>
          <cx:pt idx="29462">9545</cx:pt>
          <cx:pt idx="29463">14333</cx:pt>
          <cx:pt idx="29464">17099</cx:pt>
          <cx:pt idx="29465">17601</cx:pt>
          <cx:pt idx="29466">19370</cx:pt>
          <cx:pt idx="29467">19052</cx:pt>
          <cx:pt idx="29468">19951</cx:pt>
          <cx:pt idx="29469">23832</cx:pt>
          <cx:pt idx="29470">15222</cx:pt>
          <cx:pt idx="29471">24528</cx:pt>
          <cx:pt idx="29472">18544</cx:pt>
          <cx:pt idx="29473">24813</cx:pt>
          <cx:pt idx="29474">21414</cx:pt>
          <cx:pt idx="29475">21243</cx:pt>
          <cx:pt idx="29476">16089</cx:pt>
          <cx:pt idx="29477">11553</cx:pt>
          <cx:pt idx="29478">15409</cx:pt>
          <cx:pt idx="29479">9340</cx:pt>
          <cx:pt idx="29480">10411</cx:pt>
          <cx:pt idx="29481">17550</cx:pt>
          <cx:pt idx="29482">14706</cx:pt>
          <cx:pt idx="29483">21287</cx:pt>
          <cx:pt idx="29484">18601</cx:pt>
          <cx:pt idx="29485">20239</cx:pt>
          <cx:pt idx="29486">18864</cx:pt>
          <cx:pt idx="29487">14677</cx:pt>
          <cx:pt idx="29488">17144</cx:pt>
          <cx:pt idx="29489">17598</cx:pt>
          <cx:pt idx="29490">19246</cx:pt>
          <cx:pt idx="29491">12216</cx:pt>
          <cx:pt idx="29492">12249</cx:pt>
          <cx:pt idx="29493">8851</cx:pt>
          <cx:pt idx="29494">11612</cx:pt>
          <cx:pt idx="29495">15091</cx:pt>
          <cx:pt idx="29496">15662</cx:pt>
          <cx:pt idx="29497">19805</cx:pt>
          <cx:pt idx="29498">17580</cx:pt>
          <cx:pt idx="29499">13452</cx:pt>
          <cx:pt idx="29500">14682</cx:pt>
          <cx:pt idx="29501">16647</cx:pt>
          <cx:pt idx="29502">16839</cx:pt>
          <cx:pt idx="29503">19841</cx:pt>
          <cx:pt idx="29504">17009</cx:pt>
          <cx:pt idx="29505">20077</cx:pt>
          <cx:pt idx="29506">20888</cx:pt>
          <cx:pt idx="29507">20691</cx:pt>
          <cx:pt idx="29508">9330</cx:pt>
          <cx:pt idx="29509">8756</cx:pt>
          <cx:pt idx="29510">15807</cx:pt>
          <cx:pt idx="29511">9906</cx:pt>
          <cx:pt idx="29512">17010</cx:pt>
          <cx:pt idx="29513">21825</cx:pt>
          <cx:pt idx="29514">20444</cx:pt>
          <cx:pt idx="29515">17469</cx:pt>
          <cx:pt idx="29516">7956</cx:pt>
          <cx:pt idx="29517">12869</cx:pt>
          <cx:pt idx="29518">17127</cx:pt>
          <cx:pt idx="29519">13759</cx:pt>
          <cx:pt idx="29520">18945</cx:pt>
          <cx:pt idx="29521">13528</cx:pt>
          <cx:pt idx="29522">14546</cx:pt>
          <cx:pt idx="29523">8891</cx:pt>
          <cx:pt idx="29524">17724</cx:pt>
          <cx:pt idx="29525">24217</cx:pt>
          <cx:pt idx="29526">17020</cx:pt>
          <cx:pt idx="29527">12283</cx:pt>
          <cx:pt idx="29528">10488</cx:pt>
          <cx:pt idx="29529">15640</cx:pt>
          <cx:pt idx="29530">19148</cx:pt>
          <cx:pt idx="29531">9253</cx:pt>
          <cx:pt idx="29532">11653</cx:pt>
          <cx:pt idx="29533">16683</cx:pt>
          <cx:pt idx="29534">20163</cx:pt>
          <cx:pt idx="29535">22813</cx:pt>
          <cx:pt idx="29536">13035</cx:pt>
          <cx:pt idx="29537">15743</cx:pt>
          <cx:pt idx="29538">12400</cx:pt>
          <cx:pt idx="29539">8101</cx:pt>
          <cx:pt idx="29540">18125</cx:pt>
          <cx:pt idx="29541">11622</cx:pt>
          <cx:pt idx="29542">14191</cx:pt>
          <cx:pt idx="29543">16322</cx:pt>
          <cx:pt idx="29544">18568</cx:pt>
          <cx:pt idx="29545">15021</cx:pt>
          <cx:pt idx="29546">8743</cx:pt>
          <cx:pt idx="29547">9993</cx:pt>
          <cx:pt idx="29548">18275</cx:pt>
          <cx:pt idx="29549">18880</cx:pt>
          <cx:pt idx="29550">14651</cx:pt>
          <cx:pt idx="29551">16369</cx:pt>
          <cx:pt idx="29552">12647</cx:pt>
          <cx:pt idx="29553">14180</cx:pt>
          <cx:pt idx="29554">20654</cx:pt>
          <cx:pt idx="29555">12837</cx:pt>
          <cx:pt idx="29556">18851</cx:pt>
          <cx:pt idx="29557">18391</cx:pt>
          <cx:pt idx="29558">12244</cx:pt>
          <cx:pt idx="29559">15520</cx:pt>
          <cx:pt idx="29560">11172</cx:pt>
          <cx:pt idx="29561">13390</cx:pt>
          <cx:pt idx="29562">16971</cx:pt>
          <cx:pt idx="29563">10566</cx:pt>
          <cx:pt idx="29564">10448</cx:pt>
          <cx:pt idx="29565">21070</cx:pt>
          <cx:pt idx="29566">17310</cx:pt>
          <cx:pt idx="29567">19504</cx:pt>
          <cx:pt idx="29568">10623</cx:pt>
          <cx:pt idx="29569">15660</cx:pt>
          <cx:pt idx="29570">14339</cx:pt>
          <cx:pt idx="29571">11944</cx:pt>
          <cx:pt idx="29572">21955</cx:pt>
          <cx:pt idx="29573">12377</cx:pt>
          <cx:pt idx="29574">18720</cx:pt>
          <cx:pt idx="29575">22938</cx:pt>
          <cx:pt idx="29576">18113</cx:pt>
          <cx:pt idx="29577">14655</cx:pt>
          <cx:pt idx="29578">22831</cx:pt>
          <cx:pt idx="29579">15270</cx:pt>
          <cx:pt idx="29580">20231</cx:pt>
          <cx:pt idx="29581">12277</cx:pt>
          <cx:pt idx="29582">22926</cx:pt>
          <cx:pt idx="29583">13408</cx:pt>
          <cx:pt idx="29584">23640</cx:pt>
          <cx:pt idx="29585">19019</cx:pt>
          <cx:pt idx="29586">16035</cx:pt>
          <cx:pt idx="29587">18042</cx:pt>
          <cx:pt idx="29588">10985</cx:pt>
          <cx:pt idx="29589">21500</cx:pt>
          <cx:pt idx="29590">24959</cx:pt>
          <cx:pt idx="29591">16041</cx:pt>
          <cx:pt idx="29592">18596</cx:pt>
          <cx:pt idx="29593">24082</cx:pt>
          <cx:pt idx="29594">20036</cx:pt>
          <cx:pt idx="29595">10747</cx:pt>
          <cx:pt idx="29596">18782</cx:pt>
          <cx:pt idx="29597">20853</cx:pt>
          <cx:pt idx="29598">16133</cx:pt>
          <cx:pt idx="29599">24367</cx:pt>
          <cx:pt idx="29600">8828</cx:pt>
          <cx:pt idx="29601">11638</cx:pt>
          <cx:pt idx="29602">20141</cx:pt>
          <cx:pt idx="29603">8496</cx:pt>
          <cx:pt idx="29604">14471</cx:pt>
          <cx:pt idx="29605">16683</cx:pt>
          <cx:pt idx="29606">17515</cx:pt>
          <cx:pt idx="29607">19366</cx:pt>
          <cx:pt idx="29608">19042</cx:pt>
          <cx:pt idx="29609">22622</cx:pt>
          <cx:pt idx="29610">13047</cx:pt>
          <cx:pt idx="29611">11014</cx:pt>
          <cx:pt idx="29612">15009</cx:pt>
          <cx:pt idx="29613">15726</cx:pt>
          <cx:pt idx="29614">16677</cx:pt>
          <cx:pt idx="29615">10860</cx:pt>
          <cx:pt idx="29616">10148</cx:pt>
          <cx:pt idx="29617">23619</cx:pt>
          <cx:pt idx="29618">12974</cx:pt>
          <cx:pt idx="29619">12966</cx:pt>
          <cx:pt idx="29620">9337</cx:pt>
          <cx:pt idx="29621">13859</cx:pt>
          <cx:pt idx="29622">13240</cx:pt>
          <cx:pt idx="29623">12259</cx:pt>
          <cx:pt idx="29624">20108</cx:pt>
          <cx:pt idx="29625">9899</cx:pt>
          <cx:pt idx="29626">17176</cx:pt>
          <cx:pt idx="29627">14767</cx:pt>
          <cx:pt idx="29628">11480</cx:pt>
          <cx:pt idx="29629">20747</cx:pt>
          <cx:pt idx="29630">17446</cx:pt>
          <cx:pt idx="29631">20482</cx:pt>
          <cx:pt idx="29632">11576</cx:pt>
          <cx:pt idx="29633">20002</cx:pt>
          <cx:pt idx="29634">15617</cx:pt>
          <cx:pt idx="29635">22383</cx:pt>
          <cx:pt idx="29636">14517</cx:pt>
          <cx:pt idx="29637">14072</cx:pt>
          <cx:pt idx="29638">9534</cx:pt>
          <cx:pt idx="29639">22980</cx:pt>
          <cx:pt idx="29640">11248</cx:pt>
          <cx:pt idx="29641">21257</cx:pt>
          <cx:pt idx="29642">22954</cx:pt>
          <cx:pt idx="29643">22279</cx:pt>
          <cx:pt idx="29644">11783</cx:pt>
          <cx:pt idx="29645">22526</cx:pt>
          <cx:pt idx="29646">19676</cx:pt>
          <cx:pt idx="29647">14493</cx:pt>
          <cx:pt idx="29648">8481</cx:pt>
          <cx:pt idx="29649">14209</cx:pt>
          <cx:pt idx="29650">15710</cx:pt>
          <cx:pt idx="29651">10000</cx:pt>
          <cx:pt idx="29652">10638</cx:pt>
          <cx:pt idx="29653">19016</cx:pt>
          <cx:pt idx="29654">16160</cx:pt>
          <cx:pt idx="29655">14703</cx:pt>
          <cx:pt idx="29656">18899</cx:pt>
          <cx:pt idx="29657">17566</cx:pt>
          <cx:pt idx="29658">15119</cx:pt>
          <cx:pt idx="29659">15208</cx:pt>
          <cx:pt idx="29660">15419</cx:pt>
          <cx:pt idx="29661">17627</cx:pt>
          <cx:pt idx="29662">17834</cx:pt>
          <cx:pt idx="29663">22911</cx:pt>
          <cx:pt idx="29664">21272</cx:pt>
          <cx:pt idx="29665">19776</cx:pt>
          <cx:pt idx="29666">20364</cx:pt>
          <cx:pt idx="29667">18347</cx:pt>
          <cx:pt idx="29668">12945</cx:pt>
          <cx:pt idx="29669">18100</cx:pt>
          <cx:pt idx="29670">17379</cx:pt>
          <cx:pt idx="29671">18139</cx:pt>
          <cx:pt idx="29672">21307</cx:pt>
          <cx:pt idx="29673">21806</cx:pt>
          <cx:pt idx="29674">15936</cx:pt>
          <cx:pt idx="29675">11747</cx:pt>
          <cx:pt idx="29676">18539</cx:pt>
          <cx:pt idx="29677">18756</cx:pt>
          <cx:pt idx="29678">20941</cx:pt>
          <cx:pt idx="29679">16789</cx:pt>
          <cx:pt idx="29680">16184</cx:pt>
          <cx:pt idx="29681">14570</cx:pt>
          <cx:pt idx="29682">21742</cx:pt>
          <cx:pt idx="29683">21533</cx:pt>
          <cx:pt idx="29684">16564</cx:pt>
          <cx:pt idx="29685">21143</cx:pt>
          <cx:pt idx="29686">23108</cx:pt>
          <cx:pt idx="29687">19526</cx:pt>
          <cx:pt idx="29688">12063</cx:pt>
          <cx:pt idx="29689">21875</cx:pt>
          <cx:pt idx="29690">22090</cx:pt>
          <cx:pt idx="29691">14690</cx:pt>
          <cx:pt idx="29692">21945</cx:pt>
          <cx:pt idx="29693">7691</cx:pt>
          <cx:pt idx="29694">16725</cx:pt>
          <cx:pt idx="29695">23747</cx:pt>
          <cx:pt idx="29696">20822</cx:pt>
          <cx:pt idx="29697">12971</cx:pt>
          <cx:pt idx="29698">11514</cx:pt>
          <cx:pt idx="29699">18953</cx:pt>
          <cx:pt idx="29700">20745</cx:pt>
          <cx:pt idx="29701">9091</cx:pt>
          <cx:pt idx="29702">11622</cx:pt>
          <cx:pt idx="29703">16209</cx:pt>
          <cx:pt idx="29704">22558</cx:pt>
          <cx:pt idx="29705">9604</cx:pt>
          <cx:pt idx="29706">19366</cx:pt>
          <cx:pt idx="29707">23686</cx:pt>
          <cx:pt idx="29708">12213</cx:pt>
          <cx:pt idx="29709">19813</cx:pt>
          <cx:pt idx="29710">9651</cx:pt>
          <cx:pt idx="29711">11068</cx:pt>
          <cx:pt idx="29712">18200</cx:pt>
          <cx:pt idx="29713">15219</cx:pt>
          <cx:pt idx="29714">18402</cx:pt>
          <cx:pt idx="29715">13318</cx:pt>
          <cx:pt idx="29716">11806</cx:pt>
          <cx:pt idx="29717">17503</cx:pt>
          <cx:pt idx="29718">16258</cx:pt>
          <cx:pt idx="29719">10267</cx:pt>
          <cx:pt idx="29720">18603</cx:pt>
          <cx:pt idx="29721">16480</cx:pt>
          <cx:pt idx="29722">12272</cx:pt>
          <cx:pt idx="29723">21518</cx:pt>
          <cx:pt idx="29724">10826</cx:pt>
          <cx:pt idx="29725">23317</cx:pt>
          <cx:pt idx="29726">16221</cx:pt>
          <cx:pt idx="29727">22214</cx:pt>
          <cx:pt idx="29728">15528</cx:pt>
          <cx:pt idx="29729">24367</cx:pt>
          <cx:pt idx="29730">17068</cx:pt>
          <cx:pt idx="29731">14307</cx:pt>
          <cx:pt idx="29732">23032</cx:pt>
          <cx:pt idx="29733">14587</cx:pt>
          <cx:pt idx="29734">14314</cx:pt>
          <cx:pt idx="29735">21948</cx:pt>
          <cx:pt idx="29736">23694</cx:pt>
          <cx:pt idx="29737">12249</cx:pt>
          <cx:pt idx="29738">16297</cx:pt>
          <cx:pt idx="29739">15817</cx:pt>
          <cx:pt idx="29740">17479</cx:pt>
          <cx:pt idx="29741">23595</cx:pt>
          <cx:pt idx="29742">24732</cx:pt>
          <cx:pt idx="29743">17700</cx:pt>
          <cx:pt idx="29744">25043</cx:pt>
          <cx:pt idx="29745">11153</cx:pt>
          <cx:pt idx="29746">14532</cx:pt>
          <cx:pt idx="29747">21215</cx:pt>
          <cx:pt idx="29748">15388</cx:pt>
          <cx:pt idx="29749">17956</cx:pt>
          <cx:pt idx="29750">9071</cx:pt>
          <cx:pt idx="29751">17843</cx:pt>
          <cx:pt idx="29752">8167</cx:pt>
          <cx:pt idx="29753">20359</cx:pt>
          <cx:pt idx="29754">9852</cx:pt>
          <cx:pt idx="29755">12926</cx:pt>
          <cx:pt idx="29756">11609</cx:pt>
          <cx:pt idx="29757">19906</cx:pt>
          <cx:pt idx="29758">18262</cx:pt>
          <cx:pt idx="29759">8363</cx:pt>
          <cx:pt idx="29760">21238</cx:pt>
          <cx:pt idx="29761">14168</cx:pt>
          <cx:pt idx="29762">17176</cx:pt>
          <cx:pt idx="29763">13783</cx:pt>
          <cx:pt idx="29764">14985</cx:pt>
          <cx:pt idx="29765">13280</cx:pt>
          <cx:pt idx="29766">24060</cx:pt>
          <cx:pt idx="29767">16604</cx:pt>
          <cx:pt idx="29768">20585</cx:pt>
          <cx:pt idx="29769">18054</cx:pt>
          <cx:pt idx="29770">12670</cx:pt>
          <cx:pt idx="29771">12982</cx:pt>
          <cx:pt idx="29772">10717</cx:pt>
          <cx:pt idx="29773">11721</cx:pt>
          <cx:pt idx="29774">19617</cx:pt>
          <cx:pt idx="29775">24031</cx:pt>
          <cx:pt idx="29776">13285</cx:pt>
          <cx:pt idx="29777">10161</cx:pt>
          <cx:pt idx="29778">14804</cx:pt>
          <cx:pt idx="29779">14594</cx:pt>
          <cx:pt idx="29780">13739</cx:pt>
          <cx:pt idx="29781">11822</cx:pt>
          <cx:pt idx="29782">17632</cx:pt>
          <cx:pt idx="29783">17038</cx:pt>
          <cx:pt idx="29784">23603</cx:pt>
          <cx:pt idx="29785">18814</cx:pt>
          <cx:pt idx="29786">18909</cx:pt>
          <cx:pt idx="29787">19621</cx:pt>
          <cx:pt idx="29788">17078</cx:pt>
          <cx:pt idx="29789">12055</cx:pt>
          <cx:pt idx="29790">10551</cx:pt>
          <cx:pt idx="29791">14774</cx:pt>
          <cx:pt idx="29792">12077</cx:pt>
          <cx:pt idx="29793">17725</cx:pt>
          <cx:pt idx="29794">21809</cx:pt>
          <cx:pt idx="29795">19542</cx:pt>
          <cx:pt idx="29796">12741</cx:pt>
          <cx:pt idx="29797">22196</cx:pt>
          <cx:pt idx="29798">9376</cx:pt>
          <cx:pt idx="29799">12243</cx:pt>
          <cx:pt idx="29800">22697</cx:pt>
          <cx:pt idx="29801">15369</cx:pt>
          <cx:pt idx="29802">10287</cx:pt>
          <cx:pt idx="29803">11822</cx:pt>
          <cx:pt idx="29804">9150</cx:pt>
          <cx:pt idx="29805">16722</cx:pt>
          <cx:pt idx="29806">12515</cx:pt>
          <cx:pt idx="29807">8627</cx:pt>
          <cx:pt idx="29808">14309</cx:pt>
          <cx:pt idx="29809">23298</cx:pt>
          <cx:pt idx="29810">15103</cx:pt>
          <cx:pt idx="29811">15446</cx:pt>
          <cx:pt idx="29812">16928</cx:pt>
          <cx:pt idx="29813">10634</cx:pt>
          <cx:pt idx="29814">22354</cx:pt>
          <cx:pt idx="29815">11637</cx:pt>
          <cx:pt idx="29816">20117</cx:pt>
          <cx:pt idx="29817">21770</cx:pt>
          <cx:pt idx="29818">16461</cx:pt>
          <cx:pt idx="29819">8864</cx:pt>
          <cx:pt idx="29820">14274</cx:pt>
          <cx:pt idx="29821">21334</cx:pt>
          <cx:pt idx="29822">19940</cx:pt>
          <cx:pt idx="29823">12594</cx:pt>
          <cx:pt idx="29824">11541</cx:pt>
          <cx:pt idx="29825">12799</cx:pt>
          <cx:pt idx="29826">12633</cx:pt>
          <cx:pt idx="29827">19780</cx:pt>
          <cx:pt idx="29828">16962</cx:pt>
          <cx:pt idx="29829">15099</cx:pt>
          <cx:pt idx="29830">11325</cx:pt>
          <cx:pt idx="29831">23251</cx:pt>
          <cx:pt idx="29832">14848</cx:pt>
          <cx:pt idx="29833">23198</cx:pt>
          <cx:pt idx="29834">17895</cx:pt>
          <cx:pt idx="29835">8212</cx:pt>
          <cx:pt idx="29836">19133</cx:pt>
          <cx:pt idx="29837">23667</cx:pt>
          <cx:pt idx="29838">20309</cx:pt>
          <cx:pt idx="29839">11254</cx:pt>
          <cx:pt idx="29840">18349</cx:pt>
          <cx:pt idx="29841">18507</cx:pt>
          <cx:pt idx="29842">11888</cx:pt>
          <cx:pt idx="29843">16752</cx:pt>
          <cx:pt idx="29844">13912</cx:pt>
          <cx:pt idx="29845">24282</cx:pt>
          <cx:pt idx="29846">16810</cx:pt>
          <cx:pt idx="29847">10646</cx:pt>
          <cx:pt idx="29848">15125</cx:pt>
          <cx:pt idx="29849">23418</cx:pt>
          <cx:pt idx="29850">9309</cx:pt>
          <cx:pt idx="29851">23156</cx:pt>
          <cx:pt idx="29852">10809</cx:pt>
          <cx:pt idx="29853">22768</cx:pt>
          <cx:pt idx="29854">14647</cx:pt>
          <cx:pt idx="29855">9626</cx:pt>
          <cx:pt idx="29856">19645</cx:pt>
          <cx:pt idx="29857">16014</cx:pt>
          <cx:pt idx="29858">20809</cx:pt>
          <cx:pt idx="29859">13454</cx:pt>
          <cx:pt idx="29860">24213</cx:pt>
          <cx:pt idx="29861">12700</cx:pt>
          <cx:pt idx="29862">21152</cx:pt>
          <cx:pt idx="29863">16221</cx:pt>
          <cx:pt idx="29864">19336</cx:pt>
          <cx:pt idx="29865">20616</cx:pt>
          <cx:pt idx="29866">11969</cx:pt>
          <cx:pt idx="29867">17152</cx:pt>
          <cx:pt idx="29868">12943</cx:pt>
          <cx:pt idx="29869">13836</cx:pt>
          <cx:pt idx="29870">21510</cx:pt>
          <cx:pt idx="29871">13265</cx:pt>
          <cx:pt idx="29872">12091</cx:pt>
          <cx:pt idx="29873">11399</cx:pt>
          <cx:pt idx="29874">20720</cx:pt>
          <cx:pt idx="29875">9488</cx:pt>
          <cx:pt idx="29876">12856</cx:pt>
          <cx:pt idx="29877">14890</cx:pt>
          <cx:pt idx="29878">19530</cx:pt>
          <cx:pt idx="29879">22153</cx:pt>
          <cx:pt idx="29880">16206</cx:pt>
          <cx:pt idx="29881">11412</cx:pt>
          <cx:pt idx="29882">10269</cx:pt>
          <cx:pt idx="29883">10255</cx:pt>
          <cx:pt idx="29884">24073</cx:pt>
          <cx:pt idx="29885">15719</cx:pt>
          <cx:pt idx="29886">19574</cx:pt>
          <cx:pt idx="29887">20836</cx:pt>
          <cx:pt idx="29888">18417</cx:pt>
          <cx:pt idx="29889">8991</cx:pt>
          <cx:pt idx="29890">10341</cx:pt>
          <cx:pt idx="29891">11292</cx:pt>
          <cx:pt idx="29892">13727</cx:pt>
          <cx:pt idx="29893">10430</cx:pt>
          <cx:pt idx="29894">20134</cx:pt>
          <cx:pt idx="29895">17142</cx:pt>
          <cx:pt idx="29896">10544</cx:pt>
          <cx:pt idx="29897">17630</cx:pt>
          <cx:pt idx="29898">15825</cx:pt>
          <cx:pt idx="29899">10164</cx:pt>
          <cx:pt idx="29900">18547</cx:pt>
          <cx:pt idx="29901">19072</cx:pt>
          <cx:pt idx="29902">15467</cx:pt>
          <cx:pt idx="29903">12772</cx:pt>
          <cx:pt idx="29904">21366</cx:pt>
          <cx:pt idx="29905">20893</cx:pt>
          <cx:pt idx="29906">15893</cx:pt>
          <cx:pt idx="29907">13621</cx:pt>
          <cx:pt idx="29908">10323</cx:pt>
          <cx:pt idx="29909">14575</cx:pt>
          <cx:pt idx="29910">17011</cx:pt>
          <cx:pt idx="29911">22001</cx:pt>
          <cx:pt idx="29912">11428</cx:pt>
          <cx:pt idx="29913">23433</cx:pt>
          <cx:pt idx="29914">13233</cx:pt>
          <cx:pt idx="29915">21692</cx:pt>
          <cx:pt idx="29916">12448</cx:pt>
          <cx:pt idx="29917">15024</cx:pt>
          <cx:pt idx="29918">20021</cx:pt>
          <cx:pt idx="29919">21124</cx:pt>
          <cx:pt idx="29920">11114</cx:pt>
          <cx:pt idx="29921">14513</cx:pt>
          <cx:pt idx="29922">20003</cx:pt>
          <cx:pt idx="29923">24745</cx:pt>
          <cx:pt idx="29924">16745</cx:pt>
          <cx:pt idx="29925">14035</cx:pt>
          <cx:pt idx="29926">12052</cx:pt>
          <cx:pt idx="29927">13060</cx:pt>
          <cx:pt idx="29928">11693</cx:pt>
          <cx:pt idx="29929">18827</cx:pt>
          <cx:pt idx="29930">16308</cx:pt>
          <cx:pt idx="29931">10681</cx:pt>
          <cx:pt idx="29932">10223</cx:pt>
          <cx:pt idx="29933">12089</cx:pt>
          <cx:pt idx="29934">22400</cx:pt>
          <cx:pt idx="29935">22667</cx:pt>
          <cx:pt idx="29936">15814</cx:pt>
          <cx:pt idx="29937">14058</cx:pt>
          <cx:pt idx="29938">19684</cx:pt>
          <cx:pt idx="29939">15628</cx:pt>
          <cx:pt idx="29940">14655</cx:pt>
          <cx:pt idx="29941">17460</cx:pt>
          <cx:pt idx="29942">13997</cx:pt>
          <cx:pt idx="29943">14739</cx:pt>
          <cx:pt idx="29944">19011</cx:pt>
          <cx:pt idx="29945">13661</cx:pt>
          <cx:pt idx="29946">17751</cx:pt>
          <cx:pt idx="29947">18854</cx:pt>
          <cx:pt idx="29948">23389</cx:pt>
          <cx:pt idx="29949">23211</cx:pt>
          <cx:pt idx="29950">19153</cx:pt>
          <cx:pt idx="29951">15642</cx:pt>
          <cx:pt idx="29952">11162</cx:pt>
          <cx:pt idx="29953">20036</cx:pt>
          <cx:pt idx="29954">19349</cx:pt>
          <cx:pt idx="29955">16678</cx:pt>
          <cx:pt idx="29956">14220</cx:pt>
          <cx:pt idx="29957">16512</cx:pt>
          <cx:pt idx="29958">14903</cx:pt>
          <cx:pt idx="29959">10447</cx:pt>
          <cx:pt idx="29960">20992</cx:pt>
          <cx:pt idx="29961">18978</cx:pt>
          <cx:pt idx="29962">17535</cx:pt>
          <cx:pt idx="29963">23048</cx:pt>
          <cx:pt idx="29964">15262</cx:pt>
          <cx:pt idx="29965">15875</cx:pt>
          <cx:pt idx="29966">21617</cx:pt>
          <cx:pt idx="29967">11609</cx:pt>
          <cx:pt idx="29968">17670</cx:pt>
          <cx:pt idx="29969">18313</cx:pt>
          <cx:pt idx="29970">14828</cx:pt>
          <cx:pt idx="29971">23171</cx:pt>
          <cx:pt idx="29972">17210</cx:pt>
          <cx:pt idx="29973">10590</cx:pt>
          <cx:pt idx="29974">11936</cx:pt>
          <cx:pt idx="29975">10551</cx:pt>
          <cx:pt idx="29976">13732</cx:pt>
          <cx:pt idx="29977">21268</cx:pt>
          <cx:pt idx="29978">16416</cx:pt>
          <cx:pt idx="29979">14414</cx:pt>
          <cx:pt idx="29980">22731</cx:pt>
          <cx:pt idx="29981">14051</cx:pt>
          <cx:pt idx="29982">15292</cx:pt>
          <cx:pt idx="29983">12475</cx:pt>
          <cx:pt idx="29984">16998</cx:pt>
          <cx:pt idx="29985">13490</cx:pt>
          <cx:pt idx="29986">18095</cx:pt>
          <cx:pt idx="29987">16500</cx:pt>
          <cx:pt idx="29988">22625</cx:pt>
          <cx:pt idx="29989">9730</cx:pt>
          <cx:pt idx="29990">10271</cx:pt>
          <cx:pt idx="29991">18396</cx:pt>
          <cx:pt idx="29992">14215</cx:pt>
          <cx:pt idx="29993">8747</cx:pt>
          <cx:pt idx="29994">11689</cx:pt>
          <cx:pt idx="29995">11143</cx:pt>
          <cx:pt idx="29996">16092</cx:pt>
          <cx:pt idx="29997">8906</cx:pt>
          <cx:pt idx="29998">22092</cx:pt>
          <cx:pt idx="29999">19149</cx:pt>
          <cx:pt idx="30000">19002</cx:pt>
          <cx:pt idx="30001">11169</cx:pt>
          <cx:pt idx="30002">14314</cx:pt>
          <cx:pt idx="30003">14553</cx:pt>
          <cx:pt idx="30004">18336</cx:pt>
          <cx:pt idx="30005">12872</cx:pt>
          <cx:pt idx="30006">10448</cx:pt>
          <cx:pt idx="30007">15429</cx:pt>
          <cx:pt idx="30008">21256</cx:pt>
          <cx:pt idx="30009">13480</cx:pt>
          <cx:pt idx="30010">17165</cx:pt>
          <cx:pt idx="30011">17800</cx:pt>
          <cx:pt idx="30012">19855</cx:pt>
          <cx:pt idx="30013">14670</cx:pt>
          <cx:pt idx="30014">17489</cx:pt>
          <cx:pt idx="30015">13891</cx:pt>
          <cx:pt idx="30016">11043</cx:pt>
          <cx:pt idx="30017">14353</cx:pt>
          <cx:pt idx="30018">15118</cx:pt>
          <cx:pt idx="30019">20476</cx:pt>
          <cx:pt idx="30020">13193</cx:pt>
          <cx:pt idx="30021">9894</cx:pt>
          <cx:pt idx="30022">16200</cx:pt>
          <cx:pt idx="30023">20963</cx:pt>
          <cx:pt idx="30024">10116</cx:pt>
          <cx:pt idx="30025">23696</cx:pt>
          <cx:pt idx="30026">13474</cx:pt>
          <cx:pt idx="30027">23770</cx:pt>
          <cx:pt idx="30028">12020</cx:pt>
          <cx:pt idx="30029">14277</cx:pt>
          <cx:pt idx="30030">12596</cx:pt>
          <cx:pt idx="30031">23674</cx:pt>
          <cx:pt idx="30032">12544</cx:pt>
          <cx:pt idx="30033">22354</cx:pt>
          <cx:pt idx="30034">16546</cx:pt>
          <cx:pt idx="30035">14269</cx:pt>
          <cx:pt idx="30036">20508</cx:pt>
          <cx:pt idx="30037">14041</cx:pt>
          <cx:pt idx="30038">14586</cx:pt>
          <cx:pt idx="30039">9049</cx:pt>
          <cx:pt idx="30040">13525</cx:pt>
          <cx:pt idx="30041">11910</cx:pt>
          <cx:pt idx="30042">19741</cx:pt>
          <cx:pt idx="30043">20973</cx:pt>
          <cx:pt idx="30044">13791</cx:pt>
          <cx:pt idx="30045">10372</cx:pt>
          <cx:pt idx="30046">11294</cx:pt>
          <cx:pt idx="30047">12328</cx:pt>
          <cx:pt idx="30048">8771</cx:pt>
          <cx:pt idx="30049">13921</cx:pt>
          <cx:pt idx="30050">13793</cx:pt>
          <cx:pt idx="30051">13815</cx:pt>
          <cx:pt idx="30052">15339</cx:pt>
          <cx:pt idx="30053">23384</cx:pt>
          <cx:pt idx="30054">19770</cx:pt>
          <cx:pt idx="30055">16036</cx:pt>
          <cx:pt idx="30056">13367</cx:pt>
          <cx:pt idx="30057">8137</cx:pt>
          <cx:pt idx="30058">21198</cx:pt>
          <cx:pt idx="30059">10059</cx:pt>
          <cx:pt idx="30060">21445</cx:pt>
          <cx:pt idx="30061">10887</cx:pt>
          <cx:pt idx="30062">20779</cx:pt>
          <cx:pt idx="30063">11703</cx:pt>
          <cx:pt idx="30064">8009</cx:pt>
          <cx:pt idx="30065">20089</cx:pt>
          <cx:pt idx="30066">14763</cx:pt>
          <cx:pt idx="30067">10507</cx:pt>
          <cx:pt idx="30068">14101</cx:pt>
          <cx:pt idx="30069">14479</cx:pt>
          <cx:pt idx="30070">23895</cx:pt>
          <cx:pt idx="30071">14236</cx:pt>
          <cx:pt idx="30072">11630</cx:pt>
          <cx:pt idx="30073">17195</cx:pt>
          <cx:pt idx="30074">15076</cx:pt>
          <cx:pt idx="30075">17309</cx:pt>
          <cx:pt idx="30076">10849</cx:pt>
          <cx:pt idx="30077">21577</cx:pt>
          <cx:pt idx="30078">19891</cx:pt>
          <cx:pt idx="30079">13352</cx:pt>
          <cx:pt idx="30080">13278</cx:pt>
          <cx:pt idx="30081">11301</cx:pt>
          <cx:pt idx="30082">19134</cx:pt>
          <cx:pt idx="30083">15160</cx:pt>
          <cx:pt idx="30084">19054</cx:pt>
          <cx:pt idx="30085">20670</cx:pt>
          <cx:pt idx="30086">14084</cx:pt>
          <cx:pt idx="30087">12944</cx:pt>
          <cx:pt idx="30088">14724</cx:pt>
          <cx:pt idx="30089">13810</cx:pt>
          <cx:pt idx="30090">14310</cx:pt>
          <cx:pt idx="30091">12483</cx:pt>
          <cx:pt idx="30092">17135</cx:pt>
          <cx:pt idx="30093">20630</cx:pt>
          <cx:pt idx="30094">13257</cx:pt>
          <cx:pt idx="30095">12610</cx:pt>
          <cx:pt idx="30096">20857</cx:pt>
          <cx:pt idx="30097">22078</cx:pt>
          <cx:pt idx="30098">16042</cx:pt>
          <cx:pt idx="30099">12442</cx:pt>
          <cx:pt idx="30100">15644</cx:pt>
          <cx:pt idx="30101">20009</cx:pt>
          <cx:pt idx="30102">17065</cx:pt>
          <cx:pt idx="30103">9126</cx:pt>
          <cx:pt idx="30104">10740</cx:pt>
          <cx:pt idx="30105">12710</cx:pt>
          <cx:pt idx="30106">22883</cx:pt>
          <cx:pt idx="30107">14292</cx:pt>
          <cx:pt idx="30108">20668</cx:pt>
          <cx:pt idx="30109">12885</cx:pt>
          <cx:pt idx="30110">22446</cx:pt>
          <cx:pt idx="30111">20306</cx:pt>
          <cx:pt idx="30112">9064</cx:pt>
          <cx:pt idx="30113">19727</cx:pt>
          <cx:pt idx="30114">22148</cx:pt>
          <cx:pt idx="30115">14447</cx:pt>
          <cx:pt idx="30116">17180</cx:pt>
          <cx:pt idx="30117">8427</cx:pt>
          <cx:pt idx="30118">13499</cx:pt>
          <cx:pt idx="30119">15931</cx:pt>
          <cx:pt idx="30120">12030</cx:pt>
          <cx:pt idx="30121">16791</cx:pt>
          <cx:pt idx="30122">20203</cx:pt>
          <cx:pt idx="30123">11992</cx:pt>
          <cx:pt idx="30124">23013</cx:pt>
          <cx:pt idx="30125">17931</cx:pt>
          <cx:pt idx="30126">12396</cx:pt>
          <cx:pt idx="30127">15438</cx:pt>
          <cx:pt idx="30128">13847</cx:pt>
          <cx:pt idx="30129">14415</cx:pt>
          <cx:pt idx="30130">15174</cx:pt>
          <cx:pt idx="30131">10254</cx:pt>
          <cx:pt idx="30132">13583</cx:pt>
          <cx:pt idx="30133">14763</cx:pt>
          <cx:pt idx="30134">18729</cx:pt>
          <cx:pt idx="30135">20022</cx:pt>
          <cx:pt idx="30136">14960</cx:pt>
          <cx:pt idx="30137">22740</cx:pt>
          <cx:pt idx="30138">22980</cx:pt>
          <cx:pt idx="30139">18098</cx:pt>
          <cx:pt idx="30140">16565</cx:pt>
          <cx:pt idx="30141">10799</cx:pt>
          <cx:pt idx="30142">19021</cx:pt>
          <cx:pt idx="30143">16477</cx:pt>
          <cx:pt idx="30144">17361</cx:pt>
          <cx:pt idx="30145">10929</cx:pt>
          <cx:pt idx="30146">15517</cx:pt>
          <cx:pt idx="30147">12293</cx:pt>
          <cx:pt idx="30148">12474</cx:pt>
          <cx:pt idx="30149">14124</cx:pt>
          <cx:pt idx="30150">11806</cx:pt>
          <cx:pt idx="30151">11166</cx:pt>
          <cx:pt idx="30152">21519</cx:pt>
          <cx:pt idx="30153">10190</cx:pt>
          <cx:pt idx="30154">13060</cx:pt>
          <cx:pt idx="30155">12474</cx:pt>
          <cx:pt idx="30156">15288</cx:pt>
          <cx:pt idx="30157">15286</cx:pt>
          <cx:pt idx="30158">10895</cx:pt>
          <cx:pt idx="30159">10157</cx:pt>
          <cx:pt idx="30160">12493</cx:pt>
          <cx:pt idx="30161">21157</cx:pt>
          <cx:pt idx="30162">13825</cx:pt>
          <cx:pt idx="30163">18373</cx:pt>
          <cx:pt idx="30164">10168</cx:pt>
          <cx:pt idx="30165">20869</cx:pt>
          <cx:pt idx="30166">16152</cx:pt>
          <cx:pt idx="30167">16675</cx:pt>
          <cx:pt idx="30168">15632</cx:pt>
          <cx:pt idx="30169">20131</cx:pt>
          <cx:pt idx="30170">15308</cx:pt>
          <cx:pt idx="30171">15007</cx:pt>
          <cx:pt idx="30172">15761</cx:pt>
          <cx:pt idx="30173">11435</cx:pt>
          <cx:pt idx="30174">19091</cx:pt>
          <cx:pt idx="30175">8501</cx:pt>
          <cx:pt idx="30176">19602</cx:pt>
          <cx:pt idx="30177">22732</cx:pt>
          <cx:pt idx="30178">19006</cx:pt>
          <cx:pt idx="30179">11524</cx:pt>
          <cx:pt idx="30180">17623</cx:pt>
          <cx:pt idx="30181">12308</cx:pt>
          <cx:pt idx="30182">12710</cx:pt>
          <cx:pt idx="30183">18835</cx:pt>
          <cx:pt idx="30184">10470</cx:pt>
          <cx:pt idx="30185">17613</cx:pt>
          <cx:pt idx="30186">22120</cx:pt>
          <cx:pt idx="30187">10978</cx:pt>
          <cx:pt idx="30188">20823</cx:pt>
          <cx:pt idx="30189">21045</cx:pt>
          <cx:pt idx="30190">16315</cx:pt>
          <cx:pt idx="30191">16085</cx:pt>
          <cx:pt idx="30192">8787</cx:pt>
          <cx:pt idx="30193">22136</cx:pt>
          <cx:pt idx="30194">13282</cx:pt>
          <cx:pt idx="30195">21036</cx:pt>
          <cx:pt idx="30196">18986</cx:pt>
          <cx:pt idx="30197">22079</cx:pt>
          <cx:pt idx="30198">16719</cx:pt>
          <cx:pt idx="30199">11111</cx:pt>
          <cx:pt idx="30200">19241</cx:pt>
          <cx:pt idx="30201">13314</cx:pt>
          <cx:pt idx="30202">16804</cx:pt>
          <cx:pt idx="30203">23564</cx:pt>
          <cx:pt idx="30204">23597</cx:pt>
          <cx:pt idx="30205">22771</cx:pt>
          <cx:pt idx="30206">20992</cx:pt>
          <cx:pt idx="30207">12067</cx:pt>
          <cx:pt idx="30208">21395</cx:pt>
          <cx:pt idx="30209">21525</cx:pt>
          <cx:pt idx="30210">8148</cx:pt>
          <cx:pt idx="30211">23443</cx:pt>
          <cx:pt idx="30212">10590</cx:pt>
          <cx:pt idx="30213">16421</cx:pt>
          <cx:pt idx="30214">14287</cx:pt>
          <cx:pt idx="30215">14926</cx:pt>
          <cx:pt idx="30216">18887</cx:pt>
          <cx:pt idx="30217">16352</cx:pt>
          <cx:pt idx="30218">19283</cx:pt>
          <cx:pt idx="30219">10041</cx:pt>
          <cx:pt idx="30220">18607</cx:pt>
          <cx:pt idx="30221">23661</cx:pt>
          <cx:pt idx="30222">10702</cx:pt>
          <cx:pt idx="30223">12817</cx:pt>
          <cx:pt idx="30224">11888</cx:pt>
          <cx:pt idx="30225">9068</cx:pt>
          <cx:pt idx="30226">11457</cx:pt>
          <cx:pt idx="30227">23983</cx:pt>
          <cx:pt idx="30228">19589</cx:pt>
          <cx:pt idx="30229">13335</cx:pt>
          <cx:pt idx="30230">7978</cx:pt>
          <cx:pt idx="30231">17559</cx:pt>
          <cx:pt idx="30232">14209</cx:pt>
          <cx:pt idx="30233">16817</cx:pt>
          <cx:pt idx="30234">21092</cx:pt>
          <cx:pt idx="30235">11967</cx:pt>
          <cx:pt idx="30236">20411</cx:pt>
          <cx:pt idx="30237">13998</cx:pt>
          <cx:pt idx="30238">14712</cx:pt>
          <cx:pt idx="30239">11992</cx:pt>
          <cx:pt idx="30240">23700</cx:pt>
          <cx:pt idx="30241">13854</cx:pt>
          <cx:pt idx="30242">24652</cx:pt>
          <cx:pt idx="30243">22295</cx:pt>
          <cx:pt idx="30244">20466</cx:pt>
          <cx:pt idx="30245">11301</cx:pt>
          <cx:pt idx="30246">11608</cx:pt>
          <cx:pt idx="30247">20715</cx:pt>
          <cx:pt idx="30248">10017</cx:pt>
          <cx:pt idx="30249">13470</cx:pt>
          <cx:pt idx="30250">19574</cx:pt>
          <cx:pt idx="30251">22177</cx:pt>
          <cx:pt idx="30252">11048</cx:pt>
          <cx:pt idx="30253">24182</cx:pt>
          <cx:pt idx="30254">13124</cx:pt>
          <cx:pt idx="30255">11380</cx:pt>
          <cx:pt idx="30256">21625</cx:pt>
          <cx:pt idx="30257">12246</cx:pt>
          <cx:pt idx="30258">20948</cx:pt>
          <cx:pt idx="30259">10670</cx:pt>
          <cx:pt idx="30260">19780</cx:pt>
          <cx:pt idx="30261">14636</cx:pt>
          <cx:pt idx="30262">21758</cx:pt>
          <cx:pt idx="30263">10529</cx:pt>
          <cx:pt idx="30264">18827</cx:pt>
          <cx:pt idx="30265">12769</cx:pt>
          <cx:pt idx="30266">22957</cx:pt>
          <cx:pt idx="30267">22381</cx:pt>
          <cx:pt idx="30268">20833</cx:pt>
          <cx:pt idx="30269">9788</cx:pt>
          <cx:pt idx="30270">19906</cx:pt>
          <cx:pt idx="30271">18314</cx:pt>
          <cx:pt idx="30272">15271</cx:pt>
          <cx:pt idx="30273">7965</cx:pt>
          <cx:pt idx="30274">16989</cx:pt>
          <cx:pt idx="30275">14067</cx:pt>
          <cx:pt idx="30276">10212</cx:pt>
          <cx:pt idx="30277">10481</cx:pt>
          <cx:pt idx="30278">20639</cx:pt>
          <cx:pt idx="30279">22608</cx:pt>
          <cx:pt idx="30280">10873</cx:pt>
          <cx:pt idx="30281">23239</cx:pt>
          <cx:pt idx="30282">21260</cx:pt>
          <cx:pt idx="30283">19941</cx:pt>
          <cx:pt idx="30284">14865</cx:pt>
          <cx:pt idx="30285">17337</cx:pt>
          <cx:pt idx="30286">23604</cx:pt>
          <cx:pt idx="30287">18857</cx:pt>
          <cx:pt idx="30288">8267</cx:pt>
          <cx:pt idx="30289">8933</cx:pt>
          <cx:pt idx="30290">24092</cx:pt>
          <cx:pt idx="30291">17598</cx:pt>
          <cx:pt idx="30292">21009</cx:pt>
          <cx:pt idx="30293">20836</cx:pt>
          <cx:pt idx="30294">12943</cx:pt>
          <cx:pt idx="30295">16524</cx:pt>
          <cx:pt idx="30296">16617</cx:pt>
          <cx:pt idx="30297">16297</cx:pt>
          <cx:pt idx="30298">22511</cx:pt>
          <cx:pt idx="30299">12977</cx:pt>
          <cx:pt idx="30300">23030</cx:pt>
          <cx:pt idx="30301">19905</cx:pt>
          <cx:pt idx="30302">24805</cx:pt>
          <cx:pt idx="30303">15278</cx:pt>
          <cx:pt idx="30304">10287</cx:pt>
          <cx:pt idx="30305">22348</cx:pt>
          <cx:pt idx="30306">16759</cx:pt>
          <cx:pt idx="30307">10015</cx:pt>
          <cx:pt idx="30308">10845</cx:pt>
          <cx:pt idx="30309">21993</cx:pt>
          <cx:pt idx="30310">23386</cx:pt>
          <cx:pt idx="30311">19402</cx:pt>
          <cx:pt idx="30312">10635</cx:pt>
          <cx:pt idx="30313">17120</cx:pt>
          <cx:pt idx="30314">13353</cx:pt>
          <cx:pt idx="30315">11256</cx:pt>
          <cx:pt idx="30316">19376</cx:pt>
          <cx:pt idx="30317">20840</cx:pt>
          <cx:pt idx="30318">23896</cx:pt>
          <cx:pt idx="30319">9737</cx:pt>
          <cx:pt idx="30320">18408</cx:pt>
          <cx:pt idx="30321">12218</cx:pt>
          <cx:pt idx="30322">17596</cx:pt>
          <cx:pt idx="30323">18165</cx:pt>
          <cx:pt idx="30324">17774</cx:pt>
          <cx:pt idx="30325">9879</cx:pt>
          <cx:pt idx="30326">15129</cx:pt>
          <cx:pt idx="30327">20288</cx:pt>
          <cx:pt idx="30328">11009</cx:pt>
          <cx:pt idx="30329">13957</cx:pt>
          <cx:pt idx="30330">17406</cx:pt>
          <cx:pt idx="30331">13307</cx:pt>
          <cx:pt idx="30332">15669</cx:pt>
          <cx:pt idx="30333">24404</cx:pt>
          <cx:pt idx="30334">10089</cx:pt>
          <cx:pt idx="30335">9482</cx:pt>
          <cx:pt idx="30336">14130</cx:pt>
          <cx:pt idx="30337">19686</cx:pt>
          <cx:pt idx="30338">15127</cx:pt>
          <cx:pt idx="30339">17527</cx:pt>
          <cx:pt idx="30340">17365</cx:pt>
          <cx:pt idx="30341">15973</cx:pt>
          <cx:pt idx="30342">11896</cx:pt>
          <cx:pt idx="30343">9259</cx:pt>
          <cx:pt idx="30344">11430</cx:pt>
          <cx:pt idx="30345">10077</cx:pt>
          <cx:pt idx="30346">12827</cx:pt>
          <cx:pt idx="30347">19875</cx:pt>
          <cx:pt idx="30348">18777</cx:pt>
          <cx:pt idx="30349">8777</cx:pt>
          <cx:pt idx="30350">21238</cx:pt>
          <cx:pt idx="30351">13656</cx:pt>
          <cx:pt idx="30352">9106</cx:pt>
          <cx:pt idx="30353">10562</cx:pt>
          <cx:pt idx="30354">19868</cx:pt>
          <cx:pt idx="30355">13434</cx:pt>
          <cx:pt idx="30356">12762</cx:pt>
          <cx:pt idx="30357">9446</cx:pt>
          <cx:pt idx="30358">14977</cx:pt>
          <cx:pt idx="30359">15266</cx:pt>
          <cx:pt idx="30360">19358</cx:pt>
          <cx:pt idx="30361">11060</cx:pt>
          <cx:pt idx="30362">10504</cx:pt>
          <cx:pt idx="30363">12076</cx:pt>
          <cx:pt idx="30364">14542</cx:pt>
          <cx:pt idx="30365">13657</cx:pt>
          <cx:pt idx="30366">17134</cx:pt>
          <cx:pt idx="30367">7921</cx:pt>
          <cx:pt idx="30368">15380</cx:pt>
          <cx:pt idx="30369">14454</cx:pt>
          <cx:pt idx="30370">9336</cx:pt>
          <cx:pt idx="30371">19270</cx:pt>
          <cx:pt idx="30372">21869</cx:pt>
          <cx:pt idx="30373">18974</cx:pt>
          <cx:pt idx="30374">10955</cx:pt>
          <cx:pt idx="30375">12706</cx:pt>
          <cx:pt idx="30376">14236</cx:pt>
          <cx:pt idx="30377">20953</cx:pt>
          <cx:pt idx="30378">10553</cx:pt>
          <cx:pt idx="30379">18174</cx:pt>
          <cx:pt idx="30380">14646</cx:pt>
          <cx:pt idx="30381">11564</cx:pt>
          <cx:pt idx="30382">18856</cx:pt>
          <cx:pt idx="30383">15802</cx:pt>
          <cx:pt idx="30384">14087</cx:pt>
          <cx:pt idx="30385">13991</cx:pt>
          <cx:pt idx="30386">11924</cx:pt>
          <cx:pt idx="30387">12475</cx:pt>
          <cx:pt idx="30388">24039</cx:pt>
          <cx:pt idx="30389">21063</cx:pt>
          <cx:pt idx="30390">12217</cx:pt>
          <cx:pt idx="30391">18475</cx:pt>
          <cx:pt idx="30392">12310</cx:pt>
          <cx:pt idx="30393">15066</cx:pt>
          <cx:pt idx="30394">11922</cx:pt>
          <cx:pt idx="30395">20528</cx:pt>
          <cx:pt idx="30396">10521</cx:pt>
          <cx:pt idx="30397">18640</cx:pt>
          <cx:pt idx="30398">18378</cx:pt>
          <cx:pt idx="30399">20970</cx:pt>
          <cx:pt idx="30400">14410</cx:pt>
          <cx:pt idx="30401">12455</cx:pt>
          <cx:pt idx="30402">13591</cx:pt>
          <cx:pt idx="30403">17201</cx:pt>
          <cx:pt idx="30404">15097</cx:pt>
          <cx:pt idx="30405">24188</cx:pt>
          <cx:pt idx="30406">16383</cx:pt>
          <cx:pt idx="30407">18351</cx:pt>
          <cx:pt idx="30408">19091</cx:pt>
          <cx:pt idx="30409">20476</cx:pt>
          <cx:pt idx="30410">22185</cx:pt>
          <cx:pt idx="30411">16799</cx:pt>
          <cx:pt idx="30412">24994</cx:pt>
          <cx:pt idx="30413">17735</cx:pt>
          <cx:pt idx="30414">10812</cx:pt>
          <cx:pt idx="30415">20646</cx:pt>
          <cx:pt idx="30416">24288</cx:pt>
          <cx:pt idx="30417">18486</cx:pt>
          <cx:pt idx="30418">15421</cx:pt>
          <cx:pt idx="30419">10700</cx:pt>
          <cx:pt idx="30420">19750</cx:pt>
          <cx:pt idx="30421">13044</cx:pt>
          <cx:pt idx="30422">12308</cx:pt>
          <cx:pt idx="30423">23056</cx:pt>
          <cx:pt idx="30424">9309</cx:pt>
          <cx:pt idx="30425">19324</cx:pt>
          <cx:pt idx="30426">13457</cx:pt>
          <cx:pt idx="30427">13502</cx:pt>
          <cx:pt idx="30428">13230</cx:pt>
          <cx:pt idx="30429">12324</cx:pt>
          <cx:pt idx="30430">14078</cx:pt>
          <cx:pt idx="30431">11900</cx:pt>
          <cx:pt idx="30432">15108</cx:pt>
          <cx:pt idx="30433">20400</cx:pt>
          <cx:pt idx="30434">9791</cx:pt>
          <cx:pt idx="30435">13778</cx:pt>
          <cx:pt idx="30436">8409</cx:pt>
          <cx:pt idx="30437">14567</cx:pt>
          <cx:pt idx="30438">13929</cx:pt>
          <cx:pt idx="30439">20353</cx:pt>
          <cx:pt idx="30440">20402</cx:pt>
          <cx:pt idx="30441">14554</cx:pt>
          <cx:pt idx="30442">23748</cx:pt>
          <cx:pt idx="30443">16453</cx:pt>
          <cx:pt idx="30444">10740</cx:pt>
          <cx:pt idx="30445">16805</cx:pt>
          <cx:pt idx="30446">16272</cx:pt>
          <cx:pt idx="30447">15618</cx:pt>
          <cx:pt idx="30448">22908</cx:pt>
          <cx:pt idx="30449">22785</cx:pt>
          <cx:pt idx="30450">11029</cx:pt>
          <cx:pt idx="30451">14773</cx:pt>
          <cx:pt idx="30452">19087</cx:pt>
          <cx:pt idx="30453">17758</cx:pt>
          <cx:pt idx="30454">24519</cx:pt>
          <cx:pt idx="30455">8503</cx:pt>
          <cx:pt idx="30456">13974</cx:pt>
          <cx:pt idx="30457">13538</cx:pt>
          <cx:pt idx="30458">17768</cx:pt>
          <cx:pt idx="30459">21506</cx:pt>
          <cx:pt idx="30460">20702</cx:pt>
          <cx:pt idx="30461">15503</cx:pt>
          <cx:pt idx="30462">15798</cx:pt>
          <cx:pt idx="30463">22715</cx:pt>
          <cx:pt idx="30464">22584</cx:pt>
          <cx:pt idx="30465">11498</cx:pt>
          <cx:pt idx="30466">12019</cx:pt>
          <cx:pt idx="30467">18214</cx:pt>
          <cx:pt idx="30468">11795</cx:pt>
          <cx:pt idx="30469">13744</cx:pt>
          <cx:pt idx="30470">17132</cx:pt>
          <cx:pt idx="30471">13887</cx:pt>
          <cx:pt idx="30472">21780</cx:pt>
          <cx:pt idx="30473">12720</cx:pt>
          <cx:pt idx="30474">12025</cx:pt>
          <cx:pt idx="30475">18255</cx:pt>
          <cx:pt idx="30476">16044</cx:pt>
          <cx:pt idx="30477">13714</cx:pt>
          <cx:pt idx="30478">18287</cx:pt>
          <cx:pt idx="30479">15185</cx:pt>
          <cx:pt idx="30480">21424</cx:pt>
          <cx:pt idx="30481">14351</cx:pt>
          <cx:pt idx="30482">18311</cx:pt>
          <cx:pt idx="30483">24192</cx:pt>
          <cx:pt idx="30484">18288</cx:pt>
          <cx:pt idx="30485">22099</cx:pt>
          <cx:pt idx="30486">16932</cx:pt>
          <cx:pt idx="30487">22183</cx:pt>
          <cx:pt idx="30488">13533</cx:pt>
          <cx:pt idx="30489">13216</cx:pt>
          <cx:pt idx="30490">17044</cx:pt>
          <cx:pt idx="30491">17628</cx:pt>
          <cx:pt idx="30492">13146</cx:pt>
          <cx:pt idx="30493">10635</cx:pt>
          <cx:pt idx="30494">8832</cx:pt>
          <cx:pt idx="30495">8238</cx:pt>
          <cx:pt idx="30496">15418</cx:pt>
          <cx:pt idx="30497">13664</cx:pt>
          <cx:pt idx="30498">8246</cx:pt>
          <cx:pt idx="30499">17004</cx:pt>
          <cx:pt idx="30500">11384</cx:pt>
          <cx:pt idx="30501">23563</cx:pt>
          <cx:pt idx="30502">22789</cx:pt>
          <cx:pt idx="30503">19724</cx:pt>
          <cx:pt idx="30504">9441</cx:pt>
          <cx:pt idx="30505">12532</cx:pt>
          <cx:pt idx="30506">11880</cx:pt>
          <cx:pt idx="30507">13186</cx:pt>
          <cx:pt idx="30508">10356</cx:pt>
          <cx:pt idx="30509">13551</cx:pt>
          <cx:pt idx="30510">13495</cx:pt>
          <cx:pt idx="30511">23786</cx:pt>
          <cx:pt idx="30512">14479</cx:pt>
          <cx:pt idx="30513">12524</cx:pt>
          <cx:pt idx="30514">14051</cx:pt>
          <cx:pt idx="30515">12000</cx:pt>
          <cx:pt idx="30516">12246</cx:pt>
          <cx:pt idx="30517">19461</cx:pt>
          <cx:pt idx="30518">20525</cx:pt>
          <cx:pt idx="30519">20212</cx:pt>
          <cx:pt idx="30520">13696</cx:pt>
          <cx:pt idx="30521">19624</cx:pt>
          <cx:pt idx="30522">23123</cx:pt>
          <cx:pt idx="30523">22074</cx:pt>
          <cx:pt idx="30524">22832</cx:pt>
          <cx:pt idx="30525">17506</cx:pt>
          <cx:pt idx="30526">11607</cx:pt>
          <cx:pt idx="30527">23854</cx:pt>
          <cx:pt idx="30528">10896</cx:pt>
          <cx:pt idx="30529">18032</cx:pt>
          <cx:pt idx="30530">10025</cx:pt>
          <cx:pt idx="30531">13015</cx:pt>
          <cx:pt idx="30532">9235</cx:pt>
          <cx:pt idx="30533">17366</cx:pt>
          <cx:pt idx="30534">14350</cx:pt>
          <cx:pt idx="30535">18592</cx:pt>
          <cx:pt idx="30536">11875</cx:pt>
          <cx:pt idx="30537">23137</cx:pt>
          <cx:pt idx="30538">12446</cx:pt>
          <cx:pt idx="30539">14473</cx:pt>
          <cx:pt idx="30540">14031</cx:pt>
          <cx:pt idx="30541">11657</cx:pt>
          <cx:pt idx="30542">15522</cx:pt>
          <cx:pt idx="30543">16860</cx:pt>
          <cx:pt idx="30544">11621</cx:pt>
          <cx:pt idx="30545">19259</cx:pt>
          <cx:pt idx="30546">15889</cx:pt>
          <cx:pt idx="30547">17093</cx:pt>
          <cx:pt idx="30548">11086</cx:pt>
          <cx:pt idx="30549">10372</cx:pt>
          <cx:pt idx="30550">19958</cx:pt>
          <cx:pt idx="30551">8344</cx:pt>
          <cx:pt idx="30552">15721</cx:pt>
          <cx:pt idx="30553">12902</cx:pt>
          <cx:pt idx="30554">10252</cx:pt>
          <cx:pt idx="30555">18437</cx:pt>
          <cx:pt idx="30556">17945</cx:pt>
          <cx:pt idx="30557">20574</cx:pt>
          <cx:pt idx="30558">13674</cx:pt>
          <cx:pt idx="30559">24092</cx:pt>
          <cx:pt idx="30560">10452</cx:pt>
          <cx:pt idx="30561">10180</cx:pt>
          <cx:pt idx="30562">9873</cx:pt>
          <cx:pt idx="30563">15228</cx:pt>
          <cx:pt idx="30564">11278</cx:pt>
          <cx:pt idx="30565">8640</cx:pt>
          <cx:pt idx="30566">22482</cx:pt>
          <cx:pt idx="30567">13519</cx:pt>
          <cx:pt idx="30568">20780</cx:pt>
          <cx:pt idx="30569">16510</cx:pt>
          <cx:pt idx="30570">20662</cx:pt>
          <cx:pt idx="30571">12455</cx:pt>
          <cx:pt idx="30572">9098</cx:pt>
          <cx:pt idx="30573">19051</cx:pt>
          <cx:pt idx="30574">21560</cx:pt>
          <cx:pt idx="30575">16140</cx:pt>
          <cx:pt idx="30576">23061</cx:pt>
          <cx:pt idx="30577">21498</cx:pt>
          <cx:pt idx="30578">22666</cx:pt>
          <cx:pt idx="30579">10206</cx:pt>
          <cx:pt idx="30580">18069</cx:pt>
          <cx:pt idx="30581">12041</cx:pt>
          <cx:pt idx="30582">19568</cx:pt>
          <cx:pt idx="30583">13578</cx:pt>
          <cx:pt idx="30584">19397</cx:pt>
          <cx:pt idx="30585">13463</cx:pt>
          <cx:pt idx="30586">10845</cx:pt>
          <cx:pt idx="30587">12155</cx:pt>
          <cx:pt idx="30588">19306</cx:pt>
          <cx:pt idx="30589">14770</cx:pt>
          <cx:pt idx="30590">19021</cx:pt>
          <cx:pt idx="30591">12306</cx:pt>
          <cx:pt idx="30592">20242</cx:pt>
          <cx:pt idx="30593">16163</cx:pt>
          <cx:pt idx="30594">10852</cx:pt>
          <cx:pt idx="30595">12767</cx:pt>
          <cx:pt idx="30596">10828</cx:pt>
          <cx:pt idx="30597">20895</cx:pt>
          <cx:pt idx="30598">20636</cx:pt>
          <cx:pt idx="30599">16130</cx:pt>
          <cx:pt idx="30600">13237</cx:pt>
          <cx:pt idx="30601">9756</cx:pt>
          <cx:pt idx="30602">20748</cx:pt>
          <cx:pt idx="30603">15117</cx:pt>
          <cx:pt idx="30604">23672</cx:pt>
          <cx:pt idx="30605">15284</cx:pt>
          <cx:pt idx="30606">8413</cx:pt>
          <cx:pt idx="30607">19565</cx:pt>
          <cx:pt idx="30608">10104</cx:pt>
          <cx:pt idx="30609">20379</cx:pt>
          <cx:pt idx="30610">13319</cx:pt>
          <cx:pt idx="30611">16721</cx:pt>
          <cx:pt idx="30612">10625</cx:pt>
          <cx:pt idx="30613">13303</cx:pt>
          <cx:pt idx="30614">15078</cx:pt>
          <cx:pt idx="30615">10084</cx:pt>
          <cx:pt idx="30616">11891</cx:pt>
          <cx:pt idx="30617">8961</cx:pt>
          <cx:pt idx="30618">8163</cx:pt>
          <cx:pt idx="30619">13882</cx:pt>
          <cx:pt idx="30620">18633</cx:pt>
          <cx:pt idx="30621">16407</cx:pt>
          <cx:pt idx="30622">8871</cx:pt>
          <cx:pt idx="30623">14786</cx:pt>
          <cx:pt idx="30624">16744</cx:pt>
          <cx:pt idx="30625">23977</cx:pt>
          <cx:pt idx="30626">17908</cx:pt>
          <cx:pt idx="30627">19753</cx:pt>
          <cx:pt idx="30628">19533</cx:pt>
          <cx:pt idx="30629">11875</cx:pt>
          <cx:pt idx="30630">13207</cx:pt>
          <cx:pt idx="30631">23249</cx:pt>
          <cx:pt idx="30632">22709</cx:pt>
          <cx:pt idx="30633">19016</cx:pt>
          <cx:pt idx="30634">18115</cx:pt>
          <cx:pt idx="30635">10691</cx:pt>
          <cx:pt idx="30636">9129</cx:pt>
          <cx:pt idx="30637">9911</cx:pt>
          <cx:pt idx="30638">11172</cx:pt>
          <cx:pt idx="30639">16851</cx:pt>
          <cx:pt idx="30640">20908</cx:pt>
          <cx:pt idx="30641">14686</cx:pt>
          <cx:pt idx="30642">11191</cx:pt>
          <cx:pt idx="30643">13281</cx:pt>
          <cx:pt idx="30644">14315</cx:pt>
          <cx:pt idx="30645">21616</cx:pt>
          <cx:pt idx="30646">11599</cx:pt>
          <cx:pt idx="30647">17446</cx:pt>
          <cx:pt idx="30648">10628</cx:pt>
          <cx:pt idx="30649">13067</cx:pt>
          <cx:pt idx="30650">12515</cx:pt>
          <cx:pt idx="30651">21289</cx:pt>
          <cx:pt idx="30652">15028</cx:pt>
          <cx:pt idx="30653">16256</cx:pt>
          <cx:pt idx="30654">15588</cx:pt>
          <cx:pt idx="30655">23634</cx:pt>
          <cx:pt idx="30656">18427</cx:pt>
          <cx:pt idx="30657">10128</cx:pt>
          <cx:pt idx="30658">19740</cx:pt>
          <cx:pt idx="30659">20805</cx:pt>
          <cx:pt idx="30660">13358</cx:pt>
          <cx:pt idx="30661">17306</cx:pt>
          <cx:pt idx="30662">11803</cx:pt>
          <cx:pt idx="30663">13259</cx:pt>
          <cx:pt idx="30664">8624</cx:pt>
          <cx:pt idx="30665">11453</cx:pt>
          <cx:pt idx="30666">11430</cx:pt>
          <cx:pt idx="30667">20180</cx:pt>
          <cx:pt idx="30668">23209</cx:pt>
          <cx:pt idx="30669">13664</cx:pt>
          <cx:pt idx="30670">13083</cx:pt>
          <cx:pt idx="30671">10720</cx:pt>
          <cx:pt idx="30672">8516</cx:pt>
          <cx:pt idx="30673">11658</cx:pt>
          <cx:pt idx="30674">11154</cx:pt>
          <cx:pt idx="30675">13984</cx:pt>
          <cx:pt idx="30676">8350</cx:pt>
          <cx:pt idx="30677">22549</cx:pt>
          <cx:pt idx="30678">17640</cx:pt>
          <cx:pt idx="30679">15924</cx:pt>
          <cx:pt idx="30680">11193</cx:pt>
          <cx:pt idx="30681">17826</cx:pt>
          <cx:pt idx="30682">14751</cx:pt>
          <cx:pt idx="30683">20762</cx:pt>
          <cx:pt idx="30684">10923</cx:pt>
          <cx:pt idx="30685">20315</cx:pt>
          <cx:pt idx="30686">23549</cx:pt>
          <cx:pt idx="30687">20698</cx:pt>
          <cx:pt idx="30688">11803</cx:pt>
          <cx:pt idx="30689">11454</cx:pt>
          <cx:pt idx="30690">16550</cx:pt>
          <cx:pt idx="30691">19992</cx:pt>
          <cx:pt idx="30692">14234</cx:pt>
          <cx:pt idx="30693">15831</cx:pt>
          <cx:pt idx="30694">17669</cx:pt>
          <cx:pt idx="30695">14331</cx:pt>
          <cx:pt idx="30696">11234</cx:pt>
          <cx:pt idx="30697">22668</cx:pt>
          <cx:pt idx="30698">18139</cx:pt>
          <cx:pt idx="30699">12982</cx:pt>
          <cx:pt idx="30700">14681</cx:pt>
          <cx:pt idx="30701">23422</cx:pt>
          <cx:pt idx="30702">20669</cx:pt>
          <cx:pt idx="30703">15982</cx:pt>
          <cx:pt idx="30704">19909</cx:pt>
          <cx:pt idx="30705">14868</cx:pt>
          <cx:pt idx="30706">16243</cx:pt>
          <cx:pt idx="30707">14206</cx:pt>
          <cx:pt idx="30708">24055</cx:pt>
          <cx:pt idx="30709">8967</cx:pt>
          <cx:pt idx="30710">18488</cx:pt>
          <cx:pt idx="30711">22248</cx:pt>
          <cx:pt idx="30712">10169</cx:pt>
          <cx:pt idx="30713">24241</cx:pt>
          <cx:pt idx="30714">23197</cx:pt>
          <cx:pt idx="30715">17479</cx:pt>
          <cx:pt idx="30716">14061</cx:pt>
          <cx:pt idx="30717">8916</cx:pt>
          <cx:pt idx="30718">18069</cx:pt>
          <cx:pt idx="30719">18089</cx:pt>
          <cx:pt idx="30720">21048</cx:pt>
          <cx:pt idx="30721">22458</cx:pt>
          <cx:pt idx="30722">18882</cx:pt>
          <cx:pt idx="30723">16872</cx:pt>
          <cx:pt idx="30724">9910</cx:pt>
          <cx:pt idx="30725">19798</cx:pt>
          <cx:pt idx="30726">16393</cx:pt>
          <cx:pt idx="30727">12839</cx:pt>
          <cx:pt idx="30728">11550</cx:pt>
          <cx:pt idx="30729">10019</cx:pt>
          <cx:pt idx="30730">18461</cx:pt>
          <cx:pt idx="30731">19148</cx:pt>
          <cx:pt idx="30732">13524</cx:pt>
          <cx:pt idx="30733">16182</cx:pt>
          <cx:pt idx="30734">18739</cx:pt>
          <cx:pt idx="30735">20889</cx:pt>
          <cx:pt idx="30736">16929</cx:pt>
          <cx:pt idx="30737">15171</cx:pt>
          <cx:pt idx="30738">9877</cx:pt>
          <cx:pt idx="30739">10169</cx:pt>
          <cx:pt idx="30740">18176</cx:pt>
          <cx:pt idx="30741">12208</cx:pt>
          <cx:pt idx="30742">22888</cx:pt>
          <cx:pt idx="30743">17631</cx:pt>
          <cx:pt idx="30744">21545</cx:pt>
          <cx:pt idx="30745">18031</cx:pt>
          <cx:pt idx="30746">17286</cx:pt>
          <cx:pt idx="30747">8957</cx:pt>
          <cx:pt idx="30748">17417</cx:pt>
          <cx:pt idx="30749">12902</cx:pt>
          <cx:pt idx="30750">17849</cx:pt>
          <cx:pt idx="30751">11561</cx:pt>
          <cx:pt idx="30752">18466</cx:pt>
          <cx:pt idx="30753">17271</cx:pt>
          <cx:pt idx="30754">8502</cx:pt>
          <cx:pt idx="30755">17945</cx:pt>
          <cx:pt idx="30756">7962</cx:pt>
          <cx:pt idx="30757">12762</cx:pt>
          <cx:pt idx="30758">18529</cx:pt>
          <cx:pt idx="30759">19129</cx:pt>
          <cx:pt idx="30760">18946</cx:pt>
          <cx:pt idx="30761">13394</cx:pt>
          <cx:pt idx="30762">16125</cx:pt>
          <cx:pt idx="30763">18065</cx:pt>
          <cx:pt idx="30764">22309</cx:pt>
          <cx:pt idx="30765">23184</cx:pt>
          <cx:pt idx="30766">17817</cx:pt>
          <cx:pt idx="30767">13216</cx:pt>
          <cx:pt idx="30768">20213</cx:pt>
          <cx:pt idx="30769">10839</cx:pt>
          <cx:pt idx="30770">10828</cx:pt>
          <cx:pt idx="30771">13443</cx:pt>
          <cx:pt idx="30772">11916</cx:pt>
          <cx:pt idx="30773">9923</cx:pt>
          <cx:pt idx="30774">20180</cx:pt>
          <cx:pt idx="30775">11591</cx:pt>
          <cx:pt idx="30776">11457</cx:pt>
          <cx:pt idx="30777">19594</cx:pt>
          <cx:pt idx="30778">17424</cx:pt>
          <cx:pt idx="30779">10599</cx:pt>
          <cx:pt idx="30780">10694</cx:pt>
          <cx:pt idx="30781">20095</cx:pt>
          <cx:pt idx="30782">10109</cx:pt>
          <cx:pt idx="30783">14353</cx:pt>
          <cx:pt idx="30784">15805</cx:pt>
          <cx:pt idx="30785">10567</cx:pt>
          <cx:pt idx="30786">21709</cx:pt>
          <cx:pt idx="30787">13320</cx:pt>
          <cx:pt idx="30788">17541</cx:pt>
          <cx:pt idx="30789">8566</cx:pt>
          <cx:pt idx="30790">13047</cx:pt>
          <cx:pt idx="30791">17273</cx:pt>
          <cx:pt idx="30792">13671</cx:pt>
          <cx:pt idx="30793">13715</cx:pt>
          <cx:pt idx="30794">21705</cx:pt>
          <cx:pt idx="30795">20646</cx:pt>
          <cx:pt idx="30796">21708</cx:pt>
          <cx:pt idx="30797">13078</cx:pt>
          <cx:pt idx="30798">20321</cx:pt>
          <cx:pt idx="30799">10054</cx:pt>
          <cx:pt idx="30800">17358</cx:pt>
          <cx:pt idx="30801">9965</cx:pt>
          <cx:pt idx="30802">15178</cx:pt>
          <cx:pt idx="30803">17394</cx:pt>
          <cx:pt idx="30804">11825</cx:pt>
          <cx:pt idx="30805">19582</cx:pt>
          <cx:pt idx="30806">13125</cx:pt>
          <cx:pt idx="30807">12744</cx:pt>
          <cx:pt idx="30808">17227</cx:pt>
          <cx:pt idx="30809">8674</cx:pt>
          <cx:pt idx="30810">8635</cx:pt>
          <cx:pt idx="30811">21411</cx:pt>
          <cx:pt idx="30812">16248</cx:pt>
          <cx:pt idx="30813">24255</cx:pt>
          <cx:pt idx="30814">20234</cx:pt>
          <cx:pt idx="30815">10528</cx:pt>
          <cx:pt idx="30816">17849</cx:pt>
          <cx:pt idx="30817">20460</cx:pt>
          <cx:pt idx="30818">10953</cx:pt>
          <cx:pt idx="30819">11131</cx:pt>
          <cx:pt idx="30820">14760</cx:pt>
          <cx:pt idx="30821">8834</cx:pt>
          <cx:pt idx="30822">19135</cx:pt>
          <cx:pt idx="30823">11293</cx:pt>
          <cx:pt idx="30824">20479</cx:pt>
          <cx:pt idx="30825">13212</cx:pt>
          <cx:pt idx="30826">13153</cx:pt>
          <cx:pt idx="30827">11922</cx:pt>
          <cx:pt idx="30828">13113</cx:pt>
          <cx:pt idx="30829">19272</cx:pt>
          <cx:pt idx="30830">19611</cx:pt>
          <cx:pt idx="30831">8018</cx:pt>
          <cx:pt idx="30832">22785</cx:pt>
          <cx:pt idx="30833">20207</cx:pt>
          <cx:pt idx="30834">21776</cx:pt>
          <cx:pt idx="30835">20262</cx:pt>
          <cx:pt idx="30836">19142</cx:pt>
          <cx:pt idx="30837">17862</cx:pt>
          <cx:pt idx="30838">14813</cx:pt>
          <cx:pt idx="30839">12417</cx:pt>
          <cx:pt idx="30840">9520</cx:pt>
          <cx:pt idx="30841">10919</cx:pt>
          <cx:pt idx="30842">15790</cx:pt>
          <cx:pt idx="30843">21178</cx:pt>
          <cx:pt idx="30844">13754</cx:pt>
          <cx:pt idx="30845">9164</cx:pt>
          <cx:pt idx="30846">9447</cx:pt>
          <cx:pt idx="30847">11243</cx:pt>
          <cx:pt idx="30848">14785</cx:pt>
          <cx:pt idx="30849">13237</cx:pt>
          <cx:pt idx="30850">15947</cx:pt>
          <cx:pt idx="30851">21297</cx:pt>
          <cx:pt idx="30852">13237</cx:pt>
          <cx:pt idx="30853">22185</cx:pt>
          <cx:pt idx="30854">14048</cx:pt>
          <cx:pt idx="30855">15599</cx:pt>
          <cx:pt idx="30856">13003</cx:pt>
          <cx:pt idx="30857">20157</cx:pt>
          <cx:pt idx="30858">9153</cx:pt>
          <cx:pt idx="30859">22457</cx:pt>
          <cx:pt idx="30860">11087</cx:pt>
          <cx:pt idx="30861">19484</cx:pt>
          <cx:pt idx="30862">11828</cx:pt>
          <cx:pt idx="30863">16132</cx:pt>
          <cx:pt idx="30864">11613</cx:pt>
          <cx:pt idx="30865">19128</cx:pt>
          <cx:pt idx="30866">17059</cx:pt>
          <cx:pt idx="30867">14643</cx:pt>
          <cx:pt idx="30868">10210</cx:pt>
          <cx:pt idx="30869">16233</cx:pt>
          <cx:pt idx="30870">13416</cx:pt>
          <cx:pt idx="30871">16966</cx:pt>
          <cx:pt idx="30872">8133</cx:pt>
          <cx:pt idx="30873">19740</cx:pt>
          <cx:pt idx="30874">17038</cx:pt>
          <cx:pt idx="30875">14120</cx:pt>
          <cx:pt idx="30876">12122</cx:pt>
          <cx:pt idx="30877">15708</cx:pt>
          <cx:pt idx="30878">13965</cx:pt>
          <cx:pt idx="30879">11401</cx:pt>
          <cx:pt idx="30880">17767</cx:pt>
          <cx:pt idx="30881">12170</cx:pt>
          <cx:pt idx="30882">23117</cx:pt>
          <cx:pt idx="30883">8590</cx:pt>
          <cx:pt idx="30884">18049</cx:pt>
          <cx:pt idx="30885">21099</cx:pt>
          <cx:pt idx="30886">14828</cx:pt>
          <cx:pt idx="30887">9487</cx:pt>
          <cx:pt idx="30888">10952</cx:pt>
          <cx:pt idx="30889">22983</cx:pt>
          <cx:pt idx="30890">9965</cx:pt>
          <cx:pt idx="30891">12811</cx:pt>
          <cx:pt idx="30892">20370</cx:pt>
          <cx:pt idx="30893">17965</cx:pt>
          <cx:pt idx="30894">20829</cx:pt>
          <cx:pt idx="30895">16337</cx:pt>
          <cx:pt idx="30896">16575</cx:pt>
          <cx:pt idx="30897">16030</cx:pt>
          <cx:pt idx="30898">14646</cx:pt>
          <cx:pt idx="30899">20482</cx:pt>
          <cx:pt idx="30900">20908</cx:pt>
          <cx:pt idx="30901">11862</cx:pt>
          <cx:pt idx="30902">16977</cx:pt>
          <cx:pt idx="30903">8757</cx:pt>
          <cx:pt idx="30904">8704</cx:pt>
          <cx:pt idx="30905">17304</cx:pt>
          <cx:pt idx="30906">24629</cx:pt>
          <cx:pt idx="30907">12336</cx:pt>
          <cx:pt idx="30908">22289</cx:pt>
          <cx:pt idx="30909">14322</cx:pt>
          <cx:pt idx="30910">16528</cx:pt>
          <cx:pt idx="30911">21747</cx:pt>
          <cx:pt idx="30912">19331</cx:pt>
          <cx:pt idx="30913">24816</cx:pt>
          <cx:pt idx="30914">10680</cx:pt>
          <cx:pt idx="30915">17419</cx:pt>
          <cx:pt idx="30916">18864</cx:pt>
          <cx:pt idx="30917">13065</cx:pt>
          <cx:pt idx="30918">12160</cx:pt>
          <cx:pt idx="30919">14552</cx:pt>
          <cx:pt idx="30920">13679</cx:pt>
          <cx:pt idx="30921">11765</cx:pt>
          <cx:pt idx="30922">19301</cx:pt>
          <cx:pt idx="30923">14774</cx:pt>
          <cx:pt idx="30924">14909</cx:pt>
          <cx:pt idx="30925">21720</cx:pt>
          <cx:pt idx="30926">18365</cx:pt>
          <cx:pt idx="30927">12828</cx:pt>
          <cx:pt idx="30928">18755</cx:pt>
          <cx:pt idx="30929">23737</cx:pt>
          <cx:pt idx="30930">10869</cx:pt>
          <cx:pt idx="30931">15941</cx:pt>
          <cx:pt idx="30932">10579</cx:pt>
          <cx:pt idx="30933">10364</cx:pt>
          <cx:pt idx="30934">22505</cx:pt>
          <cx:pt idx="30935">18864</cx:pt>
          <cx:pt idx="30936">10853</cx:pt>
          <cx:pt idx="30937">12347</cx:pt>
          <cx:pt idx="30938">19511</cx:pt>
          <cx:pt idx="30939">21894</cx:pt>
          <cx:pt idx="30940">8621</cx:pt>
          <cx:pt idx="30941">19944</cx:pt>
          <cx:pt idx="30942">23011</cx:pt>
          <cx:pt idx="30943">16389</cx:pt>
          <cx:pt idx="30944">18896</cx:pt>
          <cx:pt idx="30945">16820</cx:pt>
          <cx:pt idx="30946">24138</cx:pt>
          <cx:pt idx="30947">14173</cx:pt>
          <cx:pt idx="30948">15875</cx:pt>
          <cx:pt idx="30949">17574</cx:pt>
          <cx:pt idx="30950">16522</cx:pt>
          <cx:pt idx="30951">21080</cx:pt>
          <cx:pt idx="30952">14680</cx:pt>
          <cx:pt idx="30953">14649</cx:pt>
          <cx:pt idx="30954">14601</cx:pt>
          <cx:pt idx="30955">15008</cx:pt>
          <cx:pt idx="30956">18723</cx:pt>
          <cx:pt idx="30957">18241</cx:pt>
          <cx:pt idx="30958">15035</cx:pt>
          <cx:pt idx="30959">10803</cx:pt>
          <cx:pt idx="30960">10847</cx:pt>
          <cx:pt idx="30961">12878</cx:pt>
          <cx:pt idx="30962">16727</cx:pt>
          <cx:pt idx="30963">19148</cx:pt>
          <cx:pt idx="30964">22212</cx:pt>
          <cx:pt idx="30965">15167</cx:pt>
          <cx:pt idx="30966">12600</cx:pt>
          <cx:pt idx="30967">22361</cx:pt>
          <cx:pt idx="30968">12791</cx:pt>
          <cx:pt idx="30969">24083</cx:pt>
          <cx:pt idx="30970">15604</cx:pt>
          <cx:pt idx="30971">15089</cx:pt>
          <cx:pt idx="30972">20041</cx:pt>
          <cx:pt idx="30973">10887</cx:pt>
          <cx:pt idx="30974">13086</cx:pt>
          <cx:pt idx="30975">16194</cx:pt>
          <cx:pt idx="30976">18396</cx:pt>
          <cx:pt idx="30977">8108</cx:pt>
          <cx:pt idx="30978">10474</cx:pt>
          <cx:pt idx="30979">21404</cx:pt>
          <cx:pt idx="30980">9952</cx:pt>
          <cx:pt idx="30981">8449</cx:pt>
          <cx:pt idx="30982">11233</cx:pt>
          <cx:pt idx="30983">14073</cx:pt>
          <cx:pt idx="30984">16750</cx:pt>
          <cx:pt idx="30985">21690</cx:pt>
          <cx:pt idx="30986">11045</cx:pt>
          <cx:pt idx="30987">11986</cx:pt>
          <cx:pt idx="30988">11538</cx:pt>
          <cx:pt idx="30989">22867</cx:pt>
          <cx:pt idx="30990">10105</cx:pt>
          <cx:pt idx="30991">14448</cx:pt>
          <cx:pt idx="30992">19716</cx:pt>
          <cx:pt idx="30993">18276</cx:pt>
          <cx:pt idx="30994">16291</cx:pt>
          <cx:pt idx="30995">12161</cx:pt>
          <cx:pt idx="30996">19447</cx:pt>
          <cx:pt idx="30997">8749</cx:pt>
          <cx:pt idx="30998">23760</cx:pt>
          <cx:pt idx="30999">18918</cx:pt>
          <cx:pt idx="31000">12710</cx:pt>
          <cx:pt idx="31001">18190</cx:pt>
          <cx:pt idx="31002">20161</cx:pt>
          <cx:pt idx="31003">20484</cx:pt>
          <cx:pt idx="31004">17720</cx:pt>
          <cx:pt idx="31005">11985</cx:pt>
          <cx:pt idx="31006">13313</cx:pt>
          <cx:pt idx="31007">13777</cx:pt>
          <cx:pt idx="31008">14811</cx:pt>
          <cx:pt idx="31009">13272</cx:pt>
          <cx:pt idx="31010">18120</cx:pt>
          <cx:pt idx="31011">13319</cx:pt>
          <cx:pt idx="31012">13627</cx:pt>
          <cx:pt idx="31013">10014</cx:pt>
          <cx:pt idx="31014">14685</cx:pt>
          <cx:pt idx="31015">12735</cx:pt>
          <cx:pt idx="31016">10714</cx:pt>
          <cx:pt idx="31017">11344</cx:pt>
          <cx:pt idx="31018">21564</cx:pt>
          <cx:pt idx="31019">13035</cx:pt>
          <cx:pt idx="31020">14666</cx:pt>
          <cx:pt idx="31021">15898</cx:pt>
          <cx:pt idx="31022">10277</cx:pt>
          <cx:pt idx="31023">8271</cx:pt>
          <cx:pt idx="31024">20743</cx:pt>
          <cx:pt idx="31025">11215</cx:pt>
          <cx:pt idx="31026">15479</cx:pt>
          <cx:pt idx="31027">11551</cx:pt>
          <cx:pt idx="31028">15120</cx:pt>
          <cx:pt idx="31029">18911</cx:pt>
          <cx:pt idx="31030">13559</cx:pt>
          <cx:pt idx="31031">12920</cx:pt>
          <cx:pt idx="31032">18003</cx:pt>
          <cx:pt idx="31033">23442</cx:pt>
          <cx:pt idx="31034">20516</cx:pt>
          <cx:pt idx="31035">12167</cx:pt>
          <cx:pt idx="31036">23769</cx:pt>
          <cx:pt idx="31037">16205</cx:pt>
          <cx:pt idx="31038">17421</cx:pt>
          <cx:pt idx="31039">9912</cx:pt>
          <cx:pt idx="31040">13467</cx:pt>
          <cx:pt idx="31041">14873</cx:pt>
          <cx:pt idx="31042">13940</cx:pt>
          <cx:pt idx="31043">16375</cx:pt>
          <cx:pt idx="31044">20166</cx:pt>
          <cx:pt idx="31045">13925</cx:pt>
          <cx:pt idx="31046">11415</cx:pt>
          <cx:pt idx="31047">10867</cx:pt>
          <cx:pt idx="31048">13547</cx:pt>
          <cx:pt idx="31049">15860</cx:pt>
          <cx:pt idx="31050">19491</cx:pt>
          <cx:pt idx="31051">11998</cx:pt>
          <cx:pt idx="31052">13162</cx:pt>
          <cx:pt idx="31053">16890</cx:pt>
          <cx:pt idx="31054">22907</cx:pt>
          <cx:pt idx="31055">14702</cx:pt>
          <cx:pt idx="31056">8785</cx:pt>
          <cx:pt idx="31057">8805</cx:pt>
          <cx:pt idx="31058">14258</cx:pt>
          <cx:pt idx="31059">13909</cx:pt>
          <cx:pt idx="31060">20084</cx:pt>
          <cx:pt idx="31061">15131</cx:pt>
          <cx:pt idx="31062">16130</cx:pt>
          <cx:pt idx="31063">13940</cx:pt>
          <cx:pt idx="31064">16866</cx:pt>
          <cx:pt idx="31065">22917</cx:pt>
          <cx:pt idx="31066">22349</cx:pt>
          <cx:pt idx="31067">23974</cx:pt>
          <cx:pt idx="31068">21875</cx:pt>
          <cx:pt idx="31069">13767</cx:pt>
          <cx:pt idx="31070">23092</cx:pt>
          <cx:pt idx="31071">10148</cx:pt>
          <cx:pt idx="31072">14265</cx:pt>
          <cx:pt idx="31073">17420</cx:pt>
          <cx:pt idx="31074">20295</cx:pt>
          <cx:pt idx="31075">19431</cx:pt>
          <cx:pt idx="31076">14012</cx:pt>
          <cx:pt idx="31077">18747</cx:pt>
          <cx:pt idx="31078">13555</cx:pt>
          <cx:pt idx="31079">16551</cx:pt>
          <cx:pt idx="31080">10752</cx:pt>
          <cx:pt idx="31081">8970</cx:pt>
          <cx:pt idx="31082">11933</cx:pt>
          <cx:pt idx="31083">18627</cx:pt>
          <cx:pt idx="31084">15692</cx:pt>
          <cx:pt idx="31085">23462</cx:pt>
          <cx:pt idx="31086">14507</cx:pt>
          <cx:pt idx="31087">8429</cx:pt>
          <cx:pt idx="31088">19601</cx:pt>
          <cx:pt idx="31089">8274</cx:pt>
          <cx:pt idx="31090">22130</cx:pt>
          <cx:pt idx="31091">12167</cx:pt>
          <cx:pt idx="31092">18842</cx:pt>
          <cx:pt idx="31093">21885</cx:pt>
          <cx:pt idx="31094">21021</cx:pt>
          <cx:pt idx="31095">18523</cx:pt>
          <cx:pt idx="31096">9560</cx:pt>
          <cx:pt idx="31097">7746</cx:pt>
          <cx:pt idx="31098">14551</cx:pt>
          <cx:pt idx="31099">15252</cx:pt>
          <cx:pt idx="31100">11277</cx:pt>
          <cx:pt idx="31101">16173</cx:pt>
          <cx:pt idx="31102">15593</cx:pt>
          <cx:pt idx="31103">20420</cx:pt>
          <cx:pt idx="31104">9185</cx:pt>
          <cx:pt idx="31105">10416</cx:pt>
          <cx:pt idx="31106">19692</cx:pt>
          <cx:pt idx="31107">18633</cx:pt>
          <cx:pt idx="31108">12554</cx:pt>
          <cx:pt idx="31109">15145</cx:pt>
          <cx:pt idx="31110">14567</cx:pt>
          <cx:pt idx="31111">8509</cx:pt>
          <cx:pt idx="31112">20617</cx:pt>
          <cx:pt idx="31113">14916</cx:pt>
          <cx:pt idx="31114">21612</cx:pt>
          <cx:pt idx="31115">12614</cx:pt>
          <cx:pt idx="31116">18825</cx:pt>
          <cx:pt idx="31117">16249</cx:pt>
          <cx:pt idx="31118">15537</cx:pt>
          <cx:pt idx="31119">12006</cx:pt>
          <cx:pt idx="31120">10025</cx:pt>
          <cx:pt idx="31121">13178</cx:pt>
          <cx:pt idx="31122">16928</cx:pt>
          <cx:pt idx="31123">15093</cx:pt>
          <cx:pt idx="31124">18854</cx:pt>
          <cx:pt idx="31125">11664</cx:pt>
          <cx:pt idx="31126">9934</cx:pt>
          <cx:pt idx="31127">24145</cx:pt>
          <cx:pt idx="31128">21868</cx:pt>
          <cx:pt idx="31129">13081</cx:pt>
          <cx:pt idx="31130">20056</cx:pt>
          <cx:pt idx="31131">12017</cx:pt>
          <cx:pt idx="31132">10519</cx:pt>
          <cx:pt idx="31133">18409</cx:pt>
          <cx:pt idx="31134">11334</cx:pt>
          <cx:pt idx="31135">20717</cx:pt>
          <cx:pt idx="31136">19183</cx:pt>
          <cx:pt idx="31137">14351</cx:pt>
          <cx:pt idx="31138">15132</cx:pt>
          <cx:pt idx="31139">22862</cx:pt>
          <cx:pt idx="31140">15995</cx:pt>
          <cx:pt idx="31141">15903</cx:pt>
          <cx:pt idx="31142">9013</cx:pt>
          <cx:pt idx="31143">17742</cx:pt>
          <cx:pt idx="31144">20168</cx:pt>
          <cx:pt idx="31145">12998</cx:pt>
          <cx:pt idx="31146">12174</cx:pt>
          <cx:pt idx="31147">11253</cx:pt>
          <cx:pt idx="31148">16276</cx:pt>
          <cx:pt idx="31149">9204</cx:pt>
          <cx:pt idx="31150">21664</cx:pt>
          <cx:pt idx="31151">13320</cx:pt>
          <cx:pt idx="31152">14797</cx:pt>
          <cx:pt idx="31153">22264</cx:pt>
          <cx:pt idx="31154">17585</cx:pt>
          <cx:pt idx="31155">15248</cx:pt>
          <cx:pt idx="31156">8170</cx:pt>
          <cx:pt idx="31157">14145</cx:pt>
          <cx:pt idx="31158">21956</cx:pt>
          <cx:pt idx="31159">11961</cx:pt>
          <cx:pt idx="31160">20393</cx:pt>
          <cx:pt idx="31161">19575</cx:pt>
          <cx:pt idx="31162">22920</cx:pt>
          <cx:pt idx="31163">23698</cx:pt>
          <cx:pt idx="31164">15943</cx:pt>
          <cx:pt idx="31165">16685</cx:pt>
          <cx:pt idx="31166">23611</cx:pt>
          <cx:pt idx="31167">19736</cx:pt>
          <cx:pt idx="31168">21358</cx:pt>
          <cx:pt idx="31169">20241</cx:pt>
          <cx:pt idx="31170">23055</cx:pt>
          <cx:pt idx="31171">19416</cx:pt>
          <cx:pt idx="31172">10285</cx:pt>
          <cx:pt idx="31173">18722</cx:pt>
          <cx:pt idx="31174">13257</cx:pt>
          <cx:pt idx="31175">21864</cx:pt>
          <cx:pt idx="31176">13890</cx:pt>
          <cx:pt idx="31177">12367</cx:pt>
          <cx:pt idx="31178">21935</cx:pt>
          <cx:pt idx="31179">19445</cx:pt>
          <cx:pt idx="31180">20186</cx:pt>
          <cx:pt idx="31181">23914</cx:pt>
          <cx:pt idx="31182">8090</cx:pt>
          <cx:pt idx="31183">17751</cx:pt>
          <cx:pt idx="31184">18826</cx:pt>
          <cx:pt idx="31185">16911</cx:pt>
          <cx:pt idx="31186">13607</cx:pt>
          <cx:pt idx="31187">10577</cx:pt>
          <cx:pt idx="31188">8627</cx:pt>
          <cx:pt idx="31189">11542</cx:pt>
          <cx:pt idx="31190">7927</cx:pt>
          <cx:pt idx="31191">12092</cx:pt>
          <cx:pt idx="31192">15098</cx:pt>
          <cx:pt idx="31193">10760</cx:pt>
          <cx:pt idx="31194">24369</cx:pt>
          <cx:pt idx="31195">21225</cx:pt>
          <cx:pt idx="31196">15469</cx:pt>
          <cx:pt idx="31197">20439</cx:pt>
          <cx:pt idx="31198">13451</cx:pt>
          <cx:pt idx="31199">20030</cx:pt>
          <cx:pt idx="31200">19714</cx:pt>
          <cx:pt idx="31201">21923</cx:pt>
          <cx:pt idx="31202">10258</cx:pt>
          <cx:pt idx="31203">19322</cx:pt>
          <cx:pt idx="31204">20362</cx:pt>
          <cx:pt idx="31205">11328</cx:pt>
          <cx:pt idx="31206">20308</cx:pt>
          <cx:pt idx="31207">13346</cx:pt>
          <cx:pt idx="31208">18994</cx:pt>
          <cx:pt idx="31209">15363</cx:pt>
          <cx:pt idx="31210">18091</cx:pt>
          <cx:pt idx="31211">24990</cx:pt>
          <cx:pt idx="31212">13441</cx:pt>
          <cx:pt idx="31213">14461</cx:pt>
          <cx:pt idx="31214">15508</cx:pt>
          <cx:pt idx="31215">14385</cx:pt>
          <cx:pt idx="31216">11637</cx:pt>
          <cx:pt idx="31217">10751</cx:pt>
          <cx:pt idx="31218">19237</cx:pt>
          <cx:pt idx="31219">22046</cx:pt>
          <cx:pt idx="31220">15719</cx:pt>
          <cx:pt idx="31221">15718</cx:pt>
          <cx:pt idx="31222">11196</cx:pt>
          <cx:pt idx="31223">13801</cx:pt>
          <cx:pt idx="31224">11531</cx:pt>
          <cx:pt idx="31225">12433</cx:pt>
          <cx:pt idx="31226">17943</cx:pt>
          <cx:pt idx="31227">22768</cx:pt>
          <cx:pt idx="31228">18376</cx:pt>
          <cx:pt idx="31229">14215</cx:pt>
          <cx:pt idx="31230">11016</cx:pt>
          <cx:pt idx="31231">20394</cx:pt>
          <cx:pt idx="31232">20332</cx:pt>
          <cx:pt idx="31233">13316</cx:pt>
          <cx:pt idx="31234">16444</cx:pt>
          <cx:pt idx="31235">11379</cx:pt>
          <cx:pt idx="31236">14579</cx:pt>
          <cx:pt idx="31237">16189</cx:pt>
          <cx:pt idx="31238">10765</cx:pt>
          <cx:pt idx="31239">19090</cx:pt>
          <cx:pt idx="31240">18810</cx:pt>
          <cx:pt idx="31241">15514</cx:pt>
          <cx:pt idx="31242">10064</cx:pt>
          <cx:pt idx="31243">19695</cx:pt>
          <cx:pt idx="31244">10780</cx:pt>
          <cx:pt idx="31245">9133</cx:pt>
          <cx:pt idx="31246">19734</cx:pt>
          <cx:pt idx="31247">23858</cx:pt>
          <cx:pt idx="31248">23045</cx:pt>
          <cx:pt idx="31249">17422</cx:pt>
          <cx:pt idx="31250">9922</cx:pt>
          <cx:pt idx="31251">17812</cx:pt>
          <cx:pt idx="31252">11963</cx:pt>
          <cx:pt idx="31253">17536</cx:pt>
          <cx:pt idx="31254">10663</cx:pt>
          <cx:pt idx="31255">22944</cx:pt>
          <cx:pt idx="31256">16642</cx:pt>
          <cx:pt idx="31257">14128</cx:pt>
          <cx:pt idx="31258">24178</cx:pt>
          <cx:pt idx="31259">13529</cx:pt>
          <cx:pt idx="31260">17170</cx:pt>
          <cx:pt idx="31261">14450</cx:pt>
          <cx:pt idx="31262">16407</cx:pt>
          <cx:pt idx="31263">14365</cx:pt>
          <cx:pt idx="31264">20846</cx:pt>
          <cx:pt idx="31265">15899</cx:pt>
          <cx:pt idx="31266">18106</cx:pt>
          <cx:pt idx="31267">19940</cx:pt>
          <cx:pt idx="31268">11643</cx:pt>
          <cx:pt idx="31269">22904</cx:pt>
          <cx:pt idx="31270">19054</cx:pt>
          <cx:pt idx="31271">10001</cx:pt>
          <cx:pt idx="31272">18579</cx:pt>
          <cx:pt idx="31273">11940</cx:pt>
          <cx:pt idx="31274">20198</cx:pt>
          <cx:pt idx="31275">15445</cx:pt>
          <cx:pt idx="31276">20451</cx:pt>
          <cx:pt idx="31277">13943</cx:pt>
          <cx:pt idx="31278">24293</cx:pt>
          <cx:pt idx="31279">18945</cx:pt>
          <cx:pt idx="31280">21698</cx:pt>
          <cx:pt idx="31281">16320</cx:pt>
          <cx:pt idx="31282">13466</cx:pt>
          <cx:pt idx="31283">10403</cx:pt>
          <cx:pt idx="31284">13188</cx:pt>
          <cx:pt idx="31285">21776</cx:pt>
          <cx:pt idx="31286">10487</cx:pt>
          <cx:pt idx="31287">11192</cx:pt>
          <cx:pt idx="31288">14020</cx:pt>
          <cx:pt idx="31289">20491</cx:pt>
          <cx:pt idx="31290">16433</cx:pt>
          <cx:pt idx="31291">22340</cx:pt>
          <cx:pt idx="31292">12887</cx:pt>
          <cx:pt idx="31293">8290</cx:pt>
          <cx:pt idx="31294">13804</cx:pt>
          <cx:pt idx="31295">15233</cx:pt>
          <cx:pt idx="31296">19225</cx:pt>
          <cx:pt idx="31297">8436</cx:pt>
          <cx:pt idx="31298">18122</cx:pt>
          <cx:pt idx="31299">9973</cx:pt>
          <cx:pt idx="31300">18433</cx:pt>
          <cx:pt idx="31301">15334</cx:pt>
          <cx:pt idx="31302">9741</cx:pt>
          <cx:pt idx="31303">14464</cx:pt>
          <cx:pt idx="31304">15374</cx:pt>
          <cx:pt idx="31305">13060</cx:pt>
          <cx:pt idx="31306">10564</cx:pt>
          <cx:pt idx="31307">14636</cx:pt>
          <cx:pt idx="31308">16747</cx:pt>
          <cx:pt idx="31309">19689</cx:pt>
          <cx:pt idx="31310">14789</cx:pt>
          <cx:pt idx="31311">14090</cx:pt>
          <cx:pt idx="31312">10291</cx:pt>
          <cx:pt idx="31313">12457</cx:pt>
          <cx:pt idx="31314">15291</cx:pt>
          <cx:pt idx="31315">12686</cx:pt>
          <cx:pt idx="31316">10120</cx:pt>
          <cx:pt idx="31317">16632</cx:pt>
          <cx:pt idx="31318">21345</cx:pt>
          <cx:pt idx="31319">18300</cx:pt>
          <cx:pt idx="31320">13574</cx:pt>
          <cx:pt idx="31321">18250</cx:pt>
          <cx:pt idx="31322">11059</cx:pt>
          <cx:pt idx="31323">14328</cx:pt>
          <cx:pt idx="31324">22506</cx:pt>
          <cx:pt idx="31325">9092</cx:pt>
          <cx:pt idx="31326">11304</cx:pt>
          <cx:pt idx="31327">11093</cx:pt>
          <cx:pt idx="31328">16483</cx:pt>
          <cx:pt idx="31329">22206</cx:pt>
          <cx:pt idx="31330">21256</cx:pt>
          <cx:pt idx="31331">18535</cx:pt>
          <cx:pt idx="31332">22455</cx:pt>
          <cx:pt idx="31333">16217</cx:pt>
          <cx:pt idx="31334">17960</cx:pt>
          <cx:pt idx="31335">23908</cx:pt>
          <cx:pt idx="31336">13690</cx:pt>
          <cx:pt idx="31337">10874</cx:pt>
          <cx:pt idx="31338">19774</cx:pt>
          <cx:pt idx="31339">21035</cx:pt>
          <cx:pt idx="31340">22032</cx:pt>
          <cx:pt idx="31341">14784</cx:pt>
          <cx:pt idx="31342">12293</cx:pt>
          <cx:pt idx="31343">18173</cx:pt>
          <cx:pt idx="31344">21250</cx:pt>
          <cx:pt idx="31345">22545</cx:pt>
          <cx:pt idx="31346">12397</cx:pt>
          <cx:pt idx="31347">9506</cx:pt>
          <cx:pt idx="31348">21628</cx:pt>
          <cx:pt idx="31349">13673</cx:pt>
          <cx:pt idx="31350">23684</cx:pt>
          <cx:pt idx="31351">18537</cx:pt>
          <cx:pt idx="31352">10086</cx:pt>
          <cx:pt idx="31353">20072</cx:pt>
          <cx:pt idx="31354">19189</cx:pt>
          <cx:pt idx="31355">19929</cx:pt>
          <cx:pt idx="31356">18124</cx:pt>
          <cx:pt idx="31357">11831</cx:pt>
          <cx:pt idx="31358">15937</cx:pt>
          <cx:pt idx="31359">14301</cx:pt>
          <cx:pt idx="31360">10114</cx:pt>
          <cx:pt idx="31361">21628</cx:pt>
          <cx:pt idx="31362">20874</cx:pt>
          <cx:pt idx="31363">20796</cx:pt>
          <cx:pt idx="31364">14520</cx:pt>
          <cx:pt idx="31365">17152</cx:pt>
          <cx:pt idx="31366">18740</cx:pt>
          <cx:pt idx="31367">19690</cx:pt>
          <cx:pt idx="31368">23847</cx:pt>
          <cx:pt idx="31369">12434</cx:pt>
          <cx:pt idx="31370">13626</cx:pt>
          <cx:pt idx="31371">15072</cx:pt>
          <cx:pt idx="31372">13128</cx:pt>
          <cx:pt idx="31373">11903</cx:pt>
          <cx:pt idx="31374">14828</cx:pt>
          <cx:pt idx="31375">15184</cx:pt>
          <cx:pt idx="31376">11649</cx:pt>
          <cx:pt idx="31377">10018</cx:pt>
          <cx:pt idx="31378">24533</cx:pt>
          <cx:pt idx="31379">10497</cx:pt>
          <cx:pt idx="31380">24519</cx:pt>
          <cx:pt idx="31381">18090</cx:pt>
          <cx:pt idx="31382">19598</cx:pt>
          <cx:pt idx="31383">8083</cx:pt>
          <cx:pt idx="31384">22180</cx:pt>
          <cx:pt idx="31385">19721</cx:pt>
          <cx:pt idx="31386">16586</cx:pt>
          <cx:pt idx="31387">22745</cx:pt>
          <cx:pt idx="31388">19178</cx:pt>
          <cx:pt idx="31389">17112</cx:pt>
          <cx:pt idx="31390">25032</cx:pt>
          <cx:pt idx="31391">22876</cx:pt>
          <cx:pt idx="31392">13541</cx:pt>
          <cx:pt idx="31393">7928</cx:pt>
          <cx:pt idx="31394">19078</cx:pt>
          <cx:pt idx="31395">20155</cx:pt>
          <cx:pt idx="31396">22749</cx:pt>
          <cx:pt idx="31397">15996</cx:pt>
          <cx:pt idx="31398">24125</cx:pt>
          <cx:pt idx="31399">23767</cx:pt>
          <cx:pt idx="31400">10407</cx:pt>
          <cx:pt idx="31401">9819</cx:pt>
          <cx:pt idx="31402">14764</cx:pt>
          <cx:pt idx="31403">11395</cx:pt>
          <cx:pt idx="31404">11811</cx:pt>
          <cx:pt idx="31405">19116</cx:pt>
          <cx:pt idx="31406">14795</cx:pt>
          <cx:pt idx="31407">24032</cx:pt>
          <cx:pt idx="31408">12147</cx:pt>
          <cx:pt idx="31409">8327</cx:pt>
          <cx:pt idx="31410">18337</cx:pt>
          <cx:pt idx="31411">19427</cx:pt>
          <cx:pt idx="31412">12902</cx:pt>
          <cx:pt idx="31413">17617</cx:pt>
          <cx:pt idx="31414">18634</cx:pt>
          <cx:pt idx="31415">13656</cx:pt>
          <cx:pt idx="31416">12485</cx:pt>
          <cx:pt idx="31417">9941</cx:pt>
          <cx:pt idx="31418">17231</cx:pt>
          <cx:pt idx="31419">11442</cx:pt>
          <cx:pt idx="31420">23080</cx:pt>
          <cx:pt idx="31421">16161</cx:pt>
          <cx:pt idx="31422">21983</cx:pt>
          <cx:pt idx="31423">20901</cx:pt>
          <cx:pt idx="31424">11842</cx:pt>
          <cx:pt idx="31425">13284</cx:pt>
          <cx:pt idx="31426">15554</cx:pt>
          <cx:pt idx="31427">19166</cx:pt>
          <cx:pt idx="31428">19931</cx:pt>
          <cx:pt idx="31429">12219</cx:pt>
          <cx:pt idx="31430">23567</cx:pt>
          <cx:pt idx="31431">18566</cx:pt>
          <cx:pt idx="31432">18196</cx:pt>
          <cx:pt idx="31433">14498</cx:pt>
          <cx:pt idx="31434">15798</cx:pt>
          <cx:pt idx="31435">15162</cx:pt>
          <cx:pt idx="31436">12265</cx:pt>
          <cx:pt idx="31437">9034</cx:pt>
          <cx:pt idx="31438">11835</cx:pt>
          <cx:pt idx="31439">12639</cx:pt>
          <cx:pt idx="31440">14349</cx:pt>
          <cx:pt idx="31441">13947</cx:pt>
          <cx:pt idx="31442">20285</cx:pt>
          <cx:pt idx="31443">22261</cx:pt>
          <cx:pt idx="31444">10594</cx:pt>
          <cx:pt idx="31445">17794</cx:pt>
          <cx:pt idx="31446">12456</cx:pt>
          <cx:pt idx="31447">16217</cx:pt>
          <cx:pt idx="31448">17380</cx:pt>
          <cx:pt idx="31449">23882</cx:pt>
          <cx:pt idx="31450">21487</cx:pt>
          <cx:pt idx="31451">9149</cx:pt>
          <cx:pt idx="31452">13944</cx:pt>
          <cx:pt idx="31453">10907</cx:pt>
          <cx:pt idx="31454">14348</cx:pt>
          <cx:pt idx="31455">21628</cx:pt>
          <cx:pt idx="31456">16717</cx:pt>
          <cx:pt idx="31457">21900</cx:pt>
          <cx:pt idx="31458">19249</cx:pt>
          <cx:pt idx="31459">16506</cx:pt>
          <cx:pt idx="31460">13414</cx:pt>
          <cx:pt idx="31461">20075</cx:pt>
          <cx:pt idx="31462">11241</cx:pt>
          <cx:pt idx="31463">20563</cx:pt>
          <cx:pt idx="31464">24620</cx:pt>
          <cx:pt idx="31465">15160</cx:pt>
          <cx:pt idx="31466">21191</cx:pt>
          <cx:pt idx="31467">22609</cx:pt>
          <cx:pt idx="31468">22167</cx:pt>
          <cx:pt idx="31469">17184</cx:pt>
          <cx:pt idx="31470">15272</cx:pt>
          <cx:pt idx="31471">19065</cx:pt>
          <cx:pt idx="31472">15563</cx:pt>
          <cx:pt idx="31473">23369</cx:pt>
          <cx:pt idx="31474">17169</cx:pt>
          <cx:pt idx="31475">22364</cx:pt>
          <cx:pt idx="31476">22091</cx:pt>
          <cx:pt idx="31477">13344</cx:pt>
          <cx:pt idx="31478">14641</cx:pt>
          <cx:pt idx="31479">19971</cx:pt>
          <cx:pt idx="31480">12349</cx:pt>
          <cx:pt idx="31481">10008</cx:pt>
          <cx:pt idx="31482">15199</cx:pt>
          <cx:pt idx="31483">12846</cx:pt>
          <cx:pt idx="31484">20933</cx:pt>
          <cx:pt idx="31485">22182</cx:pt>
          <cx:pt idx="31486">16463</cx:pt>
          <cx:pt idx="31487">11084</cx:pt>
          <cx:pt idx="31488">11493</cx:pt>
          <cx:pt idx="31489">17797</cx:pt>
          <cx:pt idx="31490">15299</cx:pt>
          <cx:pt idx="31491">22697</cx:pt>
          <cx:pt idx="31492">10194</cx:pt>
          <cx:pt idx="31493">19809</cx:pt>
          <cx:pt idx="31494">16922</cx:pt>
          <cx:pt idx="31495">12075</cx:pt>
          <cx:pt idx="31496">11622</cx:pt>
          <cx:pt idx="31497">16794</cx:pt>
          <cx:pt idx="31498">22191</cx:pt>
          <cx:pt idx="31499">20673</cx:pt>
          <cx:pt idx="31500">11027</cx:pt>
          <cx:pt idx="31501">24086</cx:pt>
          <cx:pt idx="31502">21471</cx:pt>
          <cx:pt idx="31503">9566</cx:pt>
          <cx:pt idx="31504">20461</cx:pt>
          <cx:pt idx="31505">17807</cx:pt>
          <cx:pt idx="31506">15477</cx:pt>
          <cx:pt idx="31507">17482</cx:pt>
          <cx:pt idx="31508">21644</cx:pt>
          <cx:pt idx="31509">9555</cx:pt>
          <cx:pt idx="31510">16727</cx:pt>
          <cx:pt idx="31511">9713</cx:pt>
          <cx:pt idx="31512">12608</cx:pt>
          <cx:pt idx="31513">15123</cx:pt>
          <cx:pt idx="31514">10698</cx:pt>
          <cx:pt idx="31515">19142</cx:pt>
          <cx:pt idx="31516">24045</cx:pt>
          <cx:pt idx="31517">17950</cx:pt>
          <cx:pt idx="31518">14571</cx:pt>
          <cx:pt idx="31519">15094</cx:pt>
          <cx:pt idx="31520">24446</cx:pt>
          <cx:pt idx="31521">11294</cx:pt>
          <cx:pt idx="31522">20849</cx:pt>
          <cx:pt idx="31523">13178</cx:pt>
          <cx:pt idx="31524">9489</cx:pt>
          <cx:pt idx="31525">10725</cx:pt>
          <cx:pt idx="31526">10083</cx:pt>
          <cx:pt idx="31527">13360</cx:pt>
          <cx:pt idx="31528">14355</cx:pt>
          <cx:pt idx="31529">14219</cx:pt>
          <cx:pt idx="31530">10125</cx:pt>
          <cx:pt idx="31531">12141</cx:pt>
          <cx:pt idx="31532">21482</cx:pt>
          <cx:pt idx="31533">17895</cx:pt>
          <cx:pt idx="31534">15257</cx:pt>
          <cx:pt idx="31535">12172</cx:pt>
          <cx:pt idx="31536">12352</cx:pt>
          <cx:pt idx="31537">15202</cx:pt>
          <cx:pt idx="31538">22463</cx:pt>
          <cx:pt idx="31539">9000</cx:pt>
          <cx:pt idx="31540">21091</cx:pt>
          <cx:pt idx="31541">23338</cx:pt>
          <cx:pt idx="31542">11362</cx:pt>
          <cx:pt idx="31543">15933</cx:pt>
          <cx:pt idx="31544">17767</cx:pt>
          <cx:pt idx="31545">10590</cx:pt>
          <cx:pt idx="31546">15522</cx:pt>
          <cx:pt idx="31547">13053</cx:pt>
          <cx:pt idx="31548">7844</cx:pt>
          <cx:pt idx="31549">10010</cx:pt>
          <cx:pt idx="31550">19213</cx:pt>
          <cx:pt idx="31551">13915</cx:pt>
          <cx:pt idx="31552">16074</cx:pt>
          <cx:pt idx="31553">22398</cx:pt>
          <cx:pt idx="31554">12597</cx:pt>
          <cx:pt idx="31555">11541</cx:pt>
          <cx:pt idx="31556">11844</cx:pt>
          <cx:pt idx="31557">15023</cx:pt>
          <cx:pt idx="31558">15879</cx:pt>
          <cx:pt idx="31559">19287</cx:pt>
          <cx:pt idx="31560">9777</cx:pt>
          <cx:pt idx="31561">14459</cx:pt>
          <cx:pt idx="31562">19130</cx:pt>
          <cx:pt idx="31563">24348</cx:pt>
          <cx:pt idx="31564">13358</cx:pt>
          <cx:pt idx="31565">18692</cx:pt>
          <cx:pt idx="31566">22550</cx:pt>
          <cx:pt idx="31567">16849</cx:pt>
          <cx:pt idx="31568">14328</cx:pt>
          <cx:pt idx="31569">19177</cx:pt>
          <cx:pt idx="31570">13909</cx:pt>
          <cx:pt idx="31571">22766</cx:pt>
          <cx:pt idx="31572">11882</cx:pt>
          <cx:pt idx="31573">10098</cx:pt>
          <cx:pt idx="31574">13937</cx:pt>
          <cx:pt idx="31575">20058</cx:pt>
          <cx:pt idx="31576">18460</cx:pt>
          <cx:pt idx="31577">12145</cx:pt>
          <cx:pt idx="31578">18025</cx:pt>
          <cx:pt idx="31579">16402</cx:pt>
          <cx:pt idx="31580">16591</cx:pt>
          <cx:pt idx="31581">17809</cx:pt>
          <cx:pt idx="31582">8423</cx:pt>
          <cx:pt idx="31583">21377</cx:pt>
          <cx:pt idx="31584">15624</cx:pt>
          <cx:pt idx="31585">8450</cx:pt>
          <cx:pt idx="31586">20919</cx:pt>
          <cx:pt idx="31587">13981</cx:pt>
          <cx:pt idx="31588">13078</cx:pt>
          <cx:pt idx="31589">20214</cx:pt>
          <cx:pt idx="31590">20717</cx:pt>
          <cx:pt idx="31591">11238</cx:pt>
          <cx:pt idx="31592">16034</cx:pt>
          <cx:pt idx="31593">18401</cx:pt>
          <cx:pt idx="31594">17096</cx:pt>
          <cx:pt idx="31595">15765</cx:pt>
          <cx:pt idx="31596">12429</cx:pt>
          <cx:pt idx="31597">10395</cx:pt>
          <cx:pt idx="31598">14193</cx:pt>
          <cx:pt idx="31599">18132</cx:pt>
          <cx:pt idx="31600">20249</cx:pt>
          <cx:pt idx="31601">8352</cx:pt>
          <cx:pt idx="31602">9653</cx:pt>
          <cx:pt idx="31603">22475</cx:pt>
          <cx:pt idx="31604">17138</cx:pt>
          <cx:pt idx="31605">17309</cx:pt>
          <cx:pt idx="31606">10047</cx:pt>
          <cx:pt idx="31607">21010</cx:pt>
          <cx:pt idx="31608">17449</cx:pt>
          <cx:pt idx="31609">9335</cx:pt>
          <cx:pt idx="31610">20489</cx:pt>
          <cx:pt idx="31611">13859</cx:pt>
          <cx:pt idx="31612">13253</cx:pt>
          <cx:pt idx="31613">18004</cx:pt>
          <cx:pt idx="31614">23552</cx:pt>
          <cx:pt idx="31615">22321</cx:pt>
          <cx:pt idx="31616">20711</cx:pt>
          <cx:pt idx="31617">21151</cx:pt>
          <cx:pt idx="31618">16600</cx:pt>
          <cx:pt idx="31619">15826</cx:pt>
          <cx:pt idx="31620">14180</cx:pt>
          <cx:pt idx="31621">10378</cx:pt>
          <cx:pt idx="31622">23558</cx:pt>
          <cx:pt idx="31623">21100</cx:pt>
          <cx:pt idx="31624">14920</cx:pt>
          <cx:pt idx="31625">18708</cx:pt>
          <cx:pt idx="31626">21114</cx:pt>
          <cx:pt idx="31627">11166</cx:pt>
          <cx:pt idx="31628">15956</cx:pt>
          <cx:pt idx="31629">15323</cx:pt>
          <cx:pt idx="31630">20069</cx:pt>
          <cx:pt idx="31631">11722</cx:pt>
          <cx:pt idx="31632">24738</cx:pt>
          <cx:pt idx="31633">21144</cx:pt>
          <cx:pt idx="31634">19452</cx:pt>
          <cx:pt idx="31635">9056</cx:pt>
          <cx:pt idx="31636">16659</cx:pt>
          <cx:pt idx="31637">22062</cx:pt>
          <cx:pt idx="31638">11381</cx:pt>
          <cx:pt idx="31639">21616</cx:pt>
          <cx:pt idx="31640">11484</cx:pt>
          <cx:pt idx="31641">15345</cx:pt>
          <cx:pt idx="31642">10083</cx:pt>
          <cx:pt idx="31643">15951</cx:pt>
          <cx:pt idx="31644">9426</cx:pt>
          <cx:pt idx="31645">13613</cx:pt>
          <cx:pt idx="31646">12367</cx:pt>
          <cx:pt idx="31647">15680</cx:pt>
          <cx:pt idx="31648">21859</cx:pt>
          <cx:pt idx="31649">21827</cx:pt>
          <cx:pt idx="31650">10822</cx:pt>
          <cx:pt idx="31651">21459</cx:pt>
          <cx:pt idx="31652">22418</cx:pt>
          <cx:pt idx="31653">18429</cx:pt>
          <cx:pt idx="31654">10902</cx:pt>
          <cx:pt idx="31655">13684</cx:pt>
          <cx:pt idx="31656">16071</cx:pt>
          <cx:pt idx="31657">18059</cx:pt>
          <cx:pt idx="31658">17571</cx:pt>
          <cx:pt idx="31659">21362</cx:pt>
          <cx:pt idx="31660">19699</cx:pt>
          <cx:pt idx="31661">11384</cx:pt>
          <cx:pt idx="31662">9579</cx:pt>
          <cx:pt idx="31663">10215</cx:pt>
          <cx:pt idx="31664">14865</cx:pt>
          <cx:pt idx="31665">17608</cx:pt>
          <cx:pt idx="31666">15570</cx:pt>
          <cx:pt idx="31667">23126</cx:pt>
          <cx:pt idx="31668">10088</cx:pt>
          <cx:pt idx="31669">20155</cx:pt>
          <cx:pt idx="31670">10104</cx:pt>
          <cx:pt idx="31671">14987</cx:pt>
          <cx:pt idx="31672">12729</cx:pt>
          <cx:pt idx="31673">7914</cx:pt>
          <cx:pt idx="31674">14378</cx:pt>
          <cx:pt idx="31675">15547</cx:pt>
          <cx:pt idx="31676">19846</cx:pt>
          <cx:pt idx="31677">12299</cx:pt>
          <cx:pt idx="31678">12408</cx:pt>
          <cx:pt idx="31679">12868</cx:pt>
          <cx:pt idx="31680">15644</cx:pt>
          <cx:pt idx="31681">17602</cx:pt>
          <cx:pt idx="31682">14395</cx:pt>
          <cx:pt idx="31683">18015</cx:pt>
          <cx:pt idx="31684">14690</cx:pt>
          <cx:pt idx="31685">11860</cx:pt>
          <cx:pt idx="31686">14874</cx:pt>
          <cx:pt idx="31687">24317</cx:pt>
          <cx:pt idx="31688">18020</cx:pt>
          <cx:pt idx="31689">12753</cx:pt>
          <cx:pt idx="31690">23650</cx:pt>
          <cx:pt idx="31691">10245</cx:pt>
          <cx:pt idx="31692">10783</cx:pt>
          <cx:pt idx="31693">11810</cx:pt>
          <cx:pt idx="31694">15528</cx:pt>
          <cx:pt idx="31695">15851</cx:pt>
          <cx:pt idx="31696">14934</cx:pt>
          <cx:pt idx="31697">10953</cx:pt>
          <cx:pt idx="31698">21823</cx:pt>
          <cx:pt idx="31699">12505</cx:pt>
          <cx:pt idx="31700">12101</cx:pt>
          <cx:pt idx="31701">14497</cx:pt>
          <cx:pt idx="31702">19430</cx:pt>
          <cx:pt idx="31703">16006</cx:pt>
          <cx:pt idx="31704">21611</cx:pt>
          <cx:pt idx="31705">13582</cx:pt>
          <cx:pt idx="31706">16141</cx:pt>
          <cx:pt idx="31707">13692</cx:pt>
          <cx:pt idx="31708">15728</cx:pt>
          <cx:pt idx="31709">17002</cx:pt>
          <cx:pt idx="31710">10617</cx:pt>
          <cx:pt idx="31711">8929</cx:pt>
          <cx:pt idx="31712">9811</cx:pt>
          <cx:pt idx="31713">15202</cx:pt>
          <cx:pt idx="31714">16769</cx:pt>
          <cx:pt idx="31715">14502</cx:pt>
          <cx:pt idx="31716">15463</cx:pt>
          <cx:pt idx="31717">11075</cx:pt>
          <cx:pt idx="31718">14134</cx:pt>
          <cx:pt idx="31719">13547</cx:pt>
          <cx:pt idx="31720">21145</cx:pt>
          <cx:pt idx="31721">13553</cx:pt>
          <cx:pt idx="31722">21863</cx:pt>
          <cx:pt idx="31723">10607</cx:pt>
          <cx:pt idx="31724">10551</cx:pt>
          <cx:pt idx="31725">9832</cx:pt>
          <cx:pt idx="31726">12027</cx:pt>
          <cx:pt idx="31727">10210</cx:pt>
          <cx:pt idx="31728">16473</cx:pt>
          <cx:pt idx="31729">17319</cx:pt>
          <cx:pt idx="31730">13645</cx:pt>
          <cx:pt idx="31731">11539</cx:pt>
          <cx:pt idx="31732">20775</cx:pt>
          <cx:pt idx="31733">9243</cx:pt>
          <cx:pt idx="31734">13042</cx:pt>
          <cx:pt idx="31735">16658</cx:pt>
          <cx:pt idx="31736">16132</cx:pt>
          <cx:pt idx="31737">11380</cx:pt>
          <cx:pt idx="31738">14037</cx:pt>
          <cx:pt idx="31739">10439</cx:pt>
          <cx:pt idx="31740">12398</cx:pt>
          <cx:pt idx="31741">23781</cx:pt>
          <cx:pt idx="31742">20407</cx:pt>
          <cx:pt idx="31743">16854</cx:pt>
          <cx:pt idx="31744">23871</cx:pt>
          <cx:pt idx="31745">22271</cx:pt>
          <cx:pt idx="31746">10191</cx:pt>
          <cx:pt idx="31747">10190</cx:pt>
          <cx:pt idx="31748">17883</cx:pt>
          <cx:pt idx="31749">15631</cx:pt>
          <cx:pt idx="31750">7845</cx:pt>
          <cx:pt idx="31751">19467</cx:pt>
          <cx:pt idx="31752">18464</cx:pt>
          <cx:pt idx="31753">15732</cx:pt>
          <cx:pt idx="31754">19614</cx:pt>
          <cx:pt idx="31755">17689</cx:pt>
          <cx:pt idx="31756">24750</cx:pt>
          <cx:pt idx="31757">15914</cx:pt>
          <cx:pt idx="31758">13899</cx:pt>
          <cx:pt idx="31759">21693</cx:pt>
          <cx:pt idx="31760">11359</cx:pt>
          <cx:pt idx="31761">17092</cx:pt>
          <cx:pt idx="31762">14640</cx:pt>
          <cx:pt idx="31763">14254</cx:pt>
          <cx:pt idx="31764">16542</cx:pt>
          <cx:pt idx="31765">10764</cx:pt>
          <cx:pt idx="31766">23579</cx:pt>
          <cx:pt idx="31767">22190</cx:pt>
          <cx:pt idx="31768">12984</cx:pt>
          <cx:pt idx="31769">22129</cx:pt>
          <cx:pt idx="31770">12754</cx:pt>
          <cx:pt idx="31771">21638</cx:pt>
          <cx:pt idx="31772">14380</cx:pt>
          <cx:pt idx="31773">17728</cx:pt>
          <cx:pt idx="31774">23152</cx:pt>
          <cx:pt idx="31775">16862</cx:pt>
          <cx:pt idx="31776">14979</cx:pt>
          <cx:pt idx="31777">17048</cx:pt>
          <cx:pt idx="31778">9316</cx:pt>
          <cx:pt idx="31779">23125</cx:pt>
          <cx:pt idx="31780">11444</cx:pt>
          <cx:pt idx="31781">19731</cx:pt>
          <cx:pt idx="31782">11797</cx:pt>
          <cx:pt idx="31783">10800</cx:pt>
          <cx:pt idx="31784">16989</cx:pt>
          <cx:pt idx="31785">21799</cx:pt>
          <cx:pt idx="31786">13340</cx:pt>
          <cx:pt idx="31787">10347</cx:pt>
          <cx:pt idx="31788">13561</cx:pt>
          <cx:pt idx="31789">19032</cx:pt>
          <cx:pt idx="31790">19286</cx:pt>
          <cx:pt idx="31791">17153</cx:pt>
          <cx:pt idx="31792">12450</cx:pt>
          <cx:pt idx="31793">10083</cx:pt>
          <cx:pt idx="31794">19384</cx:pt>
          <cx:pt idx="31795">10164</cx:pt>
          <cx:pt idx="31796">20888</cx:pt>
          <cx:pt idx="31797">9928</cx:pt>
          <cx:pt idx="31798">11998</cx:pt>
          <cx:pt idx="31799">18143</cx:pt>
          <cx:pt idx="31800">11721</cx:pt>
          <cx:pt idx="31801">16562</cx:pt>
          <cx:pt idx="31802">10082</cx:pt>
          <cx:pt idx="31803">15892</cx:pt>
          <cx:pt idx="31804">17183</cx:pt>
          <cx:pt idx="31805">15330</cx:pt>
          <cx:pt idx="31806">13810</cx:pt>
          <cx:pt idx="31807">12071</cx:pt>
          <cx:pt idx="31808">14288</cx:pt>
          <cx:pt idx="31809">12848</cx:pt>
          <cx:pt idx="31810">16359</cx:pt>
          <cx:pt idx="31811">17138</cx:pt>
          <cx:pt idx="31812">17522</cx:pt>
          <cx:pt idx="31813">8373</cx:pt>
          <cx:pt idx="31814">24762</cx:pt>
          <cx:pt idx="31815">22379</cx:pt>
          <cx:pt idx="31816">11974</cx:pt>
          <cx:pt idx="31817">18799</cx:pt>
          <cx:pt idx="31818">23484</cx:pt>
          <cx:pt idx="31819">13717</cx:pt>
          <cx:pt idx="31820">15466</cx:pt>
          <cx:pt idx="31821">15212</cx:pt>
          <cx:pt idx="31822">18038</cx:pt>
          <cx:pt idx="31823">21004</cx:pt>
          <cx:pt idx="31824">22802</cx:pt>
          <cx:pt idx="31825">16425</cx:pt>
          <cx:pt idx="31826">18445</cx:pt>
          <cx:pt idx="31827">13419</cx:pt>
          <cx:pt idx="31828">15662</cx:pt>
          <cx:pt idx="31829">11491</cx:pt>
          <cx:pt idx="31830">10697</cx:pt>
          <cx:pt idx="31831">18466</cx:pt>
          <cx:pt idx="31832">14135</cx:pt>
          <cx:pt idx="31833">7907</cx:pt>
          <cx:pt idx="31834">19351</cx:pt>
          <cx:pt idx="31835">10772</cx:pt>
          <cx:pt idx="31836">14850</cx:pt>
          <cx:pt idx="31837">18247</cx:pt>
          <cx:pt idx="31838">23680</cx:pt>
          <cx:pt idx="31839">20108</cx:pt>
          <cx:pt idx="31840">16537</cx:pt>
          <cx:pt idx="31841">15108</cx:pt>
          <cx:pt idx="31842">19855</cx:pt>
          <cx:pt idx="31843">22757</cx:pt>
          <cx:pt idx="31844">21317</cx:pt>
          <cx:pt idx="31845">24005</cx:pt>
          <cx:pt idx="31846">11464</cx:pt>
          <cx:pt idx="31847">20667</cx:pt>
          <cx:pt idx="31848">9913</cx:pt>
          <cx:pt idx="31849">12172</cx:pt>
          <cx:pt idx="31850">11653</cx:pt>
          <cx:pt idx="31851">18040</cx:pt>
          <cx:pt idx="31852">19215</cx:pt>
          <cx:pt idx="31853">16065</cx:pt>
          <cx:pt idx="31854">17237</cx:pt>
          <cx:pt idx="31855">22833</cx:pt>
          <cx:pt idx="31856">23659</cx:pt>
          <cx:pt idx="31857">11808</cx:pt>
          <cx:pt idx="31858">12629</cx:pt>
          <cx:pt idx="31859">20736</cx:pt>
          <cx:pt idx="31860">11757</cx:pt>
          <cx:pt idx="31861">20290</cx:pt>
          <cx:pt idx="31862">10511</cx:pt>
          <cx:pt idx="31863">12998</cx:pt>
          <cx:pt idx="31864">16839</cx:pt>
          <cx:pt idx="31865">22183</cx:pt>
          <cx:pt idx="31866">14474</cx:pt>
          <cx:pt idx="31867">21818</cx:pt>
          <cx:pt idx="31868">20651</cx:pt>
          <cx:pt idx="31869">14873</cx:pt>
          <cx:pt idx="31870">19753</cx:pt>
          <cx:pt idx="31871">16143</cx:pt>
          <cx:pt idx="31872">12247</cx:pt>
          <cx:pt idx="31873">17015</cx:pt>
          <cx:pt idx="31874">18273</cx:pt>
          <cx:pt idx="31875">16212</cx:pt>
          <cx:pt idx="31876">22247</cx:pt>
          <cx:pt idx="31877">16766</cx:pt>
          <cx:pt idx="31878">17368</cx:pt>
          <cx:pt idx="31879">13042</cx:pt>
          <cx:pt idx="31880">20957</cx:pt>
          <cx:pt idx="31881">8434</cx:pt>
          <cx:pt idx="31882">21985</cx:pt>
          <cx:pt idx="31883">13798</cx:pt>
          <cx:pt idx="31884">21674</cx:pt>
          <cx:pt idx="31885">18095</cx:pt>
          <cx:pt idx="31886">19420</cx:pt>
          <cx:pt idx="31887">11066</cx:pt>
          <cx:pt idx="31888">11196</cx:pt>
          <cx:pt idx="31889">19832</cx:pt>
          <cx:pt idx="31890">11707</cx:pt>
          <cx:pt idx="31891">23029</cx:pt>
          <cx:pt idx="31892">11486</cx:pt>
          <cx:pt idx="31893">22914</cx:pt>
          <cx:pt idx="31894">19930</cx:pt>
          <cx:pt idx="31895">22722</cx:pt>
          <cx:pt idx="31896">22677</cx:pt>
          <cx:pt idx="31897">14168</cx:pt>
          <cx:pt idx="31898">22267</cx:pt>
          <cx:pt idx="31899">20890</cx:pt>
          <cx:pt idx="31900">15159</cx:pt>
          <cx:pt idx="31901">12941</cx:pt>
          <cx:pt idx="31902">16218</cx:pt>
          <cx:pt idx="31903">11938</cx:pt>
          <cx:pt idx="31904">15734</cx:pt>
          <cx:pt idx="31905">21053</cx:pt>
          <cx:pt idx="31906">23237</cx:pt>
          <cx:pt idx="31907">8680</cx:pt>
          <cx:pt idx="31908">22196</cx:pt>
          <cx:pt idx="31909">23477</cx:pt>
          <cx:pt idx="31910">13173</cx:pt>
          <cx:pt idx="31911">14593</cx:pt>
          <cx:pt idx="31912">18866</cx:pt>
          <cx:pt idx="31913">11650</cx:pt>
          <cx:pt idx="31914">10847</cx:pt>
          <cx:pt idx="31915">8336</cx:pt>
          <cx:pt idx="31916">21884</cx:pt>
          <cx:pt idx="31917">23854</cx:pt>
          <cx:pt idx="31918">15478</cx:pt>
          <cx:pt idx="31919">19434</cx:pt>
          <cx:pt idx="31920">20237</cx:pt>
          <cx:pt idx="31921">11813</cx:pt>
          <cx:pt idx="31922">10994</cx:pt>
          <cx:pt idx="31923">17679</cx:pt>
          <cx:pt idx="31924">23001</cx:pt>
          <cx:pt idx="31925">16679</cx:pt>
          <cx:pt idx="31926">11377</cx:pt>
          <cx:pt idx="31927">10062</cx:pt>
          <cx:pt idx="31928">12019</cx:pt>
          <cx:pt idx="31929">22279</cx:pt>
          <cx:pt idx="31930">14159</cx:pt>
          <cx:pt idx="31931">10933</cx:pt>
          <cx:pt idx="31932">14211</cx:pt>
          <cx:pt idx="31933">22550</cx:pt>
          <cx:pt idx="31934">18347</cx:pt>
          <cx:pt idx="31935">21096</cx:pt>
          <cx:pt idx="31936">17449</cx:pt>
          <cx:pt idx="31937">22434</cx:pt>
          <cx:pt idx="31938">22959</cx:pt>
          <cx:pt idx="31939">8424</cx:pt>
          <cx:pt idx="31940">11659</cx:pt>
          <cx:pt idx="31941">10717</cx:pt>
          <cx:pt idx="31942">16751</cx:pt>
          <cx:pt idx="31943">22230</cx:pt>
          <cx:pt idx="31944">24376</cx:pt>
          <cx:pt idx="31945">17242</cx:pt>
          <cx:pt idx="31946">13333</cx:pt>
          <cx:pt idx="31947">10316</cx:pt>
          <cx:pt idx="31948">13108</cx:pt>
          <cx:pt idx="31949">15522</cx:pt>
          <cx:pt idx="31950">16538</cx:pt>
          <cx:pt idx="31951">14352</cx:pt>
          <cx:pt idx="31952">10347</cx:pt>
          <cx:pt idx="31953">8316</cx:pt>
          <cx:pt idx="31954">10377</cx:pt>
          <cx:pt idx="31955">15280</cx:pt>
          <cx:pt idx="31956">9874</cx:pt>
          <cx:pt idx="31957">8471</cx:pt>
          <cx:pt idx="31958">17241</cx:pt>
          <cx:pt idx="31959">11329</cx:pt>
          <cx:pt idx="31960">24099</cx:pt>
          <cx:pt idx="31961">12331</cx:pt>
          <cx:pt idx="31962">11512</cx:pt>
          <cx:pt idx="31963">10854</cx:pt>
          <cx:pt idx="31964">22094</cx:pt>
          <cx:pt idx="31965">11570</cx:pt>
          <cx:pt idx="31966">16586</cx:pt>
          <cx:pt idx="31967">16878</cx:pt>
          <cx:pt idx="31968">15900</cx:pt>
          <cx:pt idx="31969">11974</cx:pt>
          <cx:pt idx="31970">23275</cx:pt>
          <cx:pt idx="31971">16710</cx:pt>
          <cx:pt idx="31972">18141</cx:pt>
          <cx:pt idx="31973">13021</cx:pt>
          <cx:pt idx="31974">16646</cx:pt>
          <cx:pt idx="31975">9203</cx:pt>
          <cx:pt idx="31976">14317</cx:pt>
          <cx:pt idx="31977">10349</cx:pt>
          <cx:pt idx="31978">11662</cx:pt>
          <cx:pt idx="31979">11503</cx:pt>
          <cx:pt idx="31980">17003</cx:pt>
          <cx:pt idx="31981">10827</cx:pt>
          <cx:pt idx="31982">16836</cx:pt>
          <cx:pt idx="31983">19595</cx:pt>
          <cx:pt idx="31984">17262</cx:pt>
          <cx:pt idx="31985">20148</cx:pt>
          <cx:pt idx="31986">15125</cx:pt>
          <cx:pt idx="31987">18659</cx:pt>
          <cx:pt idx="31988">23445</cx:pt>
          <cx:pt idx="31989">11544</cx:pt>
          <cx:pt idx="31990">13709</cx:pt>
          <cx:pt idx="31991">14374</cx:pt>
          <cx:pt idx="31992">20902</cx:pt>
          <cx:pt idx="31993">18502</cx:pt>
          <cx:pt idx="31994">11536</cx:pt>
          <cx:pt idx="31995">22187</cx:pt>
          <cx:pt idx="31996">22888</cx:pt>
          <cx:pt idx="31997">17439</cx:pt>
          <cx:pt idx="31998">19983</cx:pt>
          <cx:pt idx="31999">12188</cx:pt>
          <cx:pt idx="32000">12777</cx:pt>
          <cx:pt idx="32001">14840</cx:pt>
          <cx:pt idx="32002">15609</cx:pt>
          <cx:pt idx="32003">20548</cx:pt>
          <cx:pt idx="32004">19914</cx:pt>
          <cx:pt idx="32005">15432</cx:pt>
          <cx:pt idx="32006">9893</cx:pt>
          <cx:pt idx="32007">10317</cx:pt>
          <cx:pt idx="32008">20517</cx:pt>
          <cx:pt idx="32009">20190</cx:pt>
          <cx:pt idx="32010">18365</cx:pt>
          <cx:pt idx="32011">11696</cx:pt>
          <cx:pt idx="32012">11739</cx:pt>
          <cx:pt idx="32013">10405</cx:pt>
          <cx:pt idx="32014">11933</cx:pt>
          <cx:pt idx="32015">22368</cx:pt>
          <cx:pt idx="32016">11650</cx:pt>
          <cx:pt idx="32017">16071</cx:pt>
          <cx:pt idx="32018">11006</cx:pt>
          <cx:pt idx="32019">21109</cx:pt>
          <cx:pt idx="32020">17974</cx:pt>
          <cx:pt idx="32021">23904</cx:pt>
          <cx:pt idx="32022">13195</cx:pt>
          <cx:pt idx="32023">10368</cx:pt>
          <cx:pt idx="32024">21691</cx:pt>
          <cx:pt idx="32025">12965</cx:pt>
          <cx:pt idx="32026">14973</cx:pt>
          <cx:pt idx="32027">10020</cx:pt>
          <cx:pt idx="32028">14770</cx:pt>
          <cx:pt idx="32029">11844</cx:pt>
          <cx:pt idx="32030">24125</cx:pt>
          <cx:pt idx="32031">15872</cx:pt>
          <cx:pt idx="32032">15864</cx:pt>
          <cx:pt idx="32033">10226</cx:pt>
          <cx:pt idx="32034">17721</cx:pt>
          <cx:pt idx="32035">10101</cx:pt>
          <cx:pt idx="32036">10996</cx:pt>
          <cx:pt idx="32037">9089</cx:pt>
          <cx:pt idx="32038">19397</cx:pt>
          <cx:pt idx="32039">12937</cx:pt>
          <cx:pt idx="32040">18760</cx:pt>
          <cx:pt idx="32041">21006</cx:pt>
          <cx:pt idx="32042">18375</cx:pt>
          <cx:pt idx="32043">15840</cx:pt>
          <cx:pt idx="32044">10980</cx:pt>
          <cx:pt idx="32045">22547</cx:pt>
          <cx:pt idx="32046">8974</cx:pt>
          <cx:pt idx="32047">10595</cx:pt>
          <cx:pt idx="32048">24481</cx:pt>
          <cx:pt idx="32049">8792</cx:pt>
          <cx:pt idx="32050">15084</cx:pt>
          <cx:pt idx="32051">10447</cx:pt>
          <cx:pt idx="32052">13806</cx:pt>
          <cx:pt idx="32053">14395</cx:pt>
          <cx:pt idx="32054">16271</cx:pt>
          <cx:pt idx="32055">16480</cx:pt>
          <cx:pt idx="32056">13338</cx:pt>
          <cx:pt idx="32057">17772</cx:pt>
          <cx:pt idx="32058">8939</cx:pt>
          <cx:pt idx="32059">21463</cx:pt>
          <cx:pt idx="32060">16696</cx:pt>
          <cx:pt idx="32061">23077</cx:pt>
          <cx:pt idx="32062">13250</cx:pt>
          <cx:pt idx="32063">17502</cx:pt>
          <cx:pt idx="32064">23832</cx:pt>
          <cx:pt idx="32065">12228</cx:pt>
          <cx:pt idx="32066">15724</cx:pt>
          <cx:pt idx="32067">20229</cx:pt>
          <cx:pt idx="32068">20011</cx:pt>
          <cx:pt idx="32069">19109</cx:pt>
          <cx:pt idx="32070">21677</cx:pt>
          <cx:pt idx="32071">19706</cx:pt>
          <cx:pt idx="32072">15073</cx:pt>
          <cx:pt idx="32073">13229</cx:pt>
          <cx:pt idx="32074">14363</cx:pt>
          <cx:pt idx="32075">15573</cx:pt>
          <cx:pt idx="32076">14384</cx:pt>
          <cx:pt idx="32077">20288</cx:pt>
          <cx:pt idx="32078">9926</cx:pt>
          <cx:pt idx="32079">13131</cx:pt>
          <cx:pt idx="32080">9034</cx:pt>
          <cx:pt idx="32081">19961</cx:pt>
          <cx:pt idx="32082">9764</cx:pt>
          <cx:pt idx="32083">14668</cx:pt>
          <cx:pt idx="32084">11932</cx:pt>
          <cx:pt idx="32085">11751</cx:pt>
          <cx:pt idx="32086">11400</cx:pt>
          <cx:pt idx="32087">17467</cx:pt>
          <cx:pt idx="32088">21323</cx:pt>
          <cx:pt idx="32089">19456</cx:pt>
          <cx:pt idx="32090">12160</cx:pt>
          <cx:pt idx="32091">10192</cx:pt>
          <cx:pt idx="32092">17600</cx:pt>
          <cx:pt idx="32093">20253</cx:pt>
          <cx:pt idx="32094">17031</cx:pt>
          <cx:pt idx="32095">22316</cx:pt>
          <cx:pt idx="32096">21037</cx:pt>
          <cx:pt idx="32097">10979</cx:pt>
          <cx:pt idx="32098">21428</cx:pt>
          <cx:pt idx="32099">15842</cx:pt>
          <cx:pt idx="32100">11285</cx:pt>
          <cx:pt idx="32101">9519</cx:pt>
          <cx:pt idx="32102">14366</cx:pt>
          <cx:pt idx="32103">16482</cx:pt>
          <cx:pt idx="32104">23722</cx:pt>
          <cx:pt idx="32105">19690</cx:pt>
          <cx:pt idx="32106">22113</cx:pt>
          <cx:pt idx="32107">10288</cx:pt>
          <cx:pt idx="32108">19158</cx:pt>
          <cx:pt idx="32109">23564</cx:pt>
          <cx:pt idx="32110">17280</cx:pt>
          <cx:pt idx="32111">11607</cx:pt>
          <cx:pt idx="32112">18772</cx:pt>
          <cx:pt idx="32113">10622</cx:pt>
          <cx:pt idx="32114">16311</cx:pt>
          <cx:pt idx="32115">8407</cx:pt>
          <cx:pt idx="32116">20638</cx:pt>
          <cx:pt idx="32117">13051</cx:pt>
          <cx:pt idx="32118">16257</cx:pt>
          <cx:pt idx="32119">10948</cx:pt>
          <cx:pt idx="32120">10969</cx:pt>
          <cx:pt idx="32121">13517</cx:pt>
          <cx:pt idx="32122">23189</cx:pt>
          <cx:pt idx="32123">21505</cx:pt>
          <cx:pt idx="32124">17920</cx:pt>
          <cx:pt idx="32125">15617</cx:pt>
          <cx:pt idx="32126">14248</cx:pt>
          <cx:pt idx="32127">16319</cx:pt>
          <cx:pt idx="32128">11966</cx:pt>
          <cx:pt idx="32129">17991</cx:pt>
          <cx:pt idx="32130">17915</cx:pt>
          <cx:pt idx="32131">12982</cx:pt>
          <cx:pt idx="32132">9165</cx:pt>
          <cx:pt idx="32133">10975</cx:pt>
          <cx:pt idx="32134">9673</cx:pt>
          <cx:pt idx="32135">23862</cx:pt>
          <cx:pt idx="32136">10170</cx:pt>
          <cx:pt idx="32137">8774</cx:pt>
          <cx:pt idx="32138">20403</cx:pt>
          <cx:pt idx="32139">10236</cx:pt>
          <cx:pt idx="32140">13222</cx:pt>
          <cx:pt idx="32141">22459</cx:pt>
          <cx:pt idx="32142">19796</cx:pt>
          <cx:pt idx="32143">14063</cx:pt>
          <cx:pt idx="32144">13652</cx:pt>
          <cx:pt idx="32145">24774</cx:pt>
          <cx:pt idx="32146">10060</cx:pt>
          <cx:pt idx="32147">23773</cx:pt>
          <cx:pt idx="32148">23345</cx:pt>
          <cx:pt idx="32149">13517</cx:pt>
          <cx:pt idx="32150">14390</cx:pt>
          <cx:pt idx="32151">11699</cx:pt>
          <cx:pt idx="32152">20321</cx:pt>
          <cx:pt idx="32153">16701</cx:pt>
          <cx:pt idx="32154">17209</cx:pt>
          <cx:pt idx="32155">13956</cx:pt>
          <cx:pt idx="32156">12272</cx:pt>
          <cx:pt idx="32157">15172</cx:pt>
          <cx:pt idx="32158">22035</cx:pt>
          <cx:pt idx="32159">23354</cx:pt>
          <cx:pt idx="32160">18325</cx:pt>
          <cx:pt idx="32161">18782</cx:pt>
          <cx:pt idx="32162">9356</cx:pt>
          <cx:pt idx="32163">15294</cx:pt>
          <cx:pt idx="32164">24346</cx:pt>
          <cx:pt idx="32165">10429</cx:pt>
          <cx:pt idx="32166">10075</cx:pt>
          <cx:pt idx="32167">15982</cx:pt>
          <cx:pt idx="32168">22734</cx:pt>
          <cx:pt idx="32169">18463</cx:pt>
          <cx:pt idx="32170">16368</cx:pt>
          <cx:pt idx="32171">18824</cx:pt>
          <cx:pt idx="32172">21485</cx:pt>
          <cx:pt idx="32173">13704</cx:pt>
          <cx:pt idx="32174">9814</cx:pt>
          <cx:pt idx="32175">20416</cx:pt>
          <cx:pt idx="32176">13800</cx:pt>
          <cx:pt idx="32177">16893</cx:pt>
          <cx:pt idx="32178">15636</cx:pt>
          <cx:pt idx="32179">13232</cx:pt>
          <cx:pt idx="32180">21862</cx:pt>
          <cx:pt idx="32181">14938</cx:pt>
          <cx:pt idx="32182">20228</cx:pt>
          <cx:pt idx="32183">22877</cx:pt>
          <cx:pt idx="32184">21789</cx:pt>
          <cx:pt idx="32185">17715</cx:pt>
          <cx:pt idx="32186">14732</cx:pt>
          <cx:pt idx="32187">13477</cx:pt>
          <cx:pt idx="32188">23541</cx:pt>
          <cx:pt idx="32189">17361</cx:pt>
          <cx:pt idx="32190">25049</cx:pt>
          <cx:pt idx="32191">21704</cx:pt>
          <cx:pt idx="32192">11142</cx:pt>
          <cx:pt idx="32193">11079</cx:pt>
          <cx:pt idx="32194">16994</cx:pt>
          <cx:pt idx="32195">11288</cx:pt>
          <cx:pt idx="32196">13854</cx:pt>
          <cx:pt idx="32197">22283</cx:pt>
          <cx:pt idx="32198">20381</cx:pt>
          <cx:pt idx="32199">12510</cx:pt>
          <cx:pt idx="32200">10115</cx:pt>
          <cx:pt idx="32201">15842</cx:pt>
          <cx:pt idx="32202">20415</cx:pt>
          <cx:pt idx="32203">11544</cx:pt>
          <cx:pt idx="32204">13317</cx:pt>
          <cx:pt idx="32205">20470</cx:pt>
          <cx:pt idx="32206">16665</cx:pt>
          <cx:pt idx="32207">21537</cx:pt>
          <cx:pt idx="32208">13741</cx:pt>
          <cx:pt idx="32209">22528</cx:pt>
          <cx:pt idx="32210">9477</cx:pt>
          <cx:pt idx="32211">15822</cx:pt>
          <cx:pt idx="32212">15956</cx:pt>
          <cx:pt idx="32213">16992</cx:pt>
          <cx:pt idx="32214">14658</cx:pt>
          <cx:pt idx="32215">16561</cx:pt>
          <cx:pt idx="32216">20352</cx:pt>
          <cx:pt idx="32217">14169</cx:pt>
          <cx:pt idx="32218">14693</cx:pt>
          <cx:pt idx="32219">22627</cx:pt>
          <cx:pt idx="32220">8445</cx:pt>
          <cx:pt idx="32221">22773</cx:pt>
          <cx:pt idx="32222">22217</cx:pt>
          <cx:pt idx="32223">22488</cx:pt>
          <cx:pt idx="32224">18867</cx:pt>
          <cx:pt idx="32225">11089</cx:pt>
          <cx:pt idx="32226">22985</cx:pt>
          <cx:pt idx="32227">13717</cx:pt>
          <cx:pt idx="32228">14152</cx:pt>
          <cx:pt idx="32229">22237</cx:pt>
          <cx:pt idx="32230">19279</cx:pt>
          <cx:pt idx="32231">14037</cx:pt>
          <cx:pt idx="32232">21077</cx:pt>
          <cx:pt idx="32233">21612</cx:pt>
          <cx:pt idx="32234">17092</cx:pt>
          <cx:pt idx="32235">14373</cx:pt>
          <cx:pt idx="32236">20769</cx:pt>
          <cx:pt idx="32237">20264</cx:pt>
          <cx:pt idx="32238">12067</cx:pt>
          <cx:pt idx="32239">19061</cx:pt>
          <cx:pt idx="32240">17044</cx:pt>
          <cx:pt idx="32241">17910</cx:pt>
          <cx:pt idx="32242">16505</cx:pt>
          <cx:pt idx="32243">9166</cx:pt>
          <cx:pt idx="32244">18431</cx:pt>
          <cx:pt idx="32245">10347</cx:pt>
          <cx:pt idx="32246">17389</cx:pt>
          <cx:pt idx="32247">17924</cx:pt>
          <cx:pt idx="32248">19649</cx:pt>
          <cx:pt idx="32249">11661</cx:pt>
          <cx:pt idx="32250">15872</cx:pt>
          <cx:pt idx="32251">10017</cx:pt>
          <cx:pt idx="32252">20330</cx:pt>
          <cx:pt idx="32253">18491</cx:pt>
          <cx:pt idx="32254">14125</cx:pt>
          <cx:pt idx="32255">13306</cx:pt>
          <cx:pt idx="32256">19133</cx:pt>
          <cx:pt idx="32257">13482</cx:pt>
          <cx:pt idx="32258">20359</cx:pt>
          <cx:pt idx="32259">13943</cx:pt>
          <cx:pt idx="32260">22682</cx:pt>
          <cx:pt idx="32261">10785</cx:pt>
          <cx:pt idx="32262">11245</cx:pt>
          <cx:pt idx="32263">13487</cx:pt>
          <cx:pt idx="32264">18101</cx:pt>
          <cx:pt idx="32265">20092</cx:pt>
          <cx:pt idx="32266">16752</cx:pt>
          <cx:pt idx="32267">11296</cx:pt>
          <cx:pt idx="32268">12802</cx:pt>
          <cx:pt idx="32269">18108</cx:pt>
          <cx:pt idx="32270">18326</cx:pt>
          <cx:pt idx="32271">21022</cx:pt>
          <cx:pt idx="32272">18640</cx:pt>
          <cx:pt idx="32273">16148</cx:pt>
          <cx:pt idx="32274">13901</cx:pt>
          <cx:pt idx="32275">13576</cx:pt>
          <cx:pt idx="32276">9600</cx:pt>
          <cx:pt idx="32277">11265</cx:pt>
          <cx:pt idx="32278">11715</cx:pt>
          <cx:pt idx="32279">17343</cx:pt>
          <cx:pt idx="32280">15322</cx:pt>
          <cx:pt idx="32281">17446</cx:pt>
          <cx:pt idx="32282">12732</cx:pt>
          <cx:pt idx="32283">19129</cx:pt>
          <cx:pt idx="32284">17234</cx:pt>
          <cx:pt idx="32285">8767</cx:pt>
          <cx:pt idx="32286">20678</cx:pt>
          <cx:pt idx="32287">13149</cx:pt>
          <cx:pt idx="32288">19359</cx:pt>
          <cx:pt idx="32289">14273</cx:pt>
          <cx:pt idx="32290">10927</cx:pt>
          <cx:pt idx="32291">9964</cx:pt>
          <cx:pt idx="32292">13847</cx:pt>
          <cx:pt idx="32293">13865</cx:pt>
          <cx:pt idx="32294">15958</cx:pt>
          <cx:pt idx="32295">12189</cx:pt>
          <cx:pt idx="32296">22148</cx:pt>
          <cx:pt idx="32297">15831</cx:pt>
          <cx:pt idx="32298">12466</cx:pt>
          <cx:pt idx="32299">24259</cx:pt>
          <cx:pt idx="32300">19544</cx:pt>
          <cx:pt idx="32301">11108</cx:pt>
          <cx:pt idx="32302">15220</cx:pt>
          <cx:pt idx="32303">22588</cx:pt>
          <cx:pt idx="32304">13632</cx:pt>
          <cx:pt idx="32305">9140</cx:pt>
          <cx:pt idx="32306">18649</cx:pt>
          <cx:pt idx="32307">20250</cx:pt>
          <cx:pt idx="32308">8611</cx:pt>
          <cx:pt idx="32309">22613</cx:pt>
          <cx:pt idx="32310">18698</cx:pt>
          <cx:pt idx="32311">11603</cx:pt>
          <cx:pt idx="32312">20614</cx:pt>
          <cx:pt idx="32313">13403</cx:pt>
          <cx:pt idx="32314">13729</cx:pt>
          <cx:pt idx="32315">13738</cx:pt>
          <cx:pt idx="32316">19712</cx:pt>
          <cx:pt idx="32317">8689</cx:pt>
          <cx:pt idx="32318">15008</cx:pt>
          <cx:pt idx="32319">13697</cx:pt>
          <cx:pt idx="32320">12012</cx:pt>
          <cx:pt idx="32321">15032</cx:pt>
          <cx:pt idx="32322">24944</cx:pt>
          <cx:pt idx="32323">17926</cx:pt>
          <cx:pt idx="32324">15868</cx:pt>
          <cx:pt idx="32325">10912</cx:pt>
          <cx:pt idx="32326">18862</cx:pt>
          <cx:pt idx="32327">18049</cx:pt>
          <cx:pt idx="32328">18598</cx:pt>
          <cx:pt idx="32329">21284</cx:pt>
          <cx:pt idx="32330">12342</cx:pt>
          <cx:pt idx="32331">15843</cx:pt>
          <cx:pt idx="32332">23084</cx:pt>
          <cx:pt idx="32333">8754</cx:pt>
          <cx:pt idx="32334">17391</cx:pt>
          <cx:pt idx="32335">18639</cx:pt>
          <cx:pt idx="32336">15328</cx:pt>
          <cx:pt idx="32337">19876</cx:pt>
          <cx:pt idx="32338">18990</cx:pt>
          <cx:pt idx="32339">12352</cx:pt>
          <cx:pt idx="32340">17103</cx:pt>
          <cx:pt idx="32341">19839</cx:pt>
          <cx:pt idx="32342">16926</cx:pt>
          <cx:pt idx="32343">17023</cx:pt>
          <cx:pt idx="32344">25016</cx:pt>
          <cx:pt idx="32345">11634</cx:pt>
          <cx:pt idx="32346">11033</cx:pt>
          <cx:pt idx="32347">15082</cx:pt>
          <cx:pt idx="32348">16817</cx:pt>
          <cx:pt idx="32349">10274</cx:pt>
          <cx:pt idx="32350">11996</cx:pt>
          <cx:pt idx="32351">23844</cx:pt>
          <cx:pt idx="32352">12066</cx:pt>
          <cx:pt idx="32353">24687</cx:pt>
          <cx:pt idx="32354">20509</cx:pt>
          <cx:pt idx="32355">21656</cx:pt>
          <cx:pt idx="32356">16901</cx:pt>
          <cx:pt idx="32357">14796</cx:pt>
          <cx:pt idx="32358">16062</cx:pt>
          <cx:pt idx="32359">10747</cx:pt>
          <cx:pt idx="32360">20850</cx:pt>
          <cx:pt idx="32361">23261</cx:pt>
          <cx:pt idx="32362">15008</cx:pt>
          <cx:pt idx="32363">22621</cx:pt>
          <cx:pt idx="32364">15706</cx:pt>
          <cx:pt idx="32365">8740</cx:pt>
          <cx:pt idx="32366">14946</cx:pt>
          <cx:pt idx="32367">21911</cx:pt>
          <cx:pt idx="32368">14261</cx:pt>
          <cx:pt idx="32369">18383</cx:pt>
          <cx:pt idx="32370">14525</cx:pt>
          <cx:pt idx="32371">20963</cx:pt>
          <cx:pt idx="32372">21570</cx:pt>
          <cx:pt idx="32373">22566</cx:pt>
          <cx:pt idx="32374">11401</cx:pt>
          <cx:pt idx="32375">17895</cx:pt>
          <cx:pt idx="32376">14742</cx:pt>
          <cx:pt idx="32377">16111</cx:pt>
          <cx:pt idx="32378">23646</cx:pt>
          <cx:pt idx="32379">22318</cx:pt>
          <cx:pt idx="32380">16108</cx:pt>
          <cx:pt idx="32381">11695</cx:pt>
          <cx:pt idx="32382">22223</cx:pt>
          <cx:pt idx="32383">20720</cx:pt>
          <cx:pt idx="32384">16170</cx:pt>
          <cx:pt idx="32385">16411</cx:pt>
          <cx:pt idx="32386">11021</cx:pt>
          <cx:pt idx="32387">20375</cx:pt>
          <cx:pt idx="32388">8730</cx:pt>
          <cx:pt idx="32389">17508</cx:pt>
          <cx:pt idx="32390">20903</cx:pt>
          <cx:pt idx="32391">8633</cx:pt>
          <cx:pt idx="32392">21513</cx:pt>
          <cx:pt idx="32393">11171</cx:pt>
          <cx:pt idx="32394">14285</cx:pt>
          <cx:pt idx="32395">12226</cx:pt>
          <cx:pt idx="32396">23041</cx:pt>
          <cx:pt idx="32397">19559</cx:pt>
          <cx:pt idx="32398">23917</cx:pt>
          <cx:pt idx="32399">18694</cx:pt>
          <cx:pt idx="32400">10940</cx:pt>
          <cx:pt idx="32401">23054</cx:pt>
          <cx:pt idx="32402">17204</cx:pt>
          <cx:pt idx="32403">12381</cx:pt>
          <cx:pt idx="32404">12225</cx:pt>
          <cx:pt idx="32405">21201</cx:pt>
          <cx:pt idx="32406">13016</cx:pt>
          <cx:pt idx="32407">11012</cx:pt>
          <cx:pt idx="32408">11523</cx:pt>
          <cx:pt idx="32409">21556</cx:pt>
          <cx:pt idx="32410">14709</cx:pt>
          <cx:pt idx="32411">15445</cx:pt>
          <cx:pt idx="32412">10519</cx:pt>
          <cx:pt idx="32413">15042</cx:pt>
          <cx:pt idx="32414">18192</cx:pt>
          <cx:pt idx="32415">12852</cx:pt>
          <cx:pt idx="32416">18276</cx:pt>
          <cx:pt idx="32417">22966</cx:pt>
          <cx:pt idx="32418">21652</cx:pt>
          <cx:pt idx="32419">12503</cx:pt>
          <cx:pt idx="32420">13134</cx:pt>
          <cx:pt idx="32421">18612</cx:pt>
          <cx:pt idx="32422">23193</cx:pt>
          <cx:pt idx="32423">8761</cx:pt>
          <cx:pt idx="32424">23844</cx:pt>
          <cx:pt idx="32425">14074</cx:pt>
          <cx:pt idx="32426">17288</cx:pt>
          <cx:pt idx="32427">19592</cx:pt>
          <cx:pt idx="32428">18832</cx:pt>
          <cx:pt idx="32429">24196</cx:pt>
          <cx:pt idx="32430">15819</cx:pt>
          <cx:pt idx="32431">19669</cx:pt>
          <cx:pt idx="32432">10223</cx:pt>
          <cx:pt idx="32433">11268</cx:pt>
          <cx:pt idx="32434">23472</cx:pt>
          <cx:pt idx="32435">14708</cx:pt>
          <cx:pt idx="32436">21747</cx:pt>
          <cx:pt idx="32437">19881</cx:pt>
          <cx:pt idx="32438">21039</cx:pt>
          <cx:pt idx="32439">18659</cx:pt>
          <cx:pt idx="32440">15887</cx:pt>
          <cx:pt idx="32441">17263</cx:pt>
          <cx:pt idx="32442">17972</cx:pt>
          <cx:pt idx="32443">20017</cx:pt>
          <cx:pt idx="32444">19090</cx:pt>
          <cx:pt idx="32445">18367</cx:pt>
          <cx:pt idx="32446">20226</cx:pt>
          <cx:pt idx="32447">21196</cx:pt>
          <cx:pt idx="32448">10253</cx:pt>
          <cx:pt idx="32449">21697</cx:pt>
          <cx:pt idx="32450">24392</cx:pt>
          <cx:pt idx="32451">17579</cx:pt>
          <cx:pt idx="32452">17719</cx:pt>
          <cx:pt idx="32453">10307</cx:pt>
          <cx:pt idx="32454">17605</cx:pt>
          <cx:pt idx="32455">13834</cx:pt>
          <cx:pt idx="32456">19779</cx:pt>
          <cx:pt idx="32457">11111</cx:pt>
          <cx:pt idx="32458">23134</cx:pt>
          <cx:pt idx="32459">14853</cx:pt>
          <cx:pt idx="32460">17927</cx:pt>
          <cx:pt idx="32461">9566</cx:pt>
          <cx:pt idx="32462">16763</cx:pt>
          <cx:pt idx="32463">13316</cx:pt>
          <cx:pt idx="32464">14233</cx:pt>
          <cx:pt idx="32465">9182</cx:pt>
          <cx:pt idx="32466">23332</cx:pt>
          <cx:pt idx="32467">13137</cx:pt>
          <cx:pt idx="32468">10679</cx:pt>
          <cx:pt idx="32469">11813</cx:pt>
          <cx:pt idx="32470">13462</cx:pt>
          <cx:pt idx="32471">17154</cx:pt>
          <cx:pt idx="32472">17245</cx:pt>
          <cx:pt idx="32473">16738</cx:pt>
          <cx:pt idx="32474">21317</cx:pt>
          <cx:pt idx="32475">11638</cx:pt>
          <cx:pt idx="32476">17991</cx:pt>
          <cx:pt idx="32477">12044</cx:pt>
          <cx:pt idx="32478">10939</cx:pt>
          <cx:pt idx="32479">18522</cx:pt>
          <cx:pt idx="32480">16003</cx:pt>
          <cx:pt idx="32481">22145</cx:pt>
          <cx:pt idx="32482">15290</cx:pt>
          <cx:pt idx="32483">11501</cx:pt>
          <cx:pt idx="32484">21649</cx:pt>
          <cx:pt idx="32485">24672</cx:pt>
          <cx:pt idx="32486">12360</cx:pt>
          <cx:pt idx="32487">11536</cx:pt>
          <cx:pt idx="32488">15688</cx:pt>
          <cx:pt idx="32489">15085</cx:pt>
          <cx:pt idx="32490">18425</cx:pt>
          <cx:pt idx="32491">10646</cx:pt>
          <cx:pt idx="32492">17514</cx:pt>
          <cx:pt idx="32493">14508</cx:pt>
          <cx:pt idx="32494">14109</cx:pt>
          <cx:pt idx="32495">17136</cx:pt>
          <cx:pt idx="32496">15797</cx:pt>
          <cx:pt idx="32497">10999</cx:pt>
          <cx:pt idx="32498">14689</cx:pt>
          <cx:pt idx="32499">16562</cx:pt>
          <cx:pt idx="32500">15157</cx:pt>
          <cx:pt idx="32501">17231</cx:pt>
          <cx:pt idx="32502">17124</cx:pt>
          <cx:pt idx="32503">11869</cx:pt>
          <cx:pt idx="32504">21343</cx:pt>
          <cx:pt idx="32505">15309</cx:pt>
          <cx:pt idx="32506">15546</cx:pt>
          <cx:pt idx="32507">16890</cx:pt>
          <cx:pt idx="32508">11290</cx:pt>
          <cx:pt idx="32509">23623</cx:pt>
          <cx:pt idx="32510">18087</cx:pt>
          <cx:pt idx="32511">15985</cx:pt>
          <cx:pt idx="32512">10232</cx:pt>
          <cx:pt idx="32513">18266</cx:pt>
          <cx:pt idx="32514">12205</cx:pt>
          <cx:pt idx="32515">15497</cx:pt>
          <cx:pt idx="32516">8842</cx:pt>
          <cx:pt idx="32517">9171</cx:pt>
          <cx:pt idx="32518">15194</cx:pt>
          <cx:pt idx="32519">17115</cx:pt>
          <cx:pt idx="32520">15099</cx:pt>
          <cx:pt idx="32521">13181</cx:pt>
          <cx:pt idx="32522">16520</cx:pt>
          <cx:pt idx="32523">22678</cx:pt>
          <cx:pt idx="32524">14819</cx:pt>
          <cx:pt idx="32525">10531</cx:pt>
          <cx:pt idx="32526">14690</cx:pt>
          <cx:pt idx="32527">12776</cx:pt>
          <cx:pt idx="32528">20631</cx:pt>
          <cx:pt idx="32529">13602</cx:pt>
          <cx:pt idx="32530">15226</cx:pt>
          <cx:pt idx="32531">17018</cx:pt>
          <cx:pt idx="32532">11117</cx:pt>
          <cx:pt idx="32533">11927</cx:pt>
          <cx:pt idx="32534">22341</cx:pt>
          <cx:pt idx="32535">12454</cx:pt>
          <cx:pt idx="32536">15546</cx:pt>
          <cx:pt idx="32537">19924</cx:pt>
          <cx:pt idx="32538">10024</cx:pt>
          <cx:pt idx="32539">20801</cx:pt>
          <cx:pt idx="32540">22120</cx:pt>
          <cx:pt idx="32541">21079</cx:pt>
          <cx:pt idx="32542">15991</cx:pt>
          <cx:pt idx="32543">18363</cx:pt>
          <cx:pt idx="32544">12976</cx:pt>
          <cx:pt idx="32545">24509</cx:pt>
          <cx:pt idx="32546">13199</cx:pt>
          <cx:pt idx="32547">19681</cx:pt>
          <cx:pt idx="32548">15214</cx:pt>
          <cx:pt idx="32549">23257</cx:pt>
          <cx:pt idx="32550">21045</cx:pt>
          <cx:pt idx="32551">24043</cx:pt>
          <cx:pt idx="32552">10639</cx:pt>
          <cx:pt idx="32553">14495</cx:pt>
          <cx:pt idx="32554">20147</cx:pt>
          <cx:pt idx="32555">23404</cx:pt>
          <cx:pt idx="32556">20531</cx:pt>
          <cx:pt idx="32557">21634</cx:pt>
          <cx:pt idx="32558">21330</cx:pt>
          <cx:pt idx="32559">20547</cx:pt>
          <cx:pt idx="32560">23915</cx:pt>
          <cx:pt idx="32561">13014</cx:pt>
          <cx:pt idx="32562">7782</cx:pt>
          <cx:pt idx="32563">12187</cx:pt>
          <cx:pt idx="32564">18735</cx:pt>
          <cx:pt idx="32565">14297</cx:pt>
          <cx:pt idx="32566">21338</cx:pt>
          <cx:pt idx="32567">21803</cx:pt>
          <cx:pt idx="32568">16490</cx:pt>
          <cx:pt idx="32569">13435</cx:pt>
          <cx:pt idx="32570">23197</cx:pt>
          <cx:pt idx="32571">21815</cx:pt>
          <cx:pt idx="32572">10570</cx:pt>
          <cx:pt idx="32573">11342</cx:pt>
          <cx:pt idx="32574">15157</cx:pt>
          <cx:pt idx="32575">19207</cx:pt>
          <cx:pt idx="32576">17832</cx:pt>
          <cx:pt idx="32577">12127</cx:pt>
          <cx:pt idx="32578">14134</cx:pt>
          <cx:pt idx="32579">11982</cx:pt>
          <cx:pt idx="32580">23135</cx:pt>
          <cx:pt idx="32581">22514</cx:pt>
          <cx:pt idx="32582">16830</cx:pt>
          <cx:pt idx="32583">24166</cx:pt>
          <cx:pt idx="32584">24146</cx:pt>
          <cx:pt idx="32585">17707</cx:pt>
          <cx:pt idx="32586">8959</cx:pt>
          <cx:pt idx="32587">22988</cx:pt>
          <cx:pt idx="32588">14236</cx:pt>
          <cx:pt idx="32589">22656</cx:pt>
          <cx:pt idx="32590">13100</cx:pt>
          <cx:pt idx="32591">17155</cx:pt>
          <cx:pt idx="32592">13864</cx:pt>
          <cx:pt idx="32593">14491</cx:pt>
          <cx:pt idx="32594">10018</cx:pt>
          <cx:pt idx="32595">16425</cx:pt>
          <cx:pt idx="32596">16724</cx:pt>
          <cx:pt idx="32597">14030</cx:pt>
          <cx:pt idx="32598">9847</cx:pt>
          <cx:pt idx="32599">12168</cx:pt>
          <cx:pt idx="32600">13504</cx:pt>
          <cx:pt idx="32601">19803</cx:pt>
          <cx:pt idx="32602">21839</cx:pt>
          <cx:pt idx="32603">12856</cx:pt>
          <cx:pt idx="32604">19780</cx:pt>
          <cx:pt idx="32605">8408</cx:pt>
          <cx:pt idx="32606">15775</cx:pt>
          <cx:pt idx="32607">15189</cx:pt>
          <cx:pt idx="32608">17602</cx:pt>
          <cx:pt idx="32609">20420</cx:pt>
          <cx:pt idx="32610">23429</cx:pt>
          <cx:pt idx="32611">12555</cx:pt>
          <cx:pt idx="32612">23195</cx:pt>
          <cx:pt idx="32613">18433</cx:pt>
          <cx:pt idx="32614">17491</cx:pt>
          <cx:pt idx="32615">8893</cx:pt>
          <cx:pt idx="32616">18633</cx:pt>
          <cx:pt idx="32617">17277</cx:pt>
          <cx:pt idx="32618">8672</cx:pt>
          <cx:pt idx="32619">23709</cx:pt>
          <cx:pt idx="32620">15557</cx:pt>
          <cx:pt idx="32621">10557</cx:pt>
          <cx:pt idx="32622">14646</cx:pt>
          <cx:pt idx="32623">12298</cx:pt>
          <cx:pt idx="32624">21243</cx:pt>
          <cx:pt idx="32625">15813</cx:pt>
          <cx:pt idx="32626">15744</cx:pt>
          <cx:pt idx="32627">12892</cx:pt>
          <cx:pt idx="32628">11524</cx:pt>
          <cx:pt idx="32629">20590</cx:pt>
          <cx:pt idx="32630">15974</cx:pt>
          <cx:pt idx="32631">19576</cx:pt>
          <cx:pt idx="32632">16181</cx:pt>
          <cx:pt idx="32633">11881</cx:pt>
          <cx:pt idx="32634">17406</cx:pt>
          <cx:pt idx="32635">15904</cx:pt>
          <cx:pt idx="32636">17441</cx:pt>
          <cx:pt idx="32637">13914</cx:pt>
          <cx:pt idx="32638">12729</cx:pt>
          <cx:pt idx="32639">12328</cx:pt>
          <cx:pt idx="32640">7947</cx:pt>
          <cx:pt idx="32641">13928</cx:pt>
          <cx:pt idx="32642">16462</cx:pt>
          <cx:pt idx="32643">20942</cx:pt>
          <cx:pt idx="32644">22477</cx:pt>
          <cx:pt idx="32645">16010</cx:pt>
          <cx:pt idx="32646">10005</cx:pt>
          <cx:pt idx="32647">16424</cx:pt>
          <cx:pt idx="32648">14340</cx:pt>
          <cx:pt idx="32649">18854</cx:pt>
          <cx:pt idx="32650">17924</cx:pt>
          <cx:pt idx="32651">11101</cx:pt>
          <cx:pt idx="32652">17866</cx:pt>
          <cx:pt idx="32653">10333</cx:pt>
          <cx:pt idx="32654">15543</cx:pt>
          <cx:pt idx="32655">23169</cx:pt>
          <cx:pt idx="32656">13955</cx:pt>
          <cx:pt idx="32657">11911</cx:pt>
          <cx:pt idx="32658">14984</cx:pt>
          <cx:pt idx="32659">23726</cx:pt>
          <cx:pt idx="32660">14151</cx:pt>
          <cx:pt idx="32661">15220</cx:pt>
          <cx:pt idx="32662">13975</cx:pt>
          <cx:pt idx="32663">14187</cx:pt>
          <cx:pt idx="32664">11259</cx:pt>
          <cx:pt idx="32665">13643</cx:pt>
          <cx:pt idx="32666">7742</cx:pt>
          <cx:pt idx="32667">23169</cx:pt>
          <cx:pt idx="32668">11376</cx:pt>
          <cx:pt idx="32669">15929</cx:pt>
          <cx:pt idx="32670">16384</cx:pt>
          <cx:pt idx="32671">15953</cx:pt>
          <cx:pt idx="32672">11874</cx:pt>
          <cx:pt idx="32673">13489</cx:pt>
          <cx:pt idx="32674">22241</cx:pt>
          <cx:pt idx="32675">15058</cx:pt>
          <cx:pt idx="32676">13340</cx:pt>
          <cx:pt idx="32677">12994</cx:pt>
          <cx:pt idx="32678">16717</cx:pt>
          <cx:pt idx="32679">19319</cx:pt>
          <cx:pt idx="32680">20964</cx:pt>
          <cx:pt idx="32681">15392</cx:pt>
          <cx:pt idx="32682">19985</cx:pt>
          <cx:pt idx="32683">18313</cx:pt>
          <cx:pt idx="32684">14969</cx:pt>
          <cx:pt idx="32685">14707</cx:pt>
          <cx:pt idx="32686">10411</cx:pt>
          <cx:pt idx="32687">18656</cx:pt>
          <cx:pt idx="32688">16988</cx:pt>
          <cx:pt idx="32689">8981</cx:pt>
          <cx:pt idx="32690">21770</cx:pt>
          <cx:pt idx="32691">18445</cx:pt>
          <cx:pt idx="32692">21529</cx:pt>
          <cx:pt idx="32693">20948</cx:pt>
          <cx:pt idx="32694">19709</cx:pt>
          <cx:pt idx="32695">13703</cx:pt>
          <cx:pt idx="32696">14293</cx:pt>
          <cx:pt idx="32697">18247</cx:pt>
          <cx:pt idx="32698">22851</cx:pt>
          <cx:pt idx="32699">21353</cx:pt>
          <cx:pt idx="32700">23826</cx:pt>
          <cx:pt idx="32701">11597</cx:pt>
          <cx:pt idx="32702">21299</cx:pt>
          <cx:pt idx="32703">13883</cx:pt>
          <cx:pt idx="32704">21861</cx:pt>
          <cx:pt idx="32705">17955</cx:pt>
          <cx:pt idx="32706">11568</cx:pt>
          <cx:pt idx="32707">10121</cx:pt>
          <cx:pt idx="32708">15085</cx:pt>
          <cx:pt idx="32709">21692</cx:pt>
          <cx:pt idx="32710">12598</cx:pt>
          <cx:pt idx="32711">11889</cx:pt>
          <cx:pt idx="32712">21845</cx:pt>
          <cx:pt idx="32713">10437</cx:pt>
          <cx:pt idx="32714">19852</cx:pt>
          <cx:pt idx="32715">18897</cx:pt>
          <cx:pt idx="32716">18739</cx:pt>
          <cx:pt idx="32717">12795</cx:pt>
          <cx:pt idx="32718">15616</cx:pt>
          <cx:pt idx="32719">8937</cx:pt>
          <cx:pt idx="32720">12054</cx:pt>
          <cx:pt idx="32721">13444</cx:pt>
          <cx:pt idx="32722">22354</cx:pt>
          <cx:pt idx="32723">22165</cx:pt>
          <cx:pt idx="32724">22082</cx:pt>
          <cx:pt idx="32725">14315</cx:pt>
          <cx:pt idx="32726">13895</cx:pt>
          <cx:pt idx="32727">17479</cx:pt>
          <cx:pt idx="32728">18424</cx:pt>
          <cx:pt idx="32729">16323</cx:pt>
          <cx:pt idx="32730">17586</cx:pt>
          <cx:pt idx="32731">13462</cx:pt>
          <cx:pt idx="32732">17853</cx:pt>
          <cx:pt idx="32733">19148</cx:pt>
          <cx:pt idx="32734">8811</cx:pt>
          <cx:pt idx="32735">16280</cx:pt>
          <cx:pt idx="32736">10759</cx:pt>
          <cx:pt idx="32737">12995</cx:pt>
          <cx:pt idx="32738">18343</cx:pt>
          <cx:pt idx="32739">13465</cx:pt>
          <cx:pt idx="32740">22305</cx:pt>
          <cx:pt idx="32741">8899</cx:pt>
          <cx:pt idx="32742">14152</cx:pt>
          <cx:pt idx="32743">21174</cx:pt>
          <cx:pt idx="32744">19976</cx:pt>
          <cx:pt idx="32745">8798</cx:pt>
          <cx:pt idx="32746">10620</cx:pt>
          <cx:pt idx="32747">9389</cx:pt>
          <cx:pt idx="32748">8621</cx:pt>
          <cx:pt idx="32749">20763</cx:pt>
          <cx:pt idx="32750">23467</cx:pt>
          <cx:pt idx="32751">17486</cx:pt>
          <cx:pt idx="32752">12752</cx:pt>
          <cx:pt idx="32753">17812</cx:pt>
          <cx:pt idx="32754">18862</cx:pt>
          <cx:pt idx="32755">15166</cx:pt>
          <cx:pt idx="32756">21376</cx:pt>
          <cx:pt idx="32757">18271</cx:pt>
          <cx:pt idx="32758">11435</cx:pt>
          <cx:pt idx="32759">13038</cx:pt>
          <cx:pt idx="32760">22886</cx:pt>
          <cx:pt idx="32761">11256</cx:pt>
          <cx:pt idx="32762">19796</cx:pt>
          <cx:pt idx="32763">14002</cx:pt>
          <cx:pt idx="32764">17953</cx:pt>
          <cx:pt idx="32765">10601</cx:pt>
          <cx:pt idx="32766">21426</cx:pt>
          <cx:pt idx="32767">12052</cx:pt>
          <cx:pt idx="32768">15366</cx:pt>
          <cx:pt idx="32769">10087</cx:pt>
          <cx:pt idx="32770">13759</cx:pt>
          <cx:pt idx="32771">16616</cx:pt>
          <cx:pt idx="32772">20326</cx:pt>
          <cx:pt idx="32773">14510</cx:pt>
          <cx:pt idx="32774">16156</cx:pt>
          <cx:pt idx="32775">23499</cx:pt>
          <cx:pt idx="32776">20624</cx:pt>
          <cx:pt idx="32777">15654</cx:pt>
          <cx:pt idx="32778">23635</cx:pt>
          <cx:pt idx="32779">22938</cx:pt>
          <cx:pt idx="32780">17941</cx:pt>
          <cx:pt idx="32781">15960</cx:pt>
          <cx:pt idx="32782">23493</cx:pt>
          <cx:pt idx="32783">10465</cx:pt>
          <cx:pt idx="32784">16386</cx:pt>
          <cx:pt idx="32785">15435</cx:pt>
          <cx:pt idx="32786">20972</cx:pt>
          <cx:pt idx="32787">14021</cx:pt>
          <cx:pt idx="32788">19850</cx:pt>
          <cx:pt idx="32789">9319</cx:pt>
          <cx:pt idx="32790">11930</cx:pt>
          <cx:pt idx="32791">15405</cx:pt>
          <cx:pt idx="32792">23582</cx:pt>
          <cx:pt idx="32793">20022</cx:pt>
          <cx:pt idx="32794">10584</cx:pt>
          <cx:pt idx="32795">16358</cx:pt>
          <cx:pt idx="32796">10615</cx:pt>
          <cx:pt idx="32797">21749</cx:pt>
          <cx:pt idx="32798">13708</cx:pt>
          <cx:pt idx="32799">24190</cx:pt>
          <cx:pt idx="32800">16263</cx:pt>
          <cx:pt idx="32801">15300</cx:pt>
          <cx:pt idx="32802">9792</cx:pt>
          <cx:pt idx="32803">20551</cx:pt>
          <cx:pt idx="32804">10111</cx:pt>
          <cx:pt idx="32805">15875</cx:pt>
          <cx:pt idx="32806">15138</cx:pt>
          <cx:pt idx="32807">18268</cx:pt>
          <cx:pt idx="32808">16645</cx:pt>
          <cx:pt idx="32809">18447</cx:pt>
          <cx:pt idx="32810">10974</cx:pt>
          <cx:pt idx="32811">13486</cx:pt>
          <cx:pt idx="32812">9624</cx:pt>
          <cx:pt idx="32813">22812</cx:pt>
          <cx:pt idx="32814">14202</cx:pt>
          <cx:pt idx="32815">10284</cx:pt>
          <cx:pt idx="32816">23649</cx:pt>
          <cx:pt idx="32817">21793</cx:pt>
          <cx:pt idx="32818">14580</cx:pt>
          <cx:pt idx="32819">8931</cx:pt>
          <cx:pt idx="32820">22012</cx:pt>
          <cx:pt idx="32821">17286</cx:pt>
          <cx:pt idx="32822">11418</cx:pt>
          <cx:pt idx="32823">15357</cx:pt>
          <cx:pt idx="32824">19582</cx:pt>
          <cx:pt idx="32825">16458</cx:pt>
          <cx:pt idx="32826">17580</cx:pt>
          <cx:pt idx="32827">17478</cx:pt>
          <cx:pt idx="32828">22937</cx:pt>
          <cx:pt idx="32829">18111</cx:pt>
          <cx:pt idx="32830">22538</cx:pt>
          <cx:pt idx="32831">12778</cx:pt>
          <cx:pt idx="32832">15711</cx:pt>
          <cx:pt idx="32833">10519</cx:pt>
          <cx:pt idx="32834">15136</cx:pt>
          <cx:pt idx="32835">22928</cx:pt>
          <cx:pt idx="32836">14705</cx:pt>
          <cx:pt idx="32837">11686</cx:pt>
          <cx:pt idx="32838">14132</cx:pt>
          <cx:pt idx="32839">15863</cx:pt>
          <cx:pt idx="32840">13409</cx:pt>
          <cx:pt idx="32841">10498</cx:pt>
          <cx:pt idx="32842">16469</cx:pt>
          <cx:pt idx="32843">15320</cx:pt>
          <cx:pt idx="32844">13221</cx:pt>
          <cx:pt idx="32845">23735</cx:pt>
          <cx:pt idx="32846">11437</cx:pt>
          <cx:pt idx="32847">9048</cx:pt>
          <cx:pt idx="32848">19557</cx:pt>
          <cx:pt idx="32849">23619</cx:pt>
          <cx:pt idx="32850">22932</cx:pt>
          <cx:pt idx="32851">10283</cx:pt>
          <cx:pt idx="32852">15269</cx:pt>
          <cx:pt idx="32853">21680</cx:pt>
          <cx:pt idx="32854">18664</cx:pt>
          <cx:pt idx="32855">23577</cx:pt>
          <cx:pt idx="32856">22915</cx:pt>
          <cx:pt idx="32857">11568</cx:pt>
          <cx:pt idx="32858">21983</cx:pt>
          <cx:pt idx="32859">17078</cx:pt>
          <cx:pt idx="32860">23282</cx:pt>
          <cx:pt idx="32861">23909</cx:pt>
          <cx:pt idx="32862">16809</cx:pt>
          <cx:pt idx="32863">14515</cx:pt>
          <cx:pt idx="32864">11308</cx:pt>
          <cx:pt idx="32865">14480</cx:pt>
          <cx:pt idx="32866">11091</cx:pt>
          <cx:pt idx="32867">22074</cx:pt>
          <cx:pt idx="32868">23750</cx:pt>
          <cx:pt idx="32869">13393</cx:pt>
          <cx:pt idx="32870">15100</cx:pt>
          <cx:pt idx="32871">14134</cx:pt>
          <cx:pt idx="32872">11983</cx:pt>
          <cx:pt idx="32873">20036</cx:pt>
          <cx:pt idx="32874">14898</cx:pt>
          <cx:pt idx="32875">23001</cx:pt>
          <cx:pt idx="32876">22391</cx:pt>
          <cx:pt idx="32877">18943</cx:pt>
          <cx:pt idx="32878">14285</cx:pt>
          <cx:pt idx="32879">20024</cx:pt>
          <cx:pt idx="32880">18467</cx:pt>
          <cx:pt idx="32881">19501</cx:pt>
          <cx:pt idx="32882">17536</cx:pt>
          <cx:pt idx="32883">13465</cx:pt>
          <cx:pt idx="32884">20854</cx:pt>
          <cx:pt idx="32885">16393</cx:pt>
          <cx:pt idx="32886">22989</cx:pt>
          <cx:pt idx="32887">22095</cx:pt>
          <cx:pt idx="32888">20908</cx:pt>
          <cx:pt idx="32889">14234</cx:pt>
          <cx:pt idx="32890">21417</cx:pt>
          <cx:pt idx="32891">9221</cx:pt>
          <cx:pt idx="32892">22427</cx:pt>
          <cx:pt idx="32893">19328</cx:pt>
          <cx:pt idx="32894">21072</cx:pt>
          <cx:pt idx="32895">24139</cx:pt>
          <cx:pt idx="32896">13459</cx:pt>
          <cx:pt idx="32897">22056</cx:pt>
          <cx:pt idx="32898">16246</cx:pt>
          <cx:pt idx="32899">16311</cx:pt>
          <cx:pt idx="32900">16739</cx:pt>
          <cx:pt idx="32901">14553</cx:pt>
          <cx:pt idx="32902">19587</cx:pt>
          <cx:pt idx="32903">17155</cx:pt>
          <cx:pt idx="32904">20786</cx:pt>
          <cx:pt idx="32905">9324</cx:pt>
          <cx:pt idx="32906">15244</cx:pt>
          <cx:pt idx="32907">11052</cx:pt>
          <cx:pt idx="32908">19319</cx:pt>
          <cx:pt idx="32909">20698</cx:pt>
          <cx:pt idx="32910">11210</cx:pt>
          <cx:pt idx="32911">14883</cx:pt>
          <cx:pt idx="32912">18479</cx:pt>
          <cx:pt idx="32913">8103</cx:pt>
          <cx:pt idx="32914">19779</cx:pt>
          <cx:pt idx="32915">9666</cx:pt>
          <cx:pt idx="32916">9873</cx:pt>
          <cx:pt idx="32917">16937</cx:pt>
          <cx:pt idx="32918">20400</cx:pt>
          <cx:pt idx="32919">21475</cx:pt>
          <cx:pt idx="32920">11110</cx:pt>
          <cx:pt idx="32921">10965</cx:pt>
          <cx:pt idx="32922">22382</cx:pt>
          <cx:pt idx="32923">13744</cx:pt>
          <cx:pt idx="32924">9878</cx:pt>
          <cx:pt idx="32925">17947</cx:pt>
          <cx:pt idx="32926">13699</cx:pt>
          <cx:pt idx="32927">19164</cx:pt>
          <cx:pt idx="32928">23258</cx:pt>
          <cx:pt idx="32929">24469</cx:pt>
          <cx:pt idx="32930">14207</cx:pt>
          <cx:pt idx="32931">9804</cx:pt>
          <cx:pt idx="32932">14255</cx:pt>
          <cx:pt idx="32933">23167</cx:pt>
          <cx:pt idx="32934">12260</cx:pt>
          <cx:pt idx="32935">13084</cx:pt>
          <cx:pt idx="32936">12995</cx:pt>
          <cx:pt idx="32937">20290</cx:pt>
          <cx:pt idx="32938">11363</cx:pt>
          <cx:pt idx="32939">23021</cx:pt>
          <cx:pt idx="32940">21112</cx:pt>
          <cx:pt idx="32941">20298</cx:pt>
          <cx:pt idx="32942">22480</cx:pt>
          <cx:pt idx="32943">15937</cx:pt>
          <cx:pt idx="32944">22846</cx:pt>
          <cx:pt idx="32945">23669</cx:pt>
          <cx:pt idx="32946">23610</cx:pt>
          <cx:pt idx="32947">15294</cx:pt>
          <cx:pt idx="32948">21767</cx:pt>
          <cx:pt idx="32949">17918</cx:pt>
          <cx:pt idx="32950">10871</cx:pt>
          <cx:pt idx="32951">14837</cx:pt>
          <cx:pt idx="32952">9707</cx:pt>
          <cx:pt idx="32953">22089</cx:pt>
          <cx:pt idx="32954">12781</cx:pt>
          <cx:pt idx="32955">16169</cx:pt>
          <cx:pt idx="32956">10834</cx:pt>
          <cx:pt idx="32957">15872</cx:pt>
          <cx:pt idx="32958">13871</cx:pt>
          <cx:pt idx="32959">13976</cx:pt>
          <cx:pt idx="32960">19545</cx:pt>
          <cx:pt idx="32961">19145</cx:pt>
          <cx:pt idx="32962">21091</cx:pt>
          <cx:pt idx="32963">9958</cx:pt>
          <cx:pt idx="32964">16595</cx:pt>
          <cx:pt idx="32965">9427</cx:pt>
          <cx:pt idx="32966">15593</cx:pt>
          <cx:pt idx="32967">12510</cx:pt>
          <cx:pt idx="32968">14760</cx:pt>
          <cx:pt idx="32969">20755</cx:pt>
          <cx:pt idx="32970">22972</cx:pt>
          <cx:pt idx="32971">12099</cx:pt>
          <cx:pt idx="32972">11609</cx:pt>
          <cx:pt idx="32973">18555</cx:pt>
          <cx:pt idx="32974">9812</cx:pt>
          <cx:pt idx="32975">21008</cx:pt>
          <cx:pt idx="32976">15709</cx:pt>
          <cx:pt idx="32977">14025</cx:pt>
          <cx:pt idx="32978">20042</cx:pt>
          <cx:pt idx="32979">14536</cx:pt>
          <cx:pt idx="32980">17313</cx:pt>
          <cx:pt idx="32981">14393</cx:pt>
          <cx:pt idx="32982">18412</cx:pt>
          <cx:pt idx="32983">9873</cx:pt>
          <cx:pt idx="32984">19052</cx:pt>
          <cx:pt idx="32985">19161</cx:pt>
          <cx:pt idx="32986">16055</cx:pt>
          <cx:pt idx="32987">16234</cx:pt>
          <cx:pt idx="32988">13238</cx:pt>
          <cx:pt idx="32989">11039</cx:pt>
          <cx:pt idx="32990">13897</cx:pt>
          <cx:pt idx="32991">23808</cx:pt>
          <cx:pt idx="32992">17107</cx:pt>
          <cx:pt idx="32993">15167</cx:pt>
          <cx:pt idx="32994">24273</cx:pt>
          <cx:pt idx="32995">19548</cx:pt>
          <cx:pt idx="32996">23174</cx:pt>
          <cx:pt idx="32997">11034</cx:pt>
          <cx:pt idx="32998">13004</cx:pt>
          <cx:pt idx="32999">10909</cx:pt>
          <cx:pt idx="33000">21009</cx:pt>
          <cx:pt idx="33001">17817</cx:pt>
          <cx:pt idx="33002">9404</cx:pt>
          <cx:pt idx="33003">21105</cx:pt>
          <cx:pt idx="33004">10053</cx:pt>
          <cx:pt idx="33005">11355</cx:pt>
          <cx:pt idx="33006">15157</cx:pt>
          <cx:pt idx="33007">11073</cx:pt>
          <cx:pt idx="33008">23169</cx:pt>
          <cx:pt idx="33009">19915</cx:pt>
          <cx:pt idx="33010">14498</cx:pt>
          <cx:pt idx="33011">11317</cx:pt>
          <cx:pt idx="33012">22684</cx:pt>
          <cx:pt idx="33013">23596</cx:pt>
          <cx:pt idx="33014">11400</cx:pt>
          <cx:pt idx="33015">23468</cx:pt>
          <cx:pt idx="33016">14219</cx:pt>
          <cx:pt idx="33017">16747</cx:pt>
          <cx:pt idx="33018">18344</cx:pt>
          <cx:pt idx="33019">20873</cx:pt>
          <cx:pt idx="33020">9821</cx:pt>
          <cx:pt idx="33021">19767</cx:pt>
          <cx:pt idx="33022">12836</cx:pt>
          <cx:pt idx="33023">16675</cx:pt>
          <cx:pt idx="33024">11765</cx:pt>
          <cx:pt idx="33025">15693</cx:pt>
          <cx:pt idx="33026">18074</cx:pt>
          <cx:pt idx="33027">17544</cx:pt>
          <cx:pt idx="33028">10995</cx:pt>
          <cx:pt idx="33029">12969</cx:pt>
          <cx:pt idx="33030">15405</cx:pt>
          <cx:pt idx="33031">23704</cx:pt>
          <cx:pt idx="33032">14208</cx:pt>
          <cx:pt idx="33033">12161</cx:pt>
          <cx:pt idx="33034">18983</cx:pt>
          <cx:pt idx="33035">12946</cx:pt>
          <cx:pt idx="33036">18683</cx:pt>
          <cx:pt idx="33037">24210</cx:pt>
          <cx:pt idx="33038">21914</cx:pt>
          <cx:pt idx="33039">10328</cx:pt>
          <cx:pt idx="33040">14217</cx:pt>
          <cx:pt idx="33041">13218</cx:pt>
          <cx:pt idx="33042">11790</cx:pt>
          <cx:pt idx="33043">10740</cx:pt>
          <cx:pt idx="33044">23391</cx:pt>
          <cx:pt idx="33045">12432</cx:pt>
          <cx:pt idx="33046">11522</cx:pt>
          <cx:pt idx="33047">23475</cx:pt>
          <cx:pt idx="33048">15144</cx:pt>
          <cx:pt idx="33049">17863</cx:pt>
          <cx:pt idx="33050">22703</cx:pt>
          <cx:pt idx="33051">11903</cx:pt>
          <cx:pt idx="33052">16863</cx:pt>
          <cx:pt idx="33053">12832</cx:pt>
          <cx:pt idx="33054">11251</cx:pt>
          <cx:pt idx="33055">8543</cx:pt>
          <cx:pt idx="33056">20400</cx:pt>
          <cx:pt idx="33057">20846</cx:pt>
          <cx:pt idx="33058">17919</cx:pt>
          <cx:pt idx="33059">17763</cx:pt>
          <cx:pt idx="33060">14133</cx:pt>
          <cx:pt idx="33061">22581</cx:pt>
          <cx:pt idx="33062">22555</cx:pt>
          <cx:pt idx="33063">9728</cx:pt>
          <cx:pt idx="33064">18772</cx:pt>
          <cx:pt idx="33065">25074</cx:pt>
          <cx:pt idx="33066">17150</cx:pt>
          <cx:pt idx="33067">11717</cx:pt>
          <cx:pt idx="33068">14183</cx:pt>
          <cx:pt idx="33069">15956</cx:pt>
          <cx:pt idx="33070">18979</cx:pt>
          <cx:pt idx="33071">14395</cx:pt>
          <cx:pt idx="33072">18491</cx:pt>
          <cx:pt idx="33073">9959</cx:pt>
          <cx:pt idx="33074">14099</cx:pt>
          <cx:pt idx="33075">11988</cx:pt>
          <cx:pt idx="33076">20638</cx:pt>
          <cx:pt idx="33077">10489</cx:pt>
          <cx:pt idx="33078">19822</cx:pt>
          <cx:pt idx="33079">14823</cx:pt>
          <cx:pt idx="33080">15973</cx:pt>
          <cx:pt idx="33081">23773</cx:pt>
          <cx:pt idx="33082">13775</cx:pt>
          <cx:pt idx="33083">14256</cx:pt>
          <cx:pt idx="33084">13605</cx:pt>
          <cx:pt idx="33085">12720</cx:pt>
          <cx:pt idx="33086">16314</cx:pt>
          <cx:pt idx="33087">18539</cx:pt>
          <cx:pt idx="33088">10721</cx:pt>
          <cx:pt idx="33089">9305</cx:pt>
          <cx:pt idx="33090">17517</cx:pt>
          <cx:pt idx="33091">20868</cx:pt>
          <cx:pt idx="33092">16588</cx:pt>
          <cx:pt idx="33093">11562</cx:pt>
          <cx:pt idx="33094">14434</cx:pt>
          <cx:pt idx="33095">9975</cx:pt>
          <cx:pt idx="33096">11137</cx:pt>
          <cx:pt idx="33097">15839</cx:pt>
          <cx:pt idx="33098">19399</cx:pt>
          <cx:pt idx="33099">13310</cx:pt>
          <cx:pt idx="33100">12667</cx:pt>
          <cx:pt idx="33101">10046</cx:pt>
          <cx:pt idx="33102">14329</cx:pt>
          <cx:pt idx="33103">7899</cx:pt>
          <cx:pt idx="33104">16757</cx:pt>
          <cx:pt idx="33105">18254</cx:pt>
          <cx:pt idx="33106">9291</cx:pt>
          <cx:pt idx="33107">18596</cx:pt>
          <cx:pt idx="33108">12365</cx:pt>
          <cx:pt idx="33109">12167</cx:pt>
          <cx:pt idx="33110">20814</cx:pt>
          <cx:pt idx="33111">10814</cx:pt>
          <cx:pt idx="33112">10368</cx:pt>
          <cx:pt idx="33113">14778</cx:pt>
          <cx:pt idx="33114">15069</cx:pt>
          <cx:pt idx="33115">8941</cx:pt>
          <cx:pt idx="33116">17056</cx:pt>
          <cx:pt idx="33117">14680</cx:pt>
          <cx:pt idx="33118">17330</cx:pt>
          <cx:pt idx="33119">12363</cx:pt>
          <cx:pt idx="33120">14543</cx:pt>
          <cx:pt idx="33121">21719</cx:pt>
          <cx:pt idx="33122">12262</cx:pt>
          <cx:pt idx="33123">24633</cx:pt>
          <cx:pt idx="33124">18574</cx:pt>
          <cx:pt idx="33125">8631</cx:pt>
          <cx:pt idx="33126">13103</cx:pt>
          <cx:pt idx="33127">12843</cx:pt>
          <cx:pt idx="33128">21664</cx:pt>
          <cx:pt idx="33129">13033</cx:pt>
          <cx:pt idx="33130">21842</cx:pt>
          <cx:pt idx="33131">8923</cx:pt>
          <cx:pt idx="33132">8720</cx:pt>
          <cx:pt idx="33133">13681</cx:pt>
          <cx:pt idx="33134">21106</cx:pt>
          <cx:pt idx="33135">11212</cx:pt>
          <cx:pt idx="33136">16880</cx:pt>
          <cx:pt idx="33137">10147</cx:pt>
          <cx:pt idx="33138">19442</cx:pt>
          <cx:pt idx="33139">8045</cx:pt>
          <cx:pt idx="33140">12142</cx:pt>
          <cx:pt idx="33141">15588</cx:pt>
          <cx:pt idx="33142">9000</cx:pt>
          <cx:pt idx="33143">22149</cx:pt>
          <cx:pt idx="33144">20062</cx:pt>
          <cx:pt idx="33145">13791</cx:pt>
          <cx:pt idx="33146">14795</cx:pt>
          <cx:pt idx="33147">24476</cx:pt>
          <cx:pt idx="33148">22740</cx:pt>
          <cx:pt idx="33149">15824</cx:pt>
          <cx:pt idx="33150">16354</cx:pt>
          <cx:pt idx="33151">13442</cx:pt>
          <cx:pt idx="33152">19916</cx:pt>
          <cx:pt idx="33153">19596</cx:pt>
          <cx:pt idx="33154">15078</cx:pt>
          <cx:pt idx="33155">20053</cx:pt>
          <cx:pt idx="33156">9140</cx:pt>
          <cx:pt idx="33157">14299</cx:pt>
          <cx:pt idx="33158">23634</cx:pt>
          <cx:pt idx="33159">18760</cx:pt>
          <cx:pt idx="33160">8265</cx:pt>
          <cx:pt idx="33161">18991</cx:pt>
          <cx:pt idx="33162">14708</cx:pt>
          <cx:pt idx="33163">18826</cx:pt>
          <cx:pt idx="33164">16477</cx:pt>
          <cx:pt idx="33165">18442</cx:pt>
          <cx:pt idx="33166">16171</cx:pt>
          <cx:pt idx="33167">21707</cx:pt>
          <cx:pt idx="33168">24976</cx:pt>
          <cx:pt idx="33169">13430</cx:pt>
          <cx:pt idx="33170">23554</cx:pt>
          <cx:pt idx="33171">15911</cx:pt>
          <cx:pt idx="33172">21814</cx:pt>
          <cx:pt idx="33173">21697</cx:pt>
          <cx:pt idx="33174">13347</cx:pt>
          <cx:pt idx="33175">22471</cx:pt>
          <cx:pt idx="33176">15581</cx:pt>
          <cx:pt idx="33177">16104</cx:pt>
          <cx:pt idx="33178">14717</cx:pt>
          <cx:pt idx="33179">15570</cx:pt>
          <cx:pt idx="33180">18895</cx:pt>
          <cx:pt idx="33181">22195</cx:pt>
          <cx:pt idx="33182">8487</cx:pt>
          <cx:pt idx="33183">16557</cx:pt>
          <cx:pt idx="33184">19166</cx:pt>
          <cx:pt idx="33185">18399</cx:pt>
          <cx:pt idx="33186">20011</cx:pt>
          <cx:pt idx="33187">12689</cx:pt>
          <cx:pt idx="33188">24341</cx:pt>
          <cx:pt idx="33189">16509</cx:pt>
          <cx:pt idx="33190">13728</cx:pt>
          <cx:pt idx="33191">17810</cx:pt>
          <cx:pt idx="33192">11244</cx:pt>
          <cx:pt idx="33193">12718</cx:pt>
          <cx:pt idx="33194">23774</cx:pt>
          <cx:pt idx="33195">17493</cx:pt>
          <cx:pt idx="33196">23974</cx:pt>
          <cx:pt idx="33197">10507</cx:pt>
          <cx:pt idx="33198">10927</cx:pt>
          <cx:pt idx="33199">19334</cx:pt>
          <cx:pt idx="33200">19167</cx:pt>
          <cx:pt idx="33201">20681</cx:pt>
          <cx:pt idx="33202">23993</cx:pt>
          <cx:pt idx="33203">10913</cx:pt>
          <cx:pt idx="33204">13247</cx:pt>
          <cx:pt idx="33205">17855</cx:pt>
          <cx:pt idx="33206">13726</cx:pt>
          <cx:pt idx="33207">12250</cx:pt>
          <cx:pt idx="33208">10315</cx:pt>
          <cx:pt idx="33209">17561</cx:pt>
          <cx:pt idx="33210">14749</cx:pt>
          <cx:pt idx="33211">21950</cx:pt>
          <cx:pt idx="33212">19339</cx:pt>
          <cx:pt idx="33213">11045</cx:pt>
          <cx:pt idx="33214">11710</cx:pt>
          <cx:pt idx="33215">15429</cx:pt>
          <cx:pt idx="33216">11029</cx:pt>
          <cx:pt idx="33217">17440</cx:pt>
          <cx:pt idx="33218">17607</cx:pt>
          <cx:pt idx="33219">12221</cx:pt>
          <cx:pt idx="33220">17005</cx:pt>
          <cx:pt idx="33221">22720</cx:pt>
          <cx:pt idx="33222">12317</cx:pt>
          <cx:pt idx="33223">21155</cx:pt>
          <cx:pt idx="33224">22495</cx:pt>
          <cx:pt idx="33225">17928</cx:pt>
          <cx:pt idx="33226">8710</cx:pt>
          <cx:pt idx="33227">11778</cx:pt>
          <cx:pt idx="33228">9897</cx:pt>
          <cx:pt idx="33229">21138</cx:pt>
          <cx:pt idx="33230">11070</cx:pt>
          <cx:pt idx="33231">23816</cx:pt>
          <cx:pt idx="33232">11594</cx:pt>
          <cx:pt idx="33233">19667</cx:pt>
          <cx:pt idx="33234">18080</cx:pt>
          <cx:pt idx="33235">17202</cx:pt>
          <cx:pt idx="33236">19544</cx:pt>
          <cx:pt idx="33237">23106</cx:pt>
          <cx:pt idx="33238">23730</cx:pt>
          <cx:pt idx="33239">23479</cx:pt>
          <cx:pt idx="33240">13854</cx:pt>
          <cx:pt idx="33241">9581</cx:pt>
          <cx:pt idx="33242">19493</cx:pt>
          <cx:pt idx="33243">20301</cx:pt>
          <cx:pt idx="33244">8263</cx:pt>
          <cx:pt idx="33245">20296</cx:pt>
          <cx:pt idx="33246">16289</cx:pt>
          <cx:pt idx="33247">19508</cx:pt>
          <cx:pt idx="33248">19607</cx:pt>
          <cx:pt idx="33249">21692</cx:pt>
          <cx:pt idx="33250">11171</cx:pt>
          <cx:pt idx="33251">14232</cx:pt>
          <cx:pt idx="33252">24272</cx:pt>
          <cx:pt idx="33253">24830</cx:pt>
          <cx:pt idx="33254">21924</cx:pt>
          <cx:pt idx="33255">24526</cx:pt>
          <cx:pt idx="33256">12402</cx:pt>
          <cx:pt idx="33257">19699</cx:pt>
          <cx:pt idx="33258">18073</cx:pt>
          <cx:pt idx="33259">10077</cx:pt>
          <cx:pt idx="33260">23348</cx:pt>
          <cx:pt idx="33261">12027</cx:pt>
          <cx:pt idx="33262">14923</cx:pt>
          <cx:pt idx="33263">15172</cx:pt>
          <cx:pt idx="33264">18692</cx:pt>
          <cx:pt idx="33265">12953</cx:pt>
          <cx:pt idx="33266">11224</cx:pt>
          <cx:pt idx="33267">14124</cx:pt>
          <cx:pt idx="33268">13029</cx:pt>
          <cx:pt idx="33269">12651</cx:pt>
          <cx:pt idx="33270">18603</cx:pt>
          <cx:pt idx="33271">15176</cx:pt>
          <cx:pt idx="33272">8566</cx:pt>
          <cx:pt idx="33273">12047</cx:pt>
          <cx:pt idx="33274">22792</cx:pt>
          <cx:pt idx="33275">21800</cx:pt>
          <cx:pt idx="33276">16107</cx:pt>
          <cx:pt idx="33277">15921</cx:pt>
          <cx:pt idx="33278">17771</cx:pt>
          <cx:pt idx="33279">8102</cx:pt>
          <cx:pt idx="33280">19335</cx:pt>
          <cx:pt idx="33281">9666</cx:pt>
          <cx:pt idx="33282">14392</cx:pt>
          <cx:pt idx="33283">19811</cx:pt>
          <cx:pt idx="33284">18091</cx:pt>
          <cx:pt idx="33285">17663</cx:pt>
          <cx:pt idx="33286">19127</cx:pt>
          <cx:pt idx="33287">10012</cx:pt>
          <cx:pt idx="33288">20593</cx:pt>
          <cx:pt idx="33289">14258</cx:pt>
          <cx:pt idx="33290">13778</cx:pt>
          <cx:pt idx="33291">21686</cx:pt>
          <cx:pt idx="33292">18108</cx:pt>
          <cx:pt idx="33293">13361</cx:pt>
          <cx:pt idx="33294">20882</cx:pt>
          <cx:pt idx="33295">13853</cx:pt>
          <cx:pt idx="33296">19688</cx:pt>
          <cx:pt idx="33297">13594</cx:pt>
          <cx:pt idx="33298">13837</cx:pt>
          <cx:pt idx="33299">20179</cx:pt>
          <cx:pt idx="33300">11828</cx:pt>
          <cx:pt idx="33301">15169</cx:pt>
          <cx:pt idx="33302">14629</cx:pt>
          <cx:pt idx="33303">22564</cx:pt>
          <cx:pt idx="33304">20971</cx:pt>
          <cx:pt idx="33305">13993</cx:pt>
          <cx:pt idx="33306">13899</cx:pt>
          <cx:pt idx="33307">10909</cx:pt>
          <cx:pt idx="33308">18291</cx:pt>
          <cx:pt idx="33309">16497</cx:pt>
          <cx:pt idx="33310">18590</cx:pt>
          <cx:pt idx="33311">11495</cx:pt>
          <cx:pt idx="33312">22398</cx:pt>
          <cx:pt idx="33313">22982</cx:pt>
          <cx:pt idx="33314">19852</cx:pt>
          <cx:pt idx="33315">21209</cx:pt>
          <cx:pt idx="33316">12341</cx:pt>
          <cx:pt idx="33317">13642</cx:pt>
          <cx:pt idx="33318">16767</cx:pt>
          <cx:pt idx="33319">11678</cx:pt>
          <cx:pt idx="33320">15422</cx:pt>
          <cx:pt idx="33321">21387</cx:pt>
          <cx:pt idx="33322">12776</cx:pt>
          <cx:pt idx="33323">10567</cx:pt>
          <cx:pt idx="33324">11383</cx:pt>
          <cx:pt idx="33325">19244</cx:pt>
          <cx:pt idx="33326">19721</cx:pt>
          <cx:pt idx="33327">24589</cx:pt>
          <cx:pt idx="33328">12460</cx:pt>
          <cx:pt idx="33329">22286</cx:pt>
          <cx:pt idx="33330">23030</cx:pt>
          <cx:pt idx="33331">18283</cx:pt>
          <cx:pt idx="33332">16288</cx:pt>
          <cx:pt idx="33333">9392</cx:pt>
          <cx:pt idx="33334">24829</cx:pt>
          <cx:pt idx="33335">22488</cx:pt>
          <cx:pt idx="33336">17795</cx:pt>
          <cx:pt idx="33337">8852</cx:pt>
          <cx:pt idx="33338">18252</cx:pt>
          <cx:pt idx="33339">9801</cx:pt>
          <cx:pt idx="33340">15132</cx:pt>
          <cx:pt idx="33341">13192</cx:pt>
          <cx:pt idx="33342">20896</cx:pt>
          <cx:pt idx="33343">22367</cx:pt>
          <cx:pt idx="33344">19966</cx:pt>
          <cx:pt idx="33345">24302</cx:pt>
          <cx:pt idx="33346">13652</cx:pt>
          <cx:pt idx="33347">14984</cx:pt>
          <cx:pt idx="33348">14748</cx:pt>
          <cx:pt idx="33349">16181</cx:pt>
          <cx:pt idx="33350">22294</cx:pt>
          <cx:pt idx="33351">21483</cx:pt>
          <cx:pt idx="33352">19800</cx:pt>
          <cx:pt idx="33353">20813</cx:pt>
          <cx:pt idx="33354">23111</cx:pt>
          <cx:pt idx="33355">22602</cx:pt>
          <cx:pt idx="33356">12252</cx:pt>
          <cx:pt idx="33357">20514</cx:pt>
          <cx:pt idx="33358">8934</cx:pt>
          <cx:pt idx="33359">22155</cx:pt>
          <cx:pt idx="33360">8871</cx:pt>
          <cx:pt idx="33361">7867</cx:pt>
          <cx:pt idx="33362">22693</cx:pt>
          <cx:pt idx="33363">13034</cx:pt>
          <cx:pt idx="33364">12064</cx:pt>
          <cx:pt idx="33365">9980</cx:pt>
          <cx:pt idx="33366">20960</cx:pt>
          <cx:pt idx="33367">12284</cx:pt>
          <cx:pt idx="33368">21916</cx:pt>
          <cx:pt idx="33369">23525</cx:pt>
          <cx:pt idx="33370">16334</cx:pt>
          <cx:pt idx="33371">15499</cx:pt>
          <cx:pt idx="33372">17424</cx:pt>
          <cx:pt idx="33373">8878</cx:pt>
          <cx:pt idx="33374">17859</cx:pt>
          <cx:pt idx="33375">17483</cx:pt>
          <cx:pt idx="33376">19239</cx:pt>
          <cx:pt idx="33377">15532</cx:pt>
          <cx:pt idx="33378">17700</cx:pt>
          <cx:pt idx="33379">15168</cx:pt>
          <cx:pt idx="33380">12651</cx:pt>
          <cx:pt idx="33381">20844</cx:pt>
          <cx:pt idx="33382">15538</cx:pt>
          <cx:pt idx="33383">15109</cx:pt>
          <cx:pt idx="33384">17942</cx:pt>
          <cx:pt idx="33385">14712</cx:pt>
          <cx:pt idx="33386">17246</cx:pt>
          <cx:pt idx="33387">9232</cx:pt>
          <cx:pt idx="33388">22926</cx:pt>
          <cx:pt idx="33389">19598</cx:pt>
          <cx:pt idx="33390">13771</cx:pt>
          <cx:pt idx="33391">16596</cx:pt>
          <cx:pt idx="33392">19378</cx:pt>
          <cx:pt idx="33393">12323</cx:pt>
          <cx:pt idx="33394">10494</cx:pt>
          <cx:pt idx="33395">11472</cx:pt>
          <cx:pt idx="33396">10475</cx:pt>
          <cx:pt idx="33397">11495</cx:pt>
          <cx:pt idx="33398">10504</cx:pt>
          <cx:pt idx="33399">13487</cx:pt>
          <cx:pt idx="33400">17558</cx:pt>
          <cx:pt idx="33401">13878</cx:pt>
          <cx:pt idx="33402">16072</cx:pt>
          <cx:pt idx="33403">20427</cx:pt>
          <cx:pt idx="33404">13847</cx:pt>
          <cx:pt idx="33405">18099</cx:pt>
          <cx:pt idx="33406">22878</cx:pt>
          <cx:pt idx="33407">22334</cx:pt>
          <cx:pt idx="33408">11046</cx:pt>
          <cx:pt idx="33409">24742</cx:pt>
          <cx:pt idx="33410">17664</cx:pt>
          <cx:pt idx="33411">14474</cx:pt>
          <cx:pt idx="33412">8714</cx:pt>
          <cx:pt idx="33413">11883</cx:pt>
          <cx:pt idx="33414">19155</cx:pt>
          <cx:pt idx="33415">14441</cx:pt>
          <cx:pt idx="33416">23117</cx:pt>
          <cx:pt idx="33417">14802</cx:pt>
          <cx:pt idx="33418">10355</cx:pt>
          <cx:pt idx="33419">15950</cx:pt>
          <cx:pt idx="33420">15750</cx:pt>
          <cx:pt idx="33421">20529</cx:pt>
          <cx:pt idx="33422">15887</cx:pt>
          <cx:pt idx="33423">20743</cx:pt>
          <cx:pt idx="33424">10146</cx:pt>
          <cx:pt idx="33425">14788</cx:pt>
          <cx:pt idx="33426">22377</cx:pt>
          <cx:pt idx="33427">17685</cx:pt>
          <cx:pt idx="33428">19284</cx:pt>
          <cx:pt idx="33429">8406</cx:pt>
          <cx:pt idx="33430">14978</cx:pt>
          <cx:pt idx="33431">22918</cx:pt>
          <cx:pt idx="33432">13460</cx:pt>
          <cx:pt idx="33433">13812</cx:pt>
          <cx:pt idx="33434">12730</cx:pt>
          <cx:pt idx="33435">13678</cx:pt>
          <cx:pt idx="33436">10197</cx:pt>
          <cx:pt idx="33437">10258</cx:pt>
          <cx:pt idx="33438">13258</cx:pt>
          <cx:pt idx="33439">19032</cx:pt>
          <cx:pt idx="33440">19760</cx:pt>
          <cx:pt idx="33441">13290</cx:pt>
          <cx:pt idx="33442">18537</cx:pt>
          <cx:pt idx="33443">9196</cx:pt>
          <cx:pt idx="33444">9853</cx:pt>
          <cx:pt idx="33445">13290</cx:pt>
          <cx:pt idx="33446">20235</cx:pt>
          <cx:pt idx="33447">19217</cx:pt>
          <cx:pt idx="33448">18063</cx:pt>
          <cx:pt idx="33449">10352</cx:pt>
          <cx:pt idx="33450">13308</cx:pt>
          <cx:pt idx="33451">11572</cx:pt>
          <cx:pt idx="33452">16201</cx:pt>
          <cx:pt idx="33453">13062</cx:pt>
          <cx:pt idx="33454">14774</cx:pt>
          <cx:pt idx="33455">8948</cx:pt>
          <cx:pt idx="33456">12203</cx:pt>
          <cx:pt idx="33457">20234</cx:pt>
          <cx:pt idx="33458">23133</cx:pt>
          <cx:pt idx="33459">13561</cx:pt>
          <cx:pt idx="33460">18318</cx:pt>
          <cx:pt idx="33461">20462</cx:pt>
          <cx:pt idx="33462">13398</cx:pt>
          <cx:pt idx="33463">15644</cx:pt>
          <cx:pt idx="33464">9088</cx:pt>
          <cx:pt idx="33465">16682</cx:pt>
          <cx:pt idx="33466">15975</cx:pt>
          <cx:pt idx="33467">22208</cx:pt>
          <cx:pt idx="33468">12673</cx:pt>
          <cx:pt idx="33469">18913</cx:pt>
          <cx:pt idx="33470">18171</cx:pt>
          <cx:pt idx="33471">10299</cx:pt>
          <cx:pt idx="33472">21784</cx:pt>
          <cx:pt idx="33473">13916</cx:pt>
          <cx:pt idx="33474">9567</cx:pt>
          <cx:pt idx="33475">21737</cx:pt>
          <cx:pt idx="33476">11269</cx:pt>
          <cx:pt idx="33477">14567</cx:pt>
          <cx:pt idx="33478">14415</cx:pt>
          <cx:pt idx="33479">19281</cx:pt>
          <cx:pt idx="33480">20410</cx:pt>
          <cx:pt idx="33481">22496</cx:pt>
          <cx:pt idx="33482">19910</cx:pt>
          <cx:pt idx="33483">11644</cx:pt>
          <cx:pt idx="33484">10961</cx:pt>
          <cx:pt idx="33485">11373</cx:pt>
          <cx:pt idx="33486">8525</cx:pt>
          <cx:pt idx="33487">23368</cx:pt>
          <cx:pt idx="33488">15474</cx:pt>
          <cx:pt idx="33489">23408</cx:pt>
          <cx:pt idx="33490">14475</cx:pt>
          <cx:pt idx="33491">16000</cx:pt>
          <cx:pt idx="33492">23054</cx:pt>
          <cx:pt idx="33493">15909</cx:pt>
          <cx:pt idx="33494">19987</cx:pt>
          <cx:pt idx="33495">23925</cx:pt>
          <cx:pt idx="33496">19899</cx:pt>
          <cx:pt idx="33497">8424</cx:pt>
          <cx:pt idx="33498">18592</cx:pt>
          <cx:pt idx="33499">8742</cx:pt>
          <cx:pt idx="33500">13731</cx:pt>
          <cx:pt idx="33501">11220</cx:pt>
          <cx:pt idx="33502">9564</cx:pt>
          <cx:pt idx="33503">13484</cx:pt>
          <cx:pt idx="33504">14706</cx:pt>
          <cx:pt idx="33505">14077</cx:pt>
          <cx:pt idx="33506">15593</cx:pt>
          <cx:pt idx="33507">13136</cx:pt>
          <cx:pt idx="33508">18573</cx:pt>
          <cx:pt idx="33509">13813</cx:pt>
          <cx:pt idx="33510">15116</cx:pt>
          <cx:pt idx="33511">11358</cx:pt>
          <cx:pt idx="33512">16257</cx:pt>
          <cx:pt idx="33513">18839</cx:pt>
          <cx:pt idx="33514">11537</cx:pt>
          <cx:pt idx="33515">10950</cx:pt>
          <cx:pt idx="33516">15317</cx:pt>
          <cx:pt idx="33517">14993</cx:pt>
          <cx:pt idx="33518">20014</cx:pt>
          <cx:pt idx="33519">18192</cx:pt>
          <cx:pt idx="33520">19786</cx:pt>
          <cx:pt idx="33521">21677</cx:pt>
          <cx:pt idx="33522">13538</cx:pt>
          <cx:pt idx="33523">24739</cx:pt>
          <cx:pt idx="33524">16165</cx:pt>
          <cx:pt idx="33525">14954</cx:pt>
          <cx:pt idx="33526">16639</cx:pt>
          <cx:pt idx="33527">20909</cx:pt>
          <cx:pt idx="33528">17661</cx:pt>
          <cx:pt idx="33529">22469</cx:pt>
          <cx:pt idx="33530">14182</cx:pt>
          <cx:pt idx="33531">19211</cx:pt>
          <cx:pt idx="33532">12181</cx:pt>
          <cx:pt idx="33533">17928</cx:pt>
          <cx:pt idx="33534">7756</cx:pt>
          <cx:pt idx="33535">12221</cx:pt>
          <cx:pt idx="33536">8561</cx:pt>
          <cx:pt idx="33537">22160</cx:pt>
          <cx:pt idx="33538">20213</cx:pt>
          <cx:pt idx="33539">10247</cx:pt>
          <cx:pt idx="33540">13412</cx:pt>
          <cx:pt idx="33541">22832</cx:pt>
          <cx:pt idx="33542">9861</cx:pt>
          <cx:pt idx="33543">13750</cx:pt>
          <cx:pt idx="33544">17722</cx:pt>
          <cx:pt idx="33545">9727</cx:pt>
          <cx:pt idx="33546">15866</cx:pt>
          <cx:pt idx="33547">17636</cx:pt>
          <cx:pt idx="33548">15192</cx:pt>
          <cx:pt idx="33549">14410</cx:pt>
          <cx:pt idx="33550">13426</cx:pt>
          <cx:pt idx="33551">12811</cx:pt>
          <cx:pt idx="33552">19257</cx:pt>
          <cx:pt idx="33553">8664</cx:pt>
          <cx:pt idx="33554">16008</cx:pt>
          <cx:pt idx="33555">16914</cx:pt>
          <cx:pt idx="33556">23377</cx:pt>
          <cx:pt idx="33557">19729</cx:pt>
          <cx:pt idx="33558">13603</cx:pt>
          <cx:pt idx="33559">18220</cx:pt>
          <cx:pt idx="33560">14997</cx:pt>
          <cx:pt idx="33561">23193</cx:pt>
          <cx:pt idx="33562">8512</cx:pt>
          <cx:pt idx="33563">24879</cx:pt>
          <cx:pt idx="33564">11111</cx:pt>
          <cx:pt idx="33565">20727</cx:pt>
          <cx:pt idx="33566">23056</cx:pt>
          <cx:pt idx="33567">21552</cx:pt>
          <cx:pt idx="33568">20569</cx:pt>
          <cx:pt idx="33569">15316</cx:pt>
          <cx:pt idx="33570">13441</cx:pt>
          <cx:pt idx="33571">10407</cx:pt>
          <cx:pt idx="33572">19672</cx:pt>
          <cx:pt idx="33573">12036</cx:pt>
          <cx:pt idx="33574">14055</cx:pt>
          <cx:pt idx="33575">13030</cx:pt>
          <cx:pt idx="33576">13139</cx:pt>
          <cx:pt idx="33577">23881</cx:pt>
          <cx:pt idx="33578">16573</cx:pt>
          <cx:pt idx="33579">21925</cx:pt>
          <cx:pt idx="33580">17873</cx:pt>
          <cx:pt idx="33581">21753</cx:pt>
          <cx:pt idx="33582">21064</cx:pt>
          <cx:pt idx="33583">12888</cx:pt>
          <cx:pt idx="33584">19754</cx:pt>
          <cx:pt idx="33585">16109</cx:pt>
          <cx:pt idx="33586">18885</cx:pt>
          <cx:pt idx="33587">10038</cx:pt>
          <cx:pt idx="33588">20892</cx:pt>
          <cx:pt idx="33589">19587</cx:pt>
          <cx:pt idx="33590">15687</cx:pt>
          <cx:pt idx="33591">17204</cx:pt>
          <cx:pt idx="33592">10317</cx:pt>
          <cx:pt idx="33593">20725</cx:pt>
          <cx:pt idx="33594">14121</cx:pt>
          <cx:pt idx="33595">23034</cx:pt>
          <cx:pt idx="33596">15457</cx:pt>
          <cx:pt idx="33597">14849</cx:pt>
          <cx:pt idx="33598">14767</cx:pt>
          <cx:pt idx="33599">21925</cx:pt>
          <cx:pt idx="33600">15674</cx:pt>
          <cx:pt idx="33601">16293</cx:pt>
          <cx:pt idx="33602">22530</cx:pt>
          <cx:pt idx="33603">21272</cx:pt>
          <cx:pt idx="33604">12632</cx:pt>
          <cx:pt idx="33605">12636</cx:pt>
          <cx:pt idx="33606">9183</cx:pt>
          <cx:pt idx="33607">12542</cx:pt>
          <cx:pt idx="33608">20363</cx:pt>
          <cx:pt idx="33609">20424</cx:pt>
          <cx:pt idx="33610">11401</cx:pt>
          <cx:pt idx="33611">15937</cx:pt>
          <cx:pt idx="33612">12150</cx:pt>
          <cx:pt idx="33613">15102</cx:pt>
          <cx:pt idx="33614">16470</cx:pt>
          <cx:pt idx="33615">16313</cx:pt>
          <cx:pt idx="33616">22916</cx:pt>
          <cx:pt idx="33617">10296</cx:pt>
          <cx:pt idx="33618">19366</cx:pt>
          <cx:pt idx="33619">17105</cx:pt>
          <cx:pt idx="33620">14197</cx:pt>
          <cx:pt idx="33621">7772</cx:pt>
          <cx:pt idx="33622">12611</cx:pt>
          <cx:pt idx="33623">8479</cx:pt>
          <cx:pt idx="33624">21326</cx:pt>
          <cx:pt idx="33625">13950</cx:pt>
          <cx:pt idx="33626">19862</cx:pt>
          <cx:pt idx="33627">24186</cx:pt>
          <cx:pt idx="33628">17396</cx:pt>
          <cx:pt idx="33629">17041</cx:pt>
          <cx:pt idx="33630">12310</cx:pt>
          <cx:pt idx="33631">21136</cx:pt>
          <cx:pt idx="33632">15630</cx:pt>
          <cx:pt idx="33633">18714</cx:pt>
          <cx:pt idx="33634">19357</cx:pt>
          <cx:pt idx="33635">22141</cx:pt>
          <cx:pt idx="33636">21761</cx:pt>
          <cx:pt idx="33637">18900</cx:pt>
          <cx:pt idx="33638">11591</cx:pt>
          <cx:pt idx="33639">13876</cx:pt>
          <cx:pt idx="33640">20412</cx:pt>
          <cx:pt idx="33641">12694</cx:pt>
          <cx:pt idx="33642">14141</cx:pt>
          <cx:pt idx="33643">15811</cx:pt>
          <cx:pt idx="33644">8600</cx:pt>
          <cx:pt idx="33645">9584</cx:pt>
          <cx:pt idx="33646">11381</cx:pt>
          <cx:pt idx="33647">17735</cx:pt>
          <cx:pt idx="33648">11118</cx:pt>
          <cx:pt idx="33649">21928</cx:pt>
          <cx:pt idx="33650">14010</cx:pt>
          <cx:pt idx="33651">16129</cx:pt>
          <cx:pt idx="33652">19322</cx:pt>
          <cx:pt idx="33653">15878</cx:pt>
          <cx:pt idx="33654">12894</cx:pt>
          <cx:pt idx="33655">8762</cx:pt>
          <cx:pt idx="33656">12983</cx:pt>
          <cx:pt idx="33657">19658</cx:pt>
          <cx:pt idx="33658">13429</cx:pt>
          <cx:pt idx="33659">23666</cx:pt>
          <cx:pt idx="33660">10824</cx:pt>
          <cx:pt idx="33661">12679</cx:pt>
          <cx:pt idx="33662">9900</cx:pt>
          <cx:pt idx="33663">16675</cx:pt>
          <cx:pt idx="33664">15020</cx:pt>
          <cx:pt idx="33665">14904</cx:pt>
          <cx:pt idx="33666">8696</cx:pt>
          <cx:pt idx="33667">15349</cx:pt>
          <cx:pt idx="33668">13060</cx:pt>
          <cx:pt idx="33669">8955</cx:pt>
          <cx:pt idx="33670">10817</cx:pt>
          <cx:pt idx="33671">24055</cx:pt>
          <cx:pt idx="33672">14857</cx:pt>
          <cx:pt idx="33673">15400</cx:pt>
          <cx:pt idx="33674">20368</cx:pt>
          <cx:pt idx="33675">21381</cx:pt>
          <cx:pt idx="33676">9312</cx:pt>
          <cx:pt idx="33677">12188</cx:pt>
          <cx:pt idx="33678">19229</cx:pt>
          <cx:pt idx="33679">19233</cx:pt>
          <cx:pt idx="33680">15087</cx:pt>
          <cx:pt idx="33681">7847</cx:pt>
          <cx:pt idx="33682">13459</cx:pt>
          <cx:pt idx="33683">21052</cx:pt>
          <cx:pt idx="33684">21215</cx:pt>
          <cx:pt idx="33685">21962</cx:pt>
          <cx:pt idx="33686">18557</cx:pt>
          <cx:pt idx="33687">17059</cx:pt>
          <cx:pt idx="33688">20862</cx:pt>
          <cx:pt idx="33689">23747</cx:pt>
          <cx:pt idx="33690">20785</cx:pt>
          <cx:pt idx="33691">20269</cx:pt>
          <cx:pt idx="33692">13510</cx:pt>
          <cx:pt idx="33693">16641</cx:pt>
          <cx:pt idx="33694">11562</cx:pt>
          <cx:pt idx="33695">21421</cx:pt>
          <cx:pt idx="33696">11542</cx:pt>
          <cx:pt idx="33697">11698</cx:pt>
          <cx:pt idx="33698">13660</cx:pt>
          <cx:pt idx="33699">8865</cx:pt>
          <cx:pt idx="33700">17826</cx:pt>
          <cx:pt idx="33701">12322</cx:pt>
          <cx:pt idx="33702">17327</cx:pt>
          <cx:pt idx="33703">22807</cx:pt>
          <cx:pt idx="33704">22343</cx:pt>
          <cx:pt idx="33705">18449</cx:pt>
          <cx:pt idx="33706">14049</cx:pt>
          <cx:pt idx="33707">13776</cx:pt>
          <cx:pt idx="33708">15565</cx:pt>
          <cx:pt idx="33709">13067</cx:pt>
          <cx:pt idx="33710">13429</cx:pt>
          <cx:pt idx="33711">15386</cx:pt>
          <cx:pt idx="33712">18819</cx:pt>
          <cx:pt idx="33713">21000</cx:pt>
          <cx:pt idx="33714">18889</cx:pt>
          <cx:pt idx="33715">19002</cx:pt>
          <cx:pt idx="33716">23298</cx:pt>
          <cx:pt idx="33717">9170</cx:pt>
          <cx:pt idx="33718">9915</cx:pt>
          <cx:pt idx="33719">12948</cx:pt>
          <cx:pt idx="33720">12671</cx:pt>
          <cx:pt idx="33721">17515</cx:pt>
          <cx:pt idx="33722">17799</cx:pt>
          <cx:pt idx="33723">8493</cx:pt>
          <cx:pt idx="33724">22898</cx:pt>
          <cx:pt idx="33725">18569</cx:pt>
          <cx:pt idx="33726">9883</cx:pt>
          <cx:pt idx="33727">8793</cx:pt>
          <cx:pt idx="33728">12991</cx:pt>
          <cx:pt idx="33729">24556</cx:pt>
          <cx:pt idx="33730">19790</cx:pt>
          <cx:pt idx="33731">19655</cx:pt>
          <cx:pt idx="33732">9472</cx:pt>
          <cx:pt idx="33733">12688</cx:pt>
          <cx:pt idx="33734">15393</cx:pt>
          <cx:pt idx="33735">9660</cx:pt>
          <cx:pt idx="33736">21217</cx:pt>
          <cx:pt idx="33737">18897</cx:pt>
          <cx:pt idx="33738">22812</cx:pt>
          <cx:pt idx="33739">14988</cx:pt>
          <cx:pt idx="33740">13032</cx:pt>
          <cx:pt idx="33741">19665</cx:pt>
          <cx:pt idx="33742">10442</cx:pt>
          <cx:pt idx="33743">9196</cx:pt>
          <cx:pt idx="33744">14803</cx:pt>
          <cx:pt idx="33745">18683</cx:pt>
          <cx:pt idx="33746">11671</cx:pt>
          <cx:pt idx="33747">9068</cx:pt>
          <cx:pt idx="33748">14278</cx:pt>
          <cx:pt idx="33749">14505</cx:pt>
          <cx:pt idx="33750">22415</cx:pt>
          <cx:pt idx="33751">14351</cx:pt>
          <cx:pt idx="33752">11683</cx:pt>
          <cx:pt idx="33753">16956</cx:pt>
          <cx:pt idx="33754">13157</cx:pt>
          <cx:pt idx="33755">17578</cx:pt>
          <cx:pt idx="33756">21788</cx:pt>
          <cx:pt idx="33757">14308</cx:pt>
          <cx:pt idx="33758">24179</cx:pt>
          <cx:pt idx="33759">14415</cx:pt>
          <cx:pt idx="33760">17155</cx:pt>
          <cx:pt idx="33761">21981</cx:pt>
          <cx:pt idx="33762">21259</cx:pt>
          <cx:pt idx="33763">11832</cx:pt>
          <cx:pt idx="33764">13709</cx:pt>
          <cx:pt idx="33765">15645</cx:pt>
          <cx:pt idx="33766">20690</cx:pt>
          <cx:pt idx="33767">23226</cx:pt>
          <cx:pt idx="33768">17846</cx:pt>
          <cx:pt idx="33769">21102</cx:pt>
          <cx:pt idx="33770">10227</cx:pt>
          <cx:pt idx="33771">20515</cx:pt>
          <cx:pt idx="33772">16894</cx:pt>
          <cx:pt idx="33773">16151</cx:pt>
          <cx:pt idx="33774">15219</cx:pt>
          <cx:pt idx="33775">11326</cx:pt>
          <cx:pt idx="33776">11432</cx:pt>
          <cx:pt idx="33777">9753</cx:pt>
          <cx:pt idx="33778">15548</cx:pt>
          <cx:pt idx="33779">22707</cx:pt>
          <cx:pt idx="33780">20407</cx:pt>
          <cx:pt idx="33781">17051</cx:pt>
          <cx:pt idx="33782">10427</cx:pt>
          <cx:pt idx="33783">12566</cx:pt>
          <cx:pt idx="33784">15271</cx:pt>
          <cx:pt idx="33785">16333</cx:pt>
          <cx:pt idx="33786">22530</cx:pt>
          <cx:pt idx="33787">13724</cx:pt>
          <cx:pt idx="33788">14582</cx:pt>
          <cx:pt idx="33789">14693</cx:pt>
          <cx:pt idx="33790">15781</cx:pt>
          <cx:pt idx="33791">18834</cx:pt>
          <cx:pt idx="33792">15530</cx:pt>
          <cx:pt idx="33793">14911</cx:pt>
          <cx:pt idx="33794">21095</cx:pt>
          <cx:pt idx="33795">13919</cx:pt>
          <cx:pt idx="33796">20848</cx:pt>
          <cx:pt idx="33797">14931</cx:pt>
          <cx:pt idx="33798">10994</cx:pt>
          <cx:pt idx="33799">19919</cx:pt>
          <cx:pt idx="33800">14118</cx:pt>
          <cx:pt idx="33801">11798</cx:pt>
          <cx:pt idx="33802">21999</cx:pt>
          <cx:pt idx="33803">10623</cx:pt>
          <cx:pt idx="33804">11834</cx:pt>
          <cx:pt idx="33805">14596</cx:pt>
          <cx:pt idx="33806">19315</cx:pt>
          <cx:pt idx="33807">16949</cx:pt>
          <cx:pt idx="33808">13222</cx:pt>
          <cx:pt idx="33809">21547</cx:pt>
          <cx:pt idx="33810">9862</cx:pt>
          <cx:pt idx="33811">14673</cx:pt>
          <cx:pt idx="33812">10518</cx:pt>
          <cx:pt idx="33813">15109</cx:pt>
          <cx:pt idx="33814">21460</cx:pt>
          <cx:pt idx="33815">10197</cx:pt>
          <cx:pt idx="33816">12421</cx:pt>
          <cx:pt idx="33817">15080</cx:pt>
          <cx:pt idx="33818">14582</cx:pt>
          <cx:pt idx="33819">10276</cx:pt>
          <cx:pt idx="33820">12560</cx:pt>
          <cx:pt idx="33821">15624</cx:pt>
          <cx:pt idx="33822">19028</cx:pt>
          <cx:pt idx="33823">11945</cx:pt>
          <cx:pt idx="33824">14062</cx:pt>
          <cx:pt idx="33825">8791</cx:pt>
          <cx:pt idx="33826">22186</cx:pt>
          <cx:pt idx="33827">11353</cx:pt>
          <cx:pt idx="33828">9647</cx:pt>
          <cx:pt idx="33829">18252</cx:pt>
          <cx:pt idx="33830">14444</cx:pt>
          <cx:pt idx="33831">21005</cx:pt>
          <cx:pt idx="33832">12579</cx:pt>
          <cx:pt idx="33833">18597</cx:pt>
          <cx:pt idx="33834">12961</cx:pt>
          <cx:pt idx="33835">20510</cx:pt>
          <cx:pt idx="33836">14124</cx:pt>
          <cx:pt idx="33837">11563</cx:pt>
          <cx:pt idx="33838">22859</cx:pt>
          <cx:pt idx="33839">9081</cx:pt>
          <cx:pt idx="33840">23818</cx:pt>
          <cx:pt idx="33841">9707</cx:pt>
          <cx:pt idx="33842">11503</cx:pt>
          <cx:pt idx="33843">15245</cx:pt>
          <cx:pt idx="33844">13091</cx:pt>
          <cx:pt idx="33845">18161</cx:pt>
          <cx:pt idx="33846">12776</cx:pt>
          <cx:pt idx="33847">14222</cx:pt>
          <cx:pt idx="33848">12362</cx:pt>
          <cx:pt idx="33849">13867</cx:pt>
          <cx:pt idx="33850">22617</cx:pt>
          <cx:pt idx="33851">19576</cx:pt>
          <cx:pt idx="33852">20600</cx:pt>
          <cx:pt idx="33853">9599</cx:pt>
          <cx:pt idx="33854">21322</cx:pt>
          <cx:pt idx="33855">23055</cx:pt>
          <cx:pt idx="33856">16744</cx:pt>
          <cx:pt idx="33857">11928</cx:pt>
          <cx:pt idx="33858">10985</cx:pt>
          <cx:pt idx="33859">15830</cx:pt>
          <cx:pt idx="33860">16691</cx:pt>
          <cx:pt idx="33861">18653</cx:pt>
          <cx:pt idx="33862">17982</cx:pt>
          <cx:pt idx="33863">19878</cx:pt>
          <cx:pt idx="33864">9792</cx:pt>
          <cx:pt idx="33865">17743</cx:pt>
          <cx:pt idx="33866">14672</cx:pt>
          <cx:pt idx="33867">14315</cx:pt>
          <cx:pt idx="33868">18667</cx:pt>
          <cx:pt idx="33869">10190</cx:pt>
          <cx:pt idx="33870">20624</cx:pt>
          <cx:pt idx="33871">9938</cx:pt>
          <cx:pt idx="33872">19599</cx:pt>
          <cx:pt idx="33873">22234</cx:pt>
          <cx:pt idx="33874">8817</cx:pt>
          <cx:pt idx="33875">20365</cx:pt>
          <cx:pt idx="33876">18761</cx:pt>
          <cx:pt idx="33877">17930</cx:pt>
          <cx:pt idx="33878">14446</cx:pt>
          <cx:pt idx="33879">19937</cx:pt>
          <cx:pt idx="33880">10595</cx:pt>
          <cx:pt idx="33881">11283</cx:pt>
          <cx:pt idx="33882">15764</cx:pt>
          <cx:pt idx="33883">16408</cx:pt>
          <cx:pt idx="33884">19346</cx:pt>
          <cx:pt idx="33885">16677</cx:pt>
          <cx:pt idx="33886">23012</cx:pt>
          <cx:pt idx="33887">24393</cx:pt>
          <cx:pt idx="33888">15663</cx:pt>
          <cx:pt idx="33889">23119</cx:pt>
          <cx:pt idx="33890">11180</cx:pt>
          <cx:pt idx="33891">17403</cx:pt>
          <cx:pt idx="33892">20343</cx:pt>
          <cx:pt idx="33893">16812</cx:pt>
          <cx:pt idx="33894">11078</cx:pt>
          <cx:pt idx="33895">12420</cx:pt>
          <cx:pt idx="33896">22877</cx:pt>
          <cx:pt idx="33897">8351</cx:pt>
          <cx:pt idx="33898">14886</cx:pt>
          <cx:pt idx="33899">16639</cx:pt>
          <cx:pt idx="33900">23620</cx:pt>
          <cx:pt idx="33901">20434</cx:pt>
          <cx:pt idx="33902">16906</cx:pt>
          <cx:pt idx="33903">16364</cx:pt>
          <cx:pt idx="33904">12749</cx:pt>
          <cx:pt idx="33905">16145</cx:pt>
          <cx:pt idx="33906">13608</cx:pt>
          <cx:pt idx="33907">21970</cx:pt>
          <cx:pt idx="33908">16090</cx:pt>
          <cx:pt idx="33909">13803</cx:pt>
          <cx:pt idx="33910">9226</cx:pt>
          <cx:pt idx="33911">16912</cx:pt>
          <cx:pt idx="33912">21094</cx:pt>
          <cx:pt idx="33913">15091</cx:pt>
          <cx:pt idx="33914">21811</cx:pt>
          <cx:pt idx="33915">17114</cx:pt>
          <cx:pt idx="33916">8498</cx:pt>
          <cx:pt idx="33917">16860</cx:pt>
          <cx:pt idx="33918">18649</cx:pt>
          <cx:pt idx="33919">11122</cx:pt>
          <cx:pt idx="33920">10292</cx:pt>
          <cx:pt idx="33921">9349</cx:pt>
          <cx:pt idx="33922">15801</cx:pt>
          <cx:pt idx="33923">16290</cx:pt>
          <cx:pt idx="33924">13749</cx:pt>
          <cx:pt idx="33925">14042</cx:pt>
          <cx:pt idx="33926">17195</cx:pt>
          <cx:pt idx="33927">15433</cx:pt>
          <cx:pt idx="33928">19791</cx:pt>
          <cx:pt idx="33929">18485</cx:pt>
          <cx:pt idx="33930">9159</cx:pt>
          <cx:pt idx="33931">9360</cx:pt>
          <cx:pt idx="33932">22764</cx:pt>
          <cx:pt idx="33933">21174</cx:pt>
          <cx:pt idx="33934">15943</cx:pt>
          <cx:pt idx="33935">15918</cx:pt>
          <cx:pt idx="33936">19004</cx:pt>
          <cx:pt idx="33937">12973</cx:pt>
          <cx:pt idx="33938">17733</cx:pt>
          <cx:pt idx="33939">23607</cx:pt>
          <cx:pt idx="33940">13440</cx:pt>
          <cx:pt idx="33941">15712</cx:pt>
          <cx:pt idx="33942">12781</cx:pt>
          <cx:pt idx="33943">16749</cx:pt>
          <cx:pt idx="33944">15723</cx:pt>
          <cx:pt idx="33945">9053</cx:pt>
          <cx:pt idx="33946">21427</cx:pt>
          <cx:pt idx="33947">21089</cx:pt>
          <cx:pt idx="33948">17197</cx:pt>
          <cx:pt idx="33949">10005</cx:pt>
          <cx:pt idx="33950">11098</cx:pt>
          <cx:pt idx="33951">16584</cx:pt>
          <cx:pt idx="33952">12456</cx:pt>
          <cx:pt idx="33953">10779</cx:pt>
          <cx:pt idx="33954">14723</cx:pt>
          <cx:pt idx="33955">17828</cx:pt>
          <cx:pt idx="33956">15219</cx:pt>
          <cx:pt idx="33957">10740</cx:pt>
          <cx:pt idx="33958">23589</cx:pt>
          <cx:pt idx="33959">8565</cx:pt>
          <cx:pt idx="33960">14804</cx:pt>
          <cx:pt idx="33961">9242</cx:pt>
          <cx:pt idx="33962">21177</cx:pt>
          <cx:pt idx="33963">10005</cx:pt>
          <cx:pt idx="33964">16895</cx:pt>
          <cx:pt idx="33965">12686</cx:pt>
          <cx:pt idx="33966">15602</cx:pt>
          <cx:pt idx="33967">20640</cx:pt>
          <cx:pt idx="33968">9476</cx:pt>
          <cx:pt idx="33969">19403</cx:pt>
          <cx:pt idx="33970">8539</cx:pt>
          <cx:pt idx="33971">14744</cx:pt>
          <cx:pt idx="33972">16221</cx:pt>
          <cx:pt idx="33973">8867</cx:pt>
          <cx:pt idx="33974">22071</cx:pt>
          <cx:pt idx="33975">17359</cx:pt>
          <cx:pt idx="33976">21344</cx:pt>
          <cx:pt idx="33977">12482</cx:pt>
          <cx:pt idx="33978">20216</cx:pt>
          <cx:pt idx="33979">17382</cx:pt>
          <cx:pt idx="33980">15273</cx:pt>
          <cx:pt idx="33981">16263</cx:pt>
          <cx:pt idx="33982">16530</cx:pt>
          <cx:pt idx="33983">21241</cx:pt>
          <cx:pt idx="33984">7935</cx:pt>
          <cx:pt idx="33985">20687</cx:pt>
          <cx:pt idx="33986">21295</cx:pt>
          <cx:pt idx="33987">14227</cx:pt>
          <cx:pt idx="33988">12958</cx:pt>
          <cx:pt idx="33989">20427</cx:pt>
          <cx:pt idx="33990">11861</cx:pt>
          <cx:pt idx="33991">18742</cx:pt>
          <cx:pt idx="33992">17691</cx:pt>
          <cx:pt idx="33993">13700</cx:pt>
          <cx:pt idx="33994">18622</cx:pt>
          <cx:pt idx="33995">8778</cx:pt>
          <cx:pt idx="33996">9995</cx:pt>
          <cx:pt idx="33997">25095</cx:pt>
          <cx:pt idx="33998">8618</cx:pt>
          <cx:pt idx="33999">13748</cx:pt>
          <cx:pt idx="34000">12784</cx:pt>
          <cx:pt idx="34001">8500</cx:pt>
          <cx:pt idx="34002">11616</cx:pt>
          <cx:pt idx="34003">23756</cx:pt>
          <cx:pt idx="34004">21326</cx:pt>
          <cx:pt idx="34005">14091</cx:pt>
          <cx:pt idx="34006">18137</cx:pt>
          <cx:pt idx="34007">15821</cx:pt>
          <cx:pt idx="34008">11679</cx:pt>
          <cx:pt idx="34009">14328</cx:pt>
          <cx:pt idx="34010">19687</cx:pt>
          <cx:pt idx="34011">13012</cx:pt>
          <cx:pt idx="34012">18683</cx:pt>
          <cx:pt idx="34013">14977</cx:pt>
          <cx:pt idx="34014">9286</cx:pt>
          <cx:pt idx="34015">20757</cx:pt>
          <cx:pt idx="34016">15216</cx:pt>
          <cx:pt idx="34017">10652</cx:pt>
          <cx:pt idx="34018">17097</cx:pt>
          <cx:pt idx="34019">21085</cx:pt>
          <cx:pt idx="34020">22140</cx:pt>
          <cx:pt idx="34021">20084</cx:pt>
          <cx:pt idx="34022">11799</cx:pt>
          <cx:pt idx="34023">12330</cx:pt>
          <cx:pt idx="34024">13568</cx:pt>
          <cx:pt idx="34025">12210</cx:pt>
          <cx:pt idx="34026">21712</cx:pt>
          <cx:pt idx="34027">9587</cx:pt>
          <cx:pt idx="34028">16842</cx:pt>
          <cx:pt idx="34029">18055</cx:pt>
          <cx:pt idx="34030">10486</cx:pt>
          <cx:pt idx="34031">13499</cx:pt>
          <cx:pt idx="34032">17238</cx:pt>
          <cx:pt idx="34033">14956</cx:pt>
          <cx:pt idx="34034">13798</cx:pt>
          <cx:pt idx="34035">24565</cx:pt>
          <cx:pt idx="34036">22405</cx:pt>
          <cx:pt idx="34037">10440</cx:pt>
          <cx:pt idx="34038">9717</cx:pt>
          <cx:pt idx="34039">19373</cx:pt>
          <cx:pt idx="34040">17159</cx:pt>
          <cx:pt idx="34041">13744</cx:pt>
          <cx:pt idx="34042">11040</cx:pt>
          <cx:pt idx="34043">13576</cx:pt>
          <cx:pt idx="34044">15408</cx:pt>
          <cx:pt idx="34045">23516</cx:pt>
          <cx:pt idx="34046">18211</cx:pt>
          <cx:pt idx="34047">9449</cx:pt>
          <cx:pt idx="34048">10301</cx:pt>
          <cx:pt idx="34049">20481</cx:pt>
          <cx:pt idx="34050">10139</cx:pt>
          <cx:pt idx="34051">19836</cx:pt>
          <cx:pt idx="34052">10026</cx:pt>
          <cx:pt idx="34053">23563</cx:pt>
          <cx:pt idx="34054">12502</cx:pt>
          <cx:pt idx="34055">21341</cx:pt>
          <cx:pt idx="34056">23269</cx:pt>
          <cx:pt idx="34057">14975</cx:pt>
          <cx:pt idx="34058">14017</cx:pt>
          <cx:pt idx="34059">11846</cx:pt>
          <cx:pt idx="34060">17938</cx:pt>
          <cx:pt idx="34061">13381</cx:pt>
          <cx:pt idx="34062">14275</cx:pt>
          <cx:pt idx="34063">9328</cx:pt>
          <cx:pt idx="34064">19092</cx:pt>
          <cx:pt idx="34065">20542</cx:pt>
          <cx:pt idx="34066">13931</cx:pt>
          <cx:pt idx="34067">11324</cx:pt>
          <cx:pt idx="34068">16107</cx:pt>
          <cx:pt idx="34069">14522</cx:pt>
          <cx:pt idx="34070">15294</cx:pt>
          <cx:pt idx="34071">16137</cx:pt>
          <cx:pt idx="34072">21192</cx:pt>
          <cx:pt idx="34073">19988</cx:pt>
          <cx:pt idx="34074">15646</cx:pt>
          <cx:pt idx="34075">19372</cx:pt>
          <cx:pt idx="34076">9967</cx:pt>
          <cx:pt idx="34077">12587</cx:pt>
          <cx:pt idx="34078">13039</cx:pt>
          <cx:pt idx="34079">10862</cx:pt>
          <cx:pt idx="34080">9720</cx:pt>
          <cx:pt idx="34081">23599</cx:pt>
          <cx:pt idx="34082">13489</cx:pt>
          <cx:pt idx="34083">12335</cx:pt>
          <cx:pt idx="34084">18640</cx:pt>
          <cx:pt idx="34085">22640</cx:pt>
          <cx:pt idx="34086">15812</cx:pt>
          <cx:pt idx="34087">13189</cx:pt>
          <cx:pt idx="34088">15911</cx:pt>
          <cx:pt idx="34089">19058</cx:pt>
          <cx:pt idx="34090">12223</cx:pt>
          <cx:pt idx="34091">11120</cx:pt>
          <cx:pt idx="34092">11809</cx:pt>
          <cx:pt idx="34093">7719</cx:pt>
          <cx:pt idx="34094">17018</cx:pt>
          <cx:pt idx="34095">16593</cx:pt>
          <cx:pt idx="34096">22869</cx:pt>
          <cx:pt idx="34097">13785</cx:pt>
          <cx:pt idx="34098">14115</cx:pt>
          <cx:pt idx="34099">10600</cx:pt>
          <cx:pt idx="34100">14955</cx:pt>
          <cx:pt idx="34101">23447</cx:pt>
          <cx:pt idx="34102">15943</cx:pt>
          <cx:pt idx="34103">17367</cx:pt>
          <cx:pt idx="34104">21192</cx:pt>
          <cx:pt idx="34105">18581</cx:pt>
          <cx:pt idx="34106">22241</cx:pt>
          <cx:pt idx="34107">17777</cx:pt>
          <cx:pt idx="34108">8175</cx:pt>
          <cx:pt idx="34109">14602</cx:pt>
          <cx:pt idx="34110">12096</cx:pt>
          <cx:pt idx="34111">13641</cx:pt>
          <cx:pt idx="34112">13053</cx:pt>
          <cx:pt idx="34113">16987</cx:pt>
          <cx:pt idx="34114">22953</cx:pt>
          <cx:pt idx="34115">16634</cx:pt>
          <cx:pt idx="34116">12466</cx:pt>
          <cx:pt idx="34117">13944</cx:pt>
          <cx:pt idx="34118">14212</cx:pt>
          <cx:pt idx="34119">13321</cx:pt>
          <cx:pt idx="34120">10348</cx:pt>
          <cx:pt idx="34121">20555</cx:pt>
          <cx:pt idx="34122">22597</cx:pt>
          <cx:pt idx="34123">9794</cx:pt>
          <cx:pt idx="34124">21084</cx:pt>
          <cx:pt idx="34125">9238</cx:pt>
          <cx:pt idx="34126">23131</cx:pt>
          <cx:pt idx="34127">14943</cx:pt>
          <cx:pt idx="34128">15412</cx:pt>
          <cx:pt idx="34129">11533</cx:pt>
          <cx:pt idx="34130">21903</cx:pt>
          <cx:pt idx="34131">8070</cx:pt>
          <cx:pt idx="34132">22903</cx:pt>
          <cx:pt idx="34133">13310</cx:pt>
          <cx:pt idx="34134">10012</cx:pt>
          <cx:pt idx="34135">22112</cx:pt>
          <cx:pt idx="34136">20783</cx:pt>
          <cx:pt idx="34137">15451</cx:pt>
          <cx:pt idx="34138">14363</cx:pt>
          <cx:pt idx="34139">12829</cx:pt>
          <cx:pt idx="34140">19953</cx:pt>
          <cx:pt idx="34141">8464</cx:pt>
          <cx:pt idx="34142">15815</cx:pt>
          <cx:pt idx="34143">20192</cx:pt>
          <cx:pt idx="34144">9891</cx:pt>
          <cx:pt idx="34145">10182</cx:pt>
          <cx:pt idx="34146">21574</cx:pt>
          <cx:pt idx="34147">22124</cx:pt>
          <cx:pt idx="34148">17400</cx:pt>
          <cx:pt idx="34149">20835</cx:pt>
          <cx:pt idx="34150">17525</cx:pt>
          <cx:pt idx="34151">21366</cx:pt>
          <cx:pt idx="34152">13139</cx:pt>
          <cx:pt idx="34153">12687</cx:pt>
          <cx:pt idx="34154">14001</cx:pt>
          <cx:pt idx="34155">14010</cx:pt>
          <cx:pt idx="34156">17136</cx:pt>
          <cx:pt idx="34157">13852</cx:pt>
          <cx:pt idx="34158">15046</cx:pt>
          <cx:pt idx="34159">18864</cx:pt>
          <cx:pt idx="34160">17249</cx:pt>
          <cx:pt idx="34161">11433</cx:pt>
          <cx:pt idx="34162">11826</cx:pt>
          <cx:pt idx="34163">15676</cx:pt>
          <cx:pt idx="34164">11552</cx:pt>
          <cx:pt idx="34165">23520</cx:pt>
          <cx:pt idx="34166">10007</cx:pt>
          <cx:pt idx="34167">16139</cx:pt>
          <cx:pt idx="34168">14285</cx:pt>
          <cx:pt idx="34169">22797</cx:pt>
          <cx:pt idx="34170">17290</cx:pt>
          <cx:pt idx="34171">18282</cx:pt>
          <cx:pt idx="34172">18966</cx:pt>
          <cx:pt idx="34173">10331</cx:pt>
          <cx:pt idx="34174">14169</cx:pt>
          <cx:pt idx="34175">22596</cx:pt>
          <cx:pt idx="34176">14030</cx:pt>
          <cx:pt idx="34177">13590</cx:pt>
          <cx:pt idx="34178">19638</cx:pt>
          <cx:pt idx="34179">14503</cx:pt>
          <cx:pt idx="34180">12593</cx:pt>
          <cx:pt idx="34181">17253</cx:pt>
          <cx:pt idx="34182">19779</cx:pt>
          <cx:pt idx="34183">17252</cx:pt>
          <cx:pt idx="34184">10477</cx:pt>
          <cx:pt idx="34185">21219</cx:pt>
          <cx:pt idx="34186">23719</cx:pt>
          <cx:pt idx="34187">18953</cx:pt>
          <cx:pt idx="34188">19862</cx:pt>
          <cx:pt idx="34189">20118</cx:pt>
          <cx:pt idx="34190">18004</cx:pt>
          <cx:pt idx="34191">9701</cx:pt>
          <cx:pt idx="34192">13886</cx:pt>
          <cx:pt idx="34193">23265</cx:pt>
          <cx:pt idx="34194">21156</cx:pt>
          <cx:pt idx="34195">21714</cx:pt>
          <cx:pt idx="34196">14074</cx:pt>
          <cx:pt idx="34197">20410</cx:pt>
          <cx:pt idx="34198">16108</cx:pt>
          <cx:pt idx="34199">24141</cx:pt>
          <cx:pt idx="34200">11807</cx:pt>
          <cx:pt idx="34201">16391</cx:pt>
          <cx:pt idx="34202">10267</cx:pt>
          <cx:pt idx="34203">12221</cx:pt>
          <cx:pt idx="34204">17765</cx:pt>
          <cx:pt idx="34205">16216</cx:pt>
          <cx:pt idx="34206">7844</cx:pt>
          <cx:pt idx="34207">20614</cx:pt>
          <cx:pt idx="34208">10110</cx:pt>
          <cx:pt idx="34209">15561</cx:pt>
          <cx:pt idx="34210">17546</cx:pt>
          <cx:pt idx="34211">16234</cx:pt>
          <cx:pt idx="34212">21022</cx:pt>
          <cx:pt idx="34213">25151</cx:pt>
          <cx:pt idx="34214">21483</cx:pt>
          <cx:pt idx="34215">21988</cx:pt>
          <cx:pt idx="34216">12660</cx:pt>
          <cx:pt idx="34217">10562</cx:pt>
          <cx:pt idx="34218">10614</cx:pt>
          <cx:pt idx="34219">20037</cx:pt>
          <cx:pt idx="34220">20904</cx:pt>
          <cx:pt idx="34221">21276</cx:pt>
          <cx:pt idx="34222">13761</cx:pt>
          <cx:pt idx="34223">12999</cx:pt>
          <cx:pt idx="34224">9393</cx:pt>
          <cx:pt idx="34225">16387</cx:pt>
          <cx:pt idx="34226">19909</cx:pt>
          <cx:pt idx="34227">14149</cx:pt>
          <cx:pt idx="34228">19874</cx:pt>
          <cx:pt idx="34229">16245</cx:pt>
          <cx:pt idx="34230">18788</cx:pt>
          <cx:pt idx="34231">14796</cx:pt>
          <cx:pt idx="34232">14228</cx:pt>
          <cx:pt idx="34233">16981</cx:pt>
          <cx:pt idx="34234">21080</cx:pt>
          <cx:pt idx="34235">8716</cx:pt>
          <cx:pt idx="34236">19237</cx:pt>
          <cx:pt idx="34237">17406</cx:pt>
          <cx:pt idx="34238">9951</cx:pt>
          <cx:pt idx="34239">12091</cx:pt>
          <cx:pt idx="34240">13821</cx:pt>
          <cx:pt idx="34241">9188</cx:pt>
          <cx:pt idx="34242">11225</cx:pt>
          <cx:pt idx="34243">19450</cx:pt>
          <cx:pt idx="34244">8862</cx:pt>
          <cx:pt idx="34245">23471</cx:pt>
          <cx:pt idx="34246">14444</cx:pt>
          <cx:pt idx="34247">18238</cx:pt>
          <cx:pt idx="34248">16918</cx:pt>
          <cx:pt idx="34249">12826</cx:pt>
          <cx:pt idx="34250">13538</cx:pt>
          <cx:pt idx="34251">15061</cx:pt>
          <cx:pt idx="34252">11836</cx:pt>
          <cx:pt idx="34253">18298</cx:pt>
          <cx:pt idx="34254">13887</cx:pt>
          <cx:pt idx="34255">16453</cx:pt>
          <cx:pt idx="34256">19582</cx:pt>
          <cx:pt idx="34257">22261</cx:pt>
          <cx:pt idx="34258">12631</cx:pt>
          <cx:pt idx="34259">24818</cx:pt>
          <cx:pt idx="34260">18763</cx:pt>
          <cx:pt idx="34261">10881</cx:pt>
          <cx:pt idx="34262">18228</cx:pt>
          <cx:pt idx="34263">13884</cx:pt>
          <cx:pt idx="34264">15556</cx:pt>
          <cx:pt idx="34265">15769</cx:pt>
          <cx:pt idx="34266">12094</cx:pt>
          <cx:pt idx="34267">19028</cx:pt>
          <cx:pt idx="34268">12325</cx:pt>
          <cx:pt idx="34269">9012</cx:pt>
          <cx:pt idx="34270">19132</cx:pt>
          <cx:pt idx="34271">12618</cx:pt>
          <cx:pt idx="34272">15957</cx:pt>
          <cx:pt idx="34273">12016</cx:pt>
          <cx:pt idx="34274">18005</cx:pt>
          <cx:pt idx="34275">13614</cx:pt>
          <cx:pt idx="34276">10093</cx:pt>
          <cx:pt idx="34277">12671</cx:pt>
          <cx:pt idx="34278">17076</cx:pt>
          <cx:pt idx="34279">15017</cx:pt>
          <cx:pt idx="34280">16223</cx:pt>
          <cx:pt idx="34281">14108</cx:pt>
          <cx:pt idx="34282">16045</cx:pt>
          <cx:pt idx="34283">16878</cx:pt>
          <cx:pt idx="34284">22010</cx:pt>
          <cx:pt idx="34285">11295</cx:pt>
          <cx:pt idx="34286">12109</cx:pt>
          <cx:pt idx="34287">10896</cx:pt>
          <cx:pt idx="34288">16901</cx:pt>
          <cx:pt idx="34289">8474</cx:pt>
          <cx:pt idx="34290">10901</cx:pt>
          <cx:pt idx="34291">11341</cx:pt>
          <cx:pt idx="34292">23392</cx:pt>
          <cx:pt idx="34293">18265</cx:pt>
          <cx:pt idx="34294">12800</cx:pt>
          <cx:pt idx="34295">25071</cx:pt>
          <cx:pt idx="34296">18480</cx:pt>
          <cx:pt idx="34297">13366</cx:pt>
          <cx:pt idx="34298">10997</cx:pt>
          <cx:pt idx="34299">20784</cx:pt>
          <cx:pt idx="34300">8768</cx:pt>
          <cx:pt idx="34301">15786</cx:pt>
          <cx:pt idx="34302">10908</cx:pt>
          <cx:pt idx="34303">17693</cx:pt>
          <cx:pt idx="34304">23752</cx:pt>
          <cx:pt idx="34305">15182</cx:pt>
          <cx:pt idx="34306">20831</cx:pt>
          <cx:pt idx="34307">12273</cx:pt>
          <cx:pt idx="34308">14825</cx:pt>
          <cx:pt idx="34309">11490</cx:pt>
          <cx:pt idx="34310">14054</cx:pt>
          <cx:pt idx="34311">12609</cx:pt>
          <cx:pt idx="34312">20834</cx:pt>
          <cx:pt idx="34313">16268</cx:pt>
          <cx:pt idx="34314">14583</cx:pt>
          <cx:pt idx="34315">20675</cx:pt>
          <cx:pt idx="34316">11425</cx:pt>
          <cx:pt idx="34317">20945</cx:pt>
          <cx:pt idx="34318">12107</cx:pt>
          <cx:pt idx="34319">19101</cx:pt>
          <cx:pt idx="34320">20738</cx:pt>
          <cx:pt idx="34321">14059</cx:pt>
          <cx:pt idx="34322">24374</cx:pt>
          <cx:pt idx="34323">12784</cx:pt>
          <cx:pt idx="34324">18828</cx:pt>
          <cx:pt idx="34325">9908</cx:pt>
          <cx:pt idx="34326">10035</cx:pt>
          <cx:pt idx="34327">9215</cx:pt>
          <cx:pt idx="34328">24106</cx:pt>
          <cx:pt idx="34329">9541</cx:pt>
          <cx:pt idx="34330">19144</cx:pt>
          <cx:pt idx="34331">23197</cx:pt>
          <cx:pt idx="34332">11039</cx:pt>
          <cx:pt idx="34333">13398</cx:pt>
          <cx:pt idx="34334">17389</cx:pt>
          <cx:pt idx="34335">15741</cx:pt>
          <cx:pt idx="34336">10557</cx:pt>
          <cx:pt idx="34337">24856</cx:pt>
          <cx:pt idx="34338">17992</cx:pt>
          <cx:pt idx="34339">10297</cx:pt>
          <cx:pt idx="34340">17435</cx:pt>
          <cx:pt idx="34341">10271</cx:pt>
          <cx:pt idx="34342">17348</cx:pt>
          <cx:pt idx="34343">20823</cx:pt>
          <cx:pt idx="34344">21695</cx:pt>
          <cx:pt idx="34345">18973</cx:pt>
          <cx:pt idx="34346">14892</cx:pt>
          <cx:pt idx="34347">19775</cx:pt>
          <cx:pt idx="34348">10186</cx:pt>
          <cx:pt idx="34349">15819</cx:pt>
          <cx:pt idx="34350">21429</cx:pt>
          <cx:pt idx="34351">12556</cx:pt>
          <cx:pt idx="34352">11782</cx:pt>
          <cx:pt idx="34353">11555</cx:pt>
          <cx:pt idx="34354">11876</cx:pt>
          <cx:pt idx="34355">18908</cx:pt>
          <cx:pt idx="34356">11232</cx:pt>
          <cx:pt idx="34357">15398</cx:pt>
          <cx:pt idx="34358">20519</cx:pt>
          <cx:pt idx="34359">9586</cx:pt>
          <cx:pt idx="34360">19896</cx:pt>
          <cx:pt idx="34361">13167</cx:pt>
          <cx:pt idx="34362">18738</cx:pt>
          <cx:pt idx="34363">23399</cx:pt>
          <cx:pt idx="34364">12385</cx:pt>
          <cx:pt idx="34365">11368</cx:pt>
          <cx:pt idx="34366">12314</cx:pt>
          <cx:pt idx="34367">14132</cx:pt>
          <cx:pt idx="34368">19430</cx:pt>
          <cx:pt idx="34369">19631</cx:pt>
          <cx:pt idx="34370">20725</cx:pt>
          <cx:pt idx="34371">13476</cx:pt>
          <cx:pt idx="34372">11293</cx:pt>
          <cx:pt idx="34373">12375</cx:pt>
          <cx:pt idx="34374">18367</cx:pt>
          <cx:pt idx="34375">8844</cx:pt>
          <cx:pt idx="34376">12966</cx:pt>
          <cx:pt idx="34377">18635</cx:pt>
          <cx:pt idx="34378">9061</cx:pt>
          <cx:pt idx="34379">21800</cx:pt>
          <cx:pt idx="34380">19765</cx:pt>
          <cx:pt idx="34381">18215</cx:pt>
          <cx:pt idx="34382">16898</cx:pt>
          <cx:pt idx="34383">10562</cx:pt>
          <cx:pt idx="34384">15830</cx:pt>
          <cx:pt idx="34385">17430</cx:pt>
          <cx:pt idx="34386">11432</cx:pt>
          <cx:pt idx="34387">18266</cx:pt>
          <cx:pt idx="34388">21334</cx:pt>
          <cx:pt idx="34389">19759</cx:pt>
          <cx:pt idx="34390">12024</cx:pt>
          <cx:pt idx="34391">16861</cx:pt>
          <cx:pt idx="34392">14239</cx:pt>
          <cx:pt idx="34393">23433</cx:pt>
          <cx:pt idx="34394">24679</cx:pt>
          <cx:pt idx="34395">20691</cx:pt>
          <cx:pt idx="34396">18964</cx:pt>
          <cx:pt idx="34397">21121</cx:pt>
          <cx:pt idx="34398">8519</cx:pt>
          <cx:pt idx="34399">11144</cx:pt>
          <cx:pt idx="34400">8952</cx:pt>
          <cx:pt idx="34401">19290</cx:pt>
          <cx:pt idx="34402">19675</cx:pt>
          <cx:pt idx="34403">14041</cx:pt>
          <cx:pt idx="34404">21052</cx:pt>
          <cx:pt idx="34405">20391</cx:pt>
          <cx:pt idx="34406">11748</cx:pt>
          <cx:pt idx="34407">14330</cx:pt>
          <cx:pt idx="34408">24327</cx:pt>
          <cx:pt idx="34409">17836</cx:pt>
          <cx:pt idx="34410">13966</cx:pt>
          <cx:pt idx="34411">16151</cx:pt>
          <cx:pt idx="34412">12562</cx:pt>
          <cx:pt idx="34413">23240</cx:pt>
          <cx:pt idx="34414">20424</cx:pt>
          <cx:pt idx="34415">15514</cx:pt>
          <cx:pt idx="34416">11291</cx:pt>
          <cx:pt idx="34417">12047</cx:pt>
          <cx:pt idx="34418">23492</cx:pt>
          <cx:pt idx="34419">22501</cx:pt>
          <cx:pt idx="34420">11497</cx:pt>
          <cx:pt idx="34421">24129</cx:pt>
          <cx:pt idx="34422">15904</cx:pt>
          <cx:pt idx="34423">12446</cx:pt>
          <cx:pt idx="34424">9884</cx:pt>
          <cx:pt idx="34425">16527</cx:pt>
          <cx:pt idx="34426">19936</cx:pt>
          <cx:pt idx="34427">16715</cx:pt>
          <cx:pt idx="34428">14686</cx:pt>
          <cx:pt idx="34429">15215</cx:pt>
          <cx:pt idx="34430">23588</cx:pt>
          <cx:pt idx="34431">18494</cx:pt>
          <cx:pt idx="34432">11766</cx:pt>
          <cx:pt idx="34433">11664</cx:pt>
          <cx:pt idx="34434">13612</cx:pt>
          <cx:pt idx="34435">10906</cx:pt>
          <cx:pt idx="34436">17216</cx:pt>
          <cx:pt idx="34437">17594</cx:pt>
          <cx:pt idx="34438">19584</cx:pt>
          <cx:pt idx="34439">23760</cx:pt>
          <cx:pt idx="34440">14434</cx:pt>
          <cx:pt idx="34441">21005</cx:pt>
          <cx:pt idx="34442">9711</cx:pt>
          <cx:pt idx="34443">15342</cx:pt>
          <cx:pt idx="34444">18176</cx:pt>
          <cx:pt idx="34445">16687</cx:pt>
          <cx:pt idx="34446">8188</cx:pt>
          <cx:pt idx="34447">19288</cx:pt>
          <cx:pt idx="34448">10207</cx:pt>
          <cx:pt idx="34449">16920</cx:pt>
          <cx:pt idx="34450">16369</cx:pt>
          <cx:pt idx="34451">21752</cx:pt>
          <cx:pt idx="34452">14036</cx:pt>
          <cx:pt idx="34453">15014</cx:pt>
          <cx:pt idx="34454">9915</cx:pt>
          <cx:pt idx="34455">8286</cx:pt>
          <cx:pt idx="34456">16395</cx:pt>
          <cx:pt idx="34457">18131</cx:pt>
          <cx:pt idx="34458">7883</cx:pt>
          <cx:pt idx="34459">13356</cx:pt>
          <cx:pt idx="34460">22896</cx:pt>
          <cx:pt idx="34461">8069</cx:pt>
          <cx:pt idx="34462">15057</cx:pt>
          <cx:pt idx="34463">10326</cx:pt>
          <cx:pt idx="34464">11274</cx:pt>
          <cx:pt idx="34465">15807</cx:pt>
          <cx:pt idx="34466">9843</cx:pt>
          <cx:pt idx="34467">19766</cx:pt>
          <cx:pt idx="34468">12389</cx:pt>
          <cx:pt idx="34469">17176</cx:pt>
          <cx:pt idx="34470">20133</cx:pt>
          <cx:pt idx="34471">12177</cx:pt>
          <cx:pt idx="34472">24190</cx:pt>
          <cx:pt idx="34473">16010</cx:pt>
          <cx:pt idx="34474">11694</cx:pt>
          <cx:pt idx="34475">8978</cx:pt>
          <cx:pt idx="34476">10062</cx:pt>
          <cx:pt idx="34477">10485</cx:pt>
          <cx:pt idx="34478">21145</cx:pt>
          <cx:pt idx="34479">11395</cx:pt>
          <cx:pt idx="34480">12450</cx:pt>
          <cx:pt idx="34481">17943</cx:pt>
          <cx:pt idx="34482">17759</cx:pt>
          <cx:pt idx="34483">13271</cx:pt>
          <cx:pt idx="34484">11164</cx:pt>
          <cx:pt idx="34485">15797</cx:pt>
          <cx:pt idx="34486">19574</cx:pt>
          <cx:pt idx="34487">15017</cx:pt>
          <cx:pt idx="34488">10475</cx:pt>
          <cx:pt idx="34489">11016</cx:pt>
          <cx:pt idx="34490">11492</cx:pt>
          <cx:pt idx="34491">14743</cx:pt>
          <cx:pt idx="34492">16368</cx:pt>
          <cx:pt idx="34493">10312</cx:pt>
          <cx:pt idx="34494">16258</cx:pt>
          <cx:pt idx="34495">19519</cx:pt>
          <cx:pt idx="34496">9467</cx:pt>
          <cx:pt idx="34497">13018</cx:pt>
          <cx:pt idx="34498">12627</cx:pt>
          <cx:pt idx="34499">20925</cx:pt>
          <cx:pt idx="34500">14960</cx:pt>
          <cx:pt idx="34501">10096</cx:pt>
          <cx:pt idx="34502">18024</cx:pt>
          <cx:pt idx="34503">18917</cx:pt>
          <cx:pt idx="34504">18120</cx:pt>
          <cx:pt idx="34505">15226</cx:pt>
          <cx:pt idx="34506">14346</cx:pt>
          <cx:pt idx="34507">21677</cx:pt>
          <cx:pt idx="34508">8706</cx:pt>
          <cx:pt idx="34509">22919</cx:pt>
          <cx:pt idx="34510">19738</cx:pt>
          <cx:pt idx="34511">11441</cx:pt>
          <cx:pt idx="34512">14384</cx:pt>
          <cx:pt idx="34513">12483</cx:pt>
          <cx:pt idx="34514">17373</cx:pt>
          <cx:pt idx="34515">12918</cx:pt>
          <cx:pt idx="34516">10739</cx:pt>
          <cx:pt idx="34517">8852</cx:pt>
          <cx:pt idx="34518">14880</cx:pt>
          <cx:pt idx="34519">14124</cx:pt>
          <cx:pt idx="34520">10697</cx:pt>
          <cx:pt idx="34521">16054</cx:pt>
          <cx:pt idx="34522">23273</cx:pt>
          <cx:pt idx="34523">22664</cx:pt>
          <cx:pt idx="34524">23100</cx:pt>
          <cx:pt idx="34525">16911</cx:pt>
          <cx:pt idx="34526">23027</cx:pt>
          <cx:pt idx="34527">17737</cx:pt>
          <cx:pt idx="34528">20220</cx:pt>
          <cx:pt idx="34529">10342</cx:pt>
          <cx:pt idx="34530">23038</cx:pt>
          <cx:pt idx="34531">15500</cx:pt>
          <cx:pt idx="34532">10762</cx:pt>
          <cx:pt idx="34533">8559</cx:pt>
          <cx:pt idx="34534">23850</cx:pt>
          <cx:pt idx="34535">16563</cx:pt>
          <cx:pt idx="34536">15766</cx:pt>
          <cx:pt idx="34537">13696</cx:pt>
          <cx:pt idx="34538">10222</cx:pt>
          <cx:pt idx="34539">10842</cx:pt>
          <cx:pt idx="34540">15333</cx:pt>
          <cx:pt idx="34541">14136</cx:pt>
          <cx:pt idx="34542">20318</cx:pt>
          <cx:pt idx="34543">21650</cx:pt>
          <cx:pt idx="34544">13346</cx:pt>
          <cx:pt idx="34545">17308</cx:pt>
          <cx:pt idx="34546">11541</cx:pt>
          <cx:pt idx="34547">15305</cx:pt>
          <cx:pt idx="34548">22292</cx:pt>
          <cx:pt idx="34549">21356</cx:pt>
          <cx:pt idx="34550">20054</cx:pt>
          <cx:pt idx="34551">16530</cx:pt>
          <cx:pt idx="34552">13681</cx:pt>
          <cx:pt idx="34553">15012</cx:pt>
          <cx:pt idx="34554">12987</cx:pt>
          <cx:pt idx="34555">14387</cx:pt>
          <cx:pt idx="34556">8596</cx:pt>
          <cx:pt idx="34557">18072</cx:pt>
          <cx:pt idx="34558">13587</cx:pt>
          <cx:pt idx="34559">13244</cx:pt>
          <cx:pt idx="34560">19906</cx:pt>
          <cx:pt idx="34561">14402</cx:pt>
          <cx:pt idx="34562">12019</cx:pt>
          <cx:pt idx="34563">19706</cx:pt>
          <cx:pt idx="34564">23549</cx:pt>
          <cx:pt idx="34565">15613</cx:pt>
          <cx:pt idx="34566">16705</cx:pt>
          <cx:pt idx="34567">18698</cx:pt>
          <cx:pt idx="34568">10433</cx:pt>
          <cx:pt idx="34569">18801</cx:pt>
          <cx:pt idx="34570">14347</cx:pt>
          <cx:pt idx="34571">14916</cx:pt>
          <cx:pt idx="34572">13834</cx:pt>
          <cx:pt idx="34573">11132</cx:pt>
          <cx:pt idx="34574">16917</cx:pt>
          <cx:pt idx="34575">20998</cx:pt>
          <cx:pt idx="34576">15661</cx:pt>
          <cx:pt idx="34577">16190</cx:pt>
          <cx:pt idx="34578">21540</cx:pt>
          <cx:pt idx="34579">18412</cx:pt>
          <cx:pt idx="34580">14986</cx:pt>
          <cx:pt idx="34581">11386</cx:pt>
          <cx:pt idx="34582">14867</cx:pt>
          <cx:pt idx="34583">20762</cx:pt>
          <cx:pt idx="34584">10400</cx:pt>
          <cx:pt idx="34585">23292</cx:pt>
          <cx:pt idx="34586">20196</cx:pt>
          <cx:pt idx="34587">17359</cx:pt>
          <cx:pt idx="34588">20586</cx:pt>
          <cx:pt idx="34589">16956</cx:pt>
          <cx:pt idx="34590">13254</cx:pt>
          <cx:pt idx="34591">15752</cx:pt>
          <cx:pt idx="34592">8687</cx:pt>
          <cx:pt idx="34593">19273</cx:pt>
          <cx:pt idx="34594">11378</cx:pt>
          <cx:pt idx="34595">22230</cx:pt>
          <cx:pt idx="34596">13026</cx:pt>
          <cx:pt idx="34597">7821</cx:pt>
          <cx:pt idx="34598">15961</cx:pt>
          <cx:pt idx="34599">22298</cx:pt>
          <cx:pt idx="34600">8949</cx:pt>
          <cx:pt idx="34601">16701</cx:pt>
          <cx:pt idx="34602">14876</cx:pt>
          <cx:pt idx="34603">19538</cx:pt>
          <cx:pt idx="34604">13237</cx:pt>
          <cx:pt idx="34605">22630</cx:pt>
          <cx:pt idx="34606">18863</cx:pt>
          <cx:pt idx="34607">10829</cx:pt>
          <cx:pt idx="34608">11686</cx:pt>
          <cx:pt idx="34609">20124</cx:pt>
          <cx:pt idx="34610">13858</cx:pt>
          <cx:pt idx="34611">14055</cx:pt>
          <cx:pt idx="34612">17566</cx:pt>
          <cx:pt idx="34613">12317</cx:pt>
          <cx:pt idx="34614">8491</cx:pt>
          <cx:pt idx="34615">13621</cx:pt>
          <cx:pt idx="34616">11922</cx:pt>
          <cx:pt idx="34617">18015</cx:pt>
          <cx:pt idx="34618">8155</cx:pt>
          <cx:pt idx="34619">8062</cx:pt>
          <cx:pt idx="34620">23037</cx:pt>
          <cx:pt idx="34621">11795</cx:pt>
          <cx:pt idx="34622">17444</cx:pt>
          <cx:pt idx="34623">12091</cx:pt>
          <cx:pt idx="34624">20980</cx:pt>
          <cx:pt idx="34625">13698</cx:pt>
          <cx:pt idx="34626">9733</cx:pt>
          <cx:pt idx="34627">12005</cx:pt>
          <cx:pt idx="34628">14379</cx:pt>
          <cx:pt idx="34629">21933</cx:pt>
          <cx:pt idx="34630">13769</cx:pt>
          <cx:pt idx="34631">16705</cx:pt>
          <cx:pt idx="34632">13496</cx:pt>
          <cx:pt idx="34633">12141</cx:pt>
          <cx:pt idx="34634">21141</cx:pt>
          <cx:pt idx="34635">16957</cx:pt>
          <cx:pt idx="34636">18589</cx:pt>
          <cx:pt idx="34637">15009</cx:pt>
          <cx:pt idx="34638">22261</cx:pt>
          <cx:pt idx="34639">10130</cx:pt>
          <cx:pt idx="34640">12669</cx:pt>
          <cx:pt idx="34641">24775</cx:pt>
          <cx:pt idx="34642">14322</cx:pt>
          <cx:pt idx="34643">10586</cx:pt>
          <cx:pt idx="34644">13818</cx:pt>
          <cx:pt idx="34645">21137</cx:pt>
          <cx:pt idx="34646">16800</cx:pt>
          <cx:pt idx="34647">8056</cx:pt>
          <cx:pt idx="34648">8790</cx:pt>
          <cx:pt idx="34649">17483</cx:pt>
          <cx:pt idx="34650">20641</cx:pt>
          <cx:pt idx="34651">11409</cx:pt>
          <cx:pt idx="34652">13942</cx:pt>
          <cx:pt idx="34653">22084</cx:pt>
          <cx:pt idx="34654">20273</cx:pt>
          <cx:pt idx="34655">11792</cx:pt>
          <cx:pt idx="34656">15481</cx:pt>
          <cx:pt idx="34657">21219</cx:pt>
          <cx:pt idx="34658">10487</cx:pt>
          <cx:pt idx="34659">13627</cx:pt>
          <cx:pt idx="34660">10365</cx:pt>
          <cx:pt idx="34661">9795</cx:pt>
          <cx:pt idx="34662">12093</cx:pt>
          <cx:pt idx="34663">11915</cx:pt>
          <cx:pt idx="34664">11638</cx:pt>
          <cx:pt idx="34665">18206</cx:pt>
          <cx:pt idx="34666">11873</cx:pt>
          <cx:pt idx="34667">17768</cx:pt>
          <cx:pt idx="34668">20965</cx:pt>
          <cx:pt idx="34669">16151</cx:pt>
          <cx:pt idx="34670">12609</cx:pt>
          <cx:pt idx="34671">11754</cx:pt>
          <cx:pt idx="34672">14413</cx:pt>
          <cx:pt idx="34673">17922</cx:pt>
          <cx:pt idx="34674">17789</cx:pt>
          <cx:pt idx="34675">13092</cx:pt>
          <cx:pt idx="34676">22604</cx:pt>
          <cx:pt idx="34677">11905</cx:pt>
          <cx:pt idx="34678">11360</cx:pt>
          <cx:pt idx="34679">17934</cx:pt>
          <cx:pt idx="34680">10403</cx:pt>
          <cx:pt idx="34681">14366</cx:pt>
          <cx:pt idx="34682">19437</cx:pt>
          <cx:pt idx="34683">21396</cx:pt>
          <cx:pt idx="34684">16012</cx:pt>
          <cx:pt idx="34685">11726</cx:pt>
          <cx:pt idx="34686">14198</cx:pt>
          <cx:pt idx="34687">10902</cx:pt>
          <cx:pt idx="34688">11196</cx:pt>
          <cx:pt idx="34689">23163</cx:pt>
          <cx:pt idx="34690">16952</cx:pt>
          <cx:pt idx="34691">14074</cx:pt>
          <cx:pt idx="34692">13699</cx:pt>
          <cx:pt idx="34693">20403</cx:pt>
          <cx:pt idx="34694">12908</cx:pt>
          <cx:pt idx="34695">13824</cx:pt>
          <cx:pt idx="34696">17947</cx:pt>
          <cx:pt idx="34697">9629</cx:pt>
          <cx:pt idx="34698">12357</cx:pt>
          <cx:pt idx="34699">19979</cx:pt>
          <cx:pt idx="34700">19162</cx:pt>
          <cx:pt idx="34701">15656</cx:pt>
          <cx:pt idx="34702">12884</cx:pt>
          <cx:pt idx="34703">22944</cx:pt>
          <cx:pt idx="34704">23097</cx:pt>
          <cx:pt idx="34705">16205</cx:pt>
          <cx:pt idx="34706">12505</cx:pt>
          <cx:pt idx="34707">12496</cx:pt>
          <cx:pt idx="34708">10147</cx:pt>
          <cx:pt idx="34709">17122</cx:pt>
          <cx:pt idx="34710">10082</cx:pt>
          <cx:pt idx="34711">15225</cx:pt>
          <cx:pt idx="34712">15706</cx:pt>
          <cx:pt idx="34713">15962</cx:pt>
          <cx:pt idx="34714">18631</cx:pt>
          <cx:pt idx="34715">13050</cx:pt>
          <cx:pt idx="34716">12345</cx:pt>
          <cx:pt idx="34717">23150</cx:pt>
          <cx:pt idx="34718">15400</cx:pt>
          <cx:pt idx="34719">11627</cx:pt>
          <cx:pt idx="34720">12573</cx:pt>
          <cx:pt idx="34721">19156</cx:pt>
          <cx:pt idx="34722">15734</cx:pt>
          <cx:pt idx="34723">16134</cx:pt>
          <cx:pt idx="34724">20092</cx:pt>
          <cx:pt idx="34725">19573</cx:pt>
          <cx:pt idx="34726">8586</cx:pt>
          <cx:pt idx="34727">19743</cx:pt>
          <cx:pt idx="34728">13846</cx:pt>
          <cx:pt idx="34729">17866</cx:pt>
          <cx:pt idx="34730">24314</cx:pt>
          <cx:pt idx="34731">17359</cx:pt>
          <cx:pt idx="34732">18991</cx:pt>
          <cx:pt idx="34733">11811</cx:pt>
          <cx:pt idx="34734">9956</cx:pt>
          <cx:pt idx="34735">8713</cx:pt>
          <cx:pt idx="34736">24376</cx:pt>
          <cx:pt idx="34737">16007</cx:pt>
          <cx:pt idx="34738">16316</cx:pt>
          <cx:pt idx="34739">19948</cx:pt>
          <cx:pt idx="34740">19253</cx:pt>
          <cx:pt idx="34741">9574</cx:pt>
          <cx:pt idx="34742">14234</cx:pt>
          <cx:pt idx="34743">12498</cx:pt>
          <cx:pt idx="34744">17870</cx:pt>
          <cx:pt idx="34745">8364</cx:pt>
          <cx:pt idx="34746">14847</cx:pt>
          <cx:pt idx="34747">9865</cx:pt>
          <cx:pt idx="34748">9964</cx:pt>
          <cx:pt idx="34749">21102</cx:pt>
          <cx:pt idx="34750">9239</cx:pt>
          <cx:pt idx="34751">14075</cx:pt>
          <cx:pt idx="34752">11754</cx:pt>
          <cx:pt idx="34753">17731</cx:pt>
          <cx:pt idx="34754">12556</cx:pt>
          <cx:pt idx="34755">13616</cx:pt>
          <cx:pt idx="34756">13709</cx:pt>
          <cx:pt idx="34757">15352</cx:pt>
          <cx:pt idx="34758">10032</cx:pt>
          <cx:pt idx="34759">21322</cx:pt>
          <cx:pt idx="34760">21148</cx:pt>
          <cx:pt idx="34761">9325</cx:pt>
          <cx:pt idx="34762">21729</cx:pt>
          <cx:pt idx="34763">18341</cx:pt>
          <cx:pt idx="34764">17511</cx:pt>
          <cx:pt idx="34765">17633</cx:pt>
          <cx:pt idx="34766">18071</cx:pt>
          <cx:pt idx="34767">18279</cx:pt>
          <cx:pt idx="34768">15226</cx:pt>
          <cx:pt idx="34769">14667</cx:pt>
          <cx:pt idx="34770">13031</cx:pt>
          <cx:pt idx="34771">10527</cx:pt>
          <cx:pt idx="34772">15602</cx:pt>
          <cx:pt idx="34773">14488</cx:pt>
          <cx:pt idx="34774">24374</cx:pt>
          <cx:pt idx="34775">22815</cx:pt>
          <cx:pt idx="34776">20199</cx:pt>
          <cx:pt idx="34777">14444</cx:pt>
          <cx:pt idx="34778">14383</cx:pt>
          <cx:pt idx="34779">10638</cx:pt>
          <cx:pt idx="34780">23701</cx:pt>
          <cx:pt idx="34781">24624</cx:pt>
          <cx:pt idx="34782">17306</cx:pt>
          <cx:pt idx="34783">16732</cx:pt>
          <cx:pt idx="34784">24276</cx:pt>
          <cx:pt idx="34785">16254</cx:pt>
          <cx:pt idx="34786">16456</cx:pt>
          <cx:pt idx="34787">8819</cx:pt>
          <cx:pt idx="34788">24276</cx:pt>
          <cx:pt idx="34789">10844</cx:pt>
          <cx:pt idx="34790">10783</cx:pt>
          <cx:pt idx="34791">13753</cx:pt>
          <cx:pt idx="34792">18023</cx:pt>
          <cx:pt idx="34793">16759</cx:pt>
          <cx:pt idx="34794">20013</cx:pt>
          <cx:pt idx="34795">14213</cx:pt>
          <cx:pt idx="34796">14865</cx:pt>
          <cx:pt idx="34797">22104</cx:pt>
          <cx:pt idx="34798">15197</cx:pt>
          <cx:pt idx="34799">20598</cx:pt>
          <cx:pt idx="34800">15786</cx:pt>
          <cx:pt idx="34801">13429</cx:pt>
          <cx:pt idx="34802">22081</cx:pt>
          <cx:pt idx="34803">15217</cx:pt>
          <cx:pt idx="34804">18851</cx:pt>
          <cx:pt idx="34805">15286</cx:pt>
          <cx:pt idx="34806">21903</cx:pt>
          <cx:pt idx="34807">21791</cx:pt>
          <cx:pt idx="34808">17146</cx:pt>
          <cx:pt idx="34809">18038</cx:pt>
          <cx:pt idx="34810">20812</cx:pt>
          <cx:pt idx="34811">18584</cx:pt>
          <cx:pt idx="34812">21334</cx:pt>
          <cx:pt idx="34813">15386</cx:pt>
          <cx:pt idx="34814">16675</cx:pt>
          <cx:pt idx="34815">14559</cx:pt>
          <cx:pt idx="34816">14572</cx:pt>
          <cx:pt idx="34817">14274</cx:pt>
          <cx:pt idx="34818">9137</cx:pt>
          <cx:pt idx="34819">19061</cx:pt>
          <cx:pt idx="34820">14884</cx:pt>
          <cx:pt idx="34821">13707</cx:pt>
          <cx:pt idx="34822">23199</cx:pt>
          <cx:pt idx="34823">9254</cx:pt>
          <cx:pt idx="34824">15595</cx:pt>
          <cx:pt idx="34825">14740</cx:pt>
          <cx:pt idx="34826">11027</cx:pt>
          <cx:pt idx="34827">16053</cx:pt>
          <cx:pt idx="34828">15186</cx:pt>
          <cx:pt idx="34829">10485</cx:pt>
          <cx:pt idx="34830">23587</cx:pt>
          <cx:pt idx="34831">18530</cx:pt>
          <cx:pt idx="34832">14407</cx:pt>
          <cx:pt idx="34833">15066</cx:pt>
          <cx:pt idx="34834">21796</cx:pt>
          <cx:pt idx="34835">15920</cx:pt>
          <cx:pt idx="34836">8546</cx:pt>
          <cx:pt idx="34837">17226</cx:pt>
          <cx:pt idx="34838">20862</cx:pt>
          <cx:pt idx="34839">18984</cx:pt>
          <cx:pt idx="34840">17082</cx:pt>
          <cx:pt idx="34841">20870</cx:pt>
          <cx:pt idx="34842">22436</cx:pt>
          <cx:pt idx="34843">12851</cx:pt>
          <cx:pt idx="34844">10861</cx:pt>
          <cx:pt idx="34845">11739</cx:pt>
          <cx:pt idx="34846">14342</cx:pt>
          <cx:pt idx="34847">18915</cx:pt>
          <cx:pt idx="34848">11979</cx:pt>
          <cx:pt idx="34849">16703</cx:pt>
          <cx:pt idx="34850">10895</cx:pt>
          <cx:pt idx="34851">13422</cx:pt>
          <cx:pt idx="34852">23844</cx:pt>
          <cx:pt idx="34853">17099</cx:pt>
          <cx:pt idx="34854">21039</cx:pt>
          <cx:pt idx="34855">19305</cx:pt>
          <cx:pt idx="34856">12183</cx:pt>
          <cx:pt idx="34857">18970</cx:pt>
          <cx:pt idx="34858">18088</cx:pt>
          <cx:pt idx="34859">16743</cx:pt>
          <cx:pt idx="34860">13685</cx:pt>
          <cx:pt idx="34861">16906</cx:pt>
          <cx:pt idx="34862">13543</cx:pt>
          <cx:pt idx="34863">21611</cx:pt>
          <cx:pt idx="34864">23774</cx:pt>
          <cx:pt idx="34865">14398</cx:pt>
          <cx:pt idx="34866">10358</cx:pt>
          <cx:pt idx="34867">20618</cx:pt>
          <cx:pt idx="34868">12868</cx:pt>
          <cx:pt idx="34869">17464</cx:pt>
          <cx:pt idx="34870">9595</cx:pt>
          <cx:pt idx="34871">13101</cx:pt>
          <cx:pt idx="34872">22830</cx:pt>
          <cx:pt idx="34873">13901</cx:pt>
          <cx:pt idx="34874">22368</cx:pt>
          <cx:pt idx="34875">18501</cx:pt>
          <cx:pt idx="34876">20280</cx:pt>
          <cx:pt idx="34877">19656</cx:pt>
          <cx:pt idx="34878">16953</cx:pt>
          <cx:pt idx="34879">14285</cx:pt>
          <cx:pt idx="34880">10430</cx:pt>
          <cx:pt idx="34881">12017</cx:pt>
          <cx:pt idx="34882">10576</cx:pt>
          <cx:pt idx="34883">19674</cx:pt>
          <cx:pt idx="34884">16646</cx:pt>
          <cx:pt idx="34885">14063</cx:pt>
          <cx:pt idx="34886">16713</cx:pt>
          <cx:pt idx="34887">15239</cx:pt>
          <cx:pt idx="34888">12918</cx:pt>
          <cx:pt idx="34889">15349</cx:pt>
          <cx:pt idx="34890">20513</cx:pt>
          <cx:pt idx="34891">10106</cx:pt>
          <cx:pt idx="34892">14721</cx:pt>
          <cx:pt idx="34893">17935</cx:pt>
          <cx:pt idx="34894">10498</cx:pt>
          <cx:pt idx="34895">8576</cx:pt>
          <cx:pt idx="34896">12906</cx:pt>
          <cx:pt idx="34897">11286</cx:pt>
          <cx:pt idx="34898">18094</cx:pt>
          <cx:pt idx="34899">11354</cx:pt>
          <cx:pt idx="34900">15364</cx:pt>
          <cx:pt idx="34901">11218</cx:pt>
          <cx:pt idx="34902">10962</cx:pt>
          <cx:pt idx="34903">12319</cx:pt>
          <cx:pt idx="34904">11908</cx:pt>
          <cx:pt idx="34905">8336</cx:pt>
          <cx:pt idx="34906">15593</cx:pt>
          <cx:pt idx="34907">8838</cx:pt>
          <cx:pt idx="34908">19257</cx:pt>
          <cx:pt idx="34909">15236</cx:pt>
          <cx:pt idx="34910">10069</cx:pt>
          <cx:pt idx="34911">10681</cx:pt>
          <cx:pt idx="34912">13986</cx:pt>
          <cx:pt idx="34913">14409</cx:pt>
          <cx:pt idx="34914">21905</cx:pt>
          <cx:pt idx="34915">13321</cx:pt>
          <cx:pt idx="34916">8291</cx:pt>
          <cx:pt idx="34917">19747</cx:pt>
          <cx:pt idx="34918">10184</cx:pt>
          <cx:pt idx="34919">22974</cx:pt>
          <cx:pt idx="34920">14144</cx:pt>
          <cx:pt idx="34921">9531</cx:pt>
          <cx:pt idx="34922">14097</cx:pt>
          <cx:pt idx="34923">17285</cx:pt>
          <cx:pt idx="34924">15247</cx:pt>
          <cx:pt idx="34925">12022</cx:pt>
          <cx:pt idx="34926">9560</cx:pt>
          <cx:pt idx="34927">20453</cx:pt>
          <cx:pt idx="34928">9027</cx:pt>
          <cx:pt idx="34929">13897</cx:pt>
          <cx:pt idx="34930">19526</cx:pt>
          <cx:pt idx="34931">22524</cx:pt>
          <cx:pt idx="34932">21608</cx:pt>
          <cx:pt idx="34933">10928</cx:pt>
          <cx:pt idx="34934">8868</cx:pt>
          <cx:pt idx="34935">10851</cx:pt>
          <cx:pt idx="34936">13302</cx:pt>
          <cx:pt idx="34937">18207</cx:pt>
          <cx:pt idx="34938">23407</cx:pt>
          <cx:pt idx="34939">16645</cx:pt>
          <cx:pt idx="34940">21941</cx:pt>
          <cx:pt idx="34941">18193</cx:pt>
          <cx:pt idx="34942">14519</cx:pt>
          <cx:pt idx="34943">19733</cx:pt>
          <cx:pt idx="34944">8547</cx:pt>
          <cx:pt idx="34945">14937</cx:pt>
          <cx:pt idx="34946">14019</cx:pt>
          <cx:pt idx="34947">13908</cx:pt>
          <cx:pt idx="34948">20947</cx:pt>
          <cx:pt idx="34949">14621</cx:pt>
          <cx:pt idx="34950">12236</cx:pt>
          <cx:pt idx="34951">12536</cx:pt>
          <cx:pt idx="34952">17561</cx:pt>
          <cx:pt idx="34953">24430</cx:pt>
          <cx:pt idx="34954">12970</cx:pt>
          <cx:pt idx="34955">15945</cx:pt>
          <cx:pt idx="34956">22549</cx:pt>
          <cx:pt idx="34957">11463</cx:pt>
          <cx:pt idx="34958">11386</cx:pt>
          <cx:pt idx="34959">19622</cx:pt>
          <cx:pt idx="34960">10215</cx:pt>
          <cx:pt idx="34961">20298</cx:pt>
          <cx:pt idx="34962">9920</cx:pt>
          <cx:pt idx="34963">12164</cx:pt>
          <cx:pt idx="34964">12220</cx:pt>
          <cx:pt idx="34965">10122</cx:pt>
          <cx:pt idx="34966">14548</cx:pt>
          <cx:pt idx="34967">21426</cx:pt>
          <cx:pt idx="34968">20602</cx:pt>
          <cx:pt idx="34969">22725</cx:pt>
          <cx:pt idx="34970">23605</cx:pt>
          <cx:pt idx="34971">19361</cx:pt>
          <cx:pt idx="34972">22624</cx:pt>
          <cx:pt idx="34973">11824</cx:pt>
          <cx:pt idx="34974">15739</cx:pt>
          <cx:pt idx="34975">15628</cx:pt>
          <cx:pt idx="34976">9010</cx:pt>
          <cx:pt idx="34977">12015</cx:pt>
          <cx:pt idx="34978">17505</cx:pt>
          <cx:pt idx="34979">20348</cx:pt>
          <cx:pt idx="34980">15236</cx:pt>
          <cx:pt idx="34981">8479</cx:pt>
          <cx:pt idx="34982">21081</cx:pt>
          <cx:pt idx="34983">21177</cx:pt>
          <cx:pt idx="34984">18790</cx:pt>
          <cx:pt idx="34985">13228</cx:pt>
          <cx:pt idx="34986">16148</cx:pt>
          <cx:pt idx="34987">20921</cx:pt>
          <cx:pt idx="34988">15495</cx:pt>
          <cx:pt idx="34989">18043</cx:pt>
          <cx:pt idx="34990">10978</cx:pt>
          <cx:pt idx="34991">14029</cx:pt>
          <cx:pt idx="34992">19872</cx:pt>
          <cx:pt idx="34993">12694</cx:pt>
          <cx:pt idx="34994">14471</cx:pt>
          <cx:pt idx="34995">14138</cx:pt>
          <cx:pt idx="34996">14389</cx:pt>
          <cx:pt idx="34997">11903</cx:pt>
          <cx:pt idx="34998">15948</cx:pt>
          <cx:pt idx="34999">15014</cx:pt>
          <cx:pt idx="35000">22559</cx:pt>
          <cx:pt idx="35001">11632</cx:pt>
          <cx:pt idx="35002">20283</cx:pt>
          <cx:pt idx="35003">10368</cx:pt>
          <cx:pt idx="35004">10499</cx:pt>
          <cx:pt idx="35005">12132</cx:pt>
          <cx:pt idx="35006">23268</cx:pt>
          <cx:pt idx="35007">21532</cx:pt>
          <cx:pt idx="35008">21505</cx:pt>
          <cx:pt idx="35009">12373</cx:pt>
          <cx:pt idx="35010">19343</cx:pt>
          <cx:pt idx="35011">12262</cx:pt>
          <cx:pt idx="35012">13772</cx:pt>
          <cx:pt idx="35013">22886</cx:pt>
          <cx:pt idx="35014">20450</cx:pt>
          <cx:pt idx="35015">24975</cx:pt>
          <cx:pt idx="35016">14718</cx:pt>
          <cx:pt idx="35017">13992</cx:pt>
          <cx:pt idx="35018">12138</cx:pt>
          <cx:pt idx="35019">21681</cx:pt>
          <cx:pt idx="35020">19802</cx:pt>
          <cx:pt idx="35021">18895</cx:pt>
          <cx:pt idx="35022">16745</cx:pt>
          <cx:pt idx="35023">19549</cx:pt>
          <cx:pt idx="35024">13427</cx:pt>
          <cx:pt idx="35025">13721</cx:pt>
          <cx:pt idx="35026">15442</cx:pt>
          <cx:pt idx="35027">12891</cx:pt>
          <cx:pt idx="35028">11568</cx:pt>
          <cx:pt idx="35029">21106</cx:pt>
          <cx:pt idx="35030">13481</cx:pt>
          <cx:pt idx="35031">19809</cx:pt>
          <cx:pt idx="35032">20152</cx:pt>
          <cx:pt idx="35033">14146</cx:pt>
          <cx:pt idx="35034">22134</cx:pt>
          <cx:pt idx="35035">17529</cx:pt>
          <cx:pt idx="35036">14328</cx:pt>
          <cx:pt idx="35037">23472</cx:pt>
          <cx:pt idx="35038">9444</cx:pt>
          <cx:pt idx="35039">9038</cx:pt>
          <cx:pt idx="35040">11962</cx:pt>
          <cx:pt idx="35041">10849</cx:pt>
          <cx:pt idx="35042">10287</cx:pt>
          <cx:pt idx="35043">20412</cx:pt>
          <cx:pt idx="35044">11440</cx:pt>
          <cx:pt idx="35045">12851</cx:pt>
          <cx:pt idx="35046">18783</cx:pt>
          <cx:pt idx="35047">21824</cx:pt>
          <cx:pt idx="35048">15635</cx:pt>
          <cx:pt idx="35049">8115</cx:pt>
          <cx:pt idx="35050">17199</cx:pt>
          <cx:pt idx="35051">14653</cx:pt>
          <cx:pt idx="35052">10744</cx:pt>
          <cx:pt idx="35053">21402</cx:pt>
          <cx:pt idx="35054">8897</cx:pt>
          <cx:pt idx="35055">12387</cx:pt>
          <cx:pt idx="35056">21347</cx:pt>
          <cx:pt idx="35057">8276</cx:pt>
          <cx:pt idx="35058">18378</cx:pt>
          <cx:pt idx="35059">17234</cx:pt>
          <cx:pt idx="35060">15759</cx:pt>
          <cx:pt idx="35061">10822</cx:pt>
          <cx:pt idx="35062">17148</cx:pt>
          <cx:pt idx="35063">17909</cx:pt>
          <cx:pt idx="35064">16103</cx:pt>
          <cx:pt idx="35065">13813</cx:pt>
          <cx:pt idx="35066">13961</cx:pt>
          <cx:pt idx="35067">14539</cx:pt>
          <cx:pt idx="35068">10251</cx:pt>
          <cx:pt idx="35069">14080</cx:pt>
          <cx:pt idx="35070">14682</cx:pt>
          <cx:pt idx="35071">21132</cx:pt>
          <cx:pt idx="35072">19047</cx:pt>
          <cx:pt idx="35073">19421</cx:pt>
          <cx:pt idx="35074">15756</cx:pt>
          <cx:pt idx="35075">20578</cx:pt>
          <cx:pt idx="35076">11745</cx:pt>
          <cx:pt idx="35077">21065</cx:pt>
          <cx:pt idx="35078">21977</cx:pt>
          <cx:pt idx="35079">13270</cx:pt>
          <cx:pt idx="35080">18857</cx:pt>
          <cx:pt idx="35081">20340</cx:pt>
          <cx:pt idx="35082">16769</cx:pt>
          <cx:pt idx="35083">10286</cx:pt>
          <cx:pt idx="35084">14887</cx:pt>
          <cx:pt idx="35085">12043</cx:pt>
          <cx:pt idx="35086">15378</cx:pt>
          <cx:pt idx="35087">13284</cx:pt>
          <cx:pt idx="35088">16620</cx:pt>
          <cx:pt idx="35089">11164</cx:pt>
          <cx:pt idx="35090">20508</cx:pt>
          <cx:pt idx="35091">22952</cx:pt>
          <cx:pt idx="35092">22918</cx:pt>
          <cx:pt idx="35093">16853</cx:pt>
          <cx:pt idx="35094">16497</cx:pt>
          <cx:pt idx="35095">17038</cx:pt>
          <cx:pt idx="35096">12648</cx:pt>
          <cx:pt idx="35097">14319</cx:pt>
          <cx:pt idx="35098">14125</cx:pt>
          <cx:pt idx="35099">9472</cx:pt>
          <cx:pt idx="35100">9469</cx:pt>
          <cx:pt idx="35101">17571</cx:pt>
          <cx:pt idx="35102">12926</cx:pt>
          <cx:pt idx="35103">19996</cx:pt>
          <cx:pt idx="35104">13768</cx:pt>
          <cx:pt idx="35105">16879</cx:pt>
          <cx:pt idx="35106">19677</cx:pt>
          <cx:pt idx="35107">17634</cx:pt>
          <cx:pt idx="35108">10001</cx:pt>
          <cx:pt idx="35109">13154</cx:pt>
          <cx:pt idx="35110">18731</cx:pt>
          <cx:pt idx="35111">21876</cx:pt>
          <cx:pt idx="35112">14118</cx:pt>
          <cx:pt idx="35113">10233</cx:pt>
          <cx:pt idx="35114">13618</cx:pt>
          <cx:pt idx="35115">20190</cx:pt>
          <cx:pt idx="35116">22386</cx:pt>
          <cx:pt idx="35117">12353</cx:pt>
          <cx:pt idx="35118">19456</cx:pt>
          <cx:pt idx="35119">7828</cx:pt>
          <cx:pt idx="35120">24671</cx:pt>
          <cx:pt idx="35121">20174</cx:pt>
          <cx:pt idx="35122">8477</cx:pt>
          <cx:pt idx="35123">17600</cx:pt>
          <cx:pt idx="35124">12177</cx:pt>
          <cx:pt idx="35125">11457</cx:pt>
          <cx:pt idx="35126">11828</cx:pt>
          <cx:pt idx="35127">17451</cx:pt>
          <cx:pt idx="35128">10222</cx:pt>
          <cx:pt idx="35129">13012</cx:pt>
          <cx:pt idx="35130">8926</cx:pt>
          <cx:pt idx="35131">9691</cx:pt>
          <cx:pt idx="35132">14212</cx:pt>
          <cx:pt idx="35133">13017</cx:pt>
          <cx:pt idx="35134">13254</cx:pt>
          <cx:pt idx="35135">21968</cx:pt>
          <cx:pt idx="35136">10792</cx:pt>
          <cx:pt idx="35137">20440</cx:pt>
          <cx:pt idx="35138">22360</cx:pt>
          <cx:pt idx="35139">18390</cx:pt>
          <cx:pt idx="35140">11938</cx:pt>
          <cx:pt idx="35141">16685</cx:pt>
          <cx:pt idx="35142">20979</cx:pt>
          <cx:pt idx="35143">17202</cx:pt>
          <cx:pt idx="35144">8541</cx:pt>
          <cx:pt idx="35145">15729</cx:pt>
          <cx:pt idx="35146">13809</cx:pt>
          <cx:pt idx="35147">14987</cx:pt>
          <cx:pt idx="35148">20901</cx:pt>
          <cx:pt idx="35149">14665</cx:pt>
          <cx:pt idx="35150">17009</cx:pt>
          <cx:pt idx="35151">23396</cx:pt>
          <cx:pt idx="35152">22407</cx:pt>
          <cx:pt idx="35153">9859</cx:pt>
          <cx:pt idx="35154">21718</cx:pt>
          <cx:pt idx="35155">23840</cx:pt>
          <cx:pt idx="35156">10244</cx:pt>
          <cx:pt idx="35157">10723</cx:pt>
          <cx:pt idx="35158">12272</cx:pt>
          <cx:pt idx="35159">16836</cx:pt>
          <cx:pt idx="35160">20436</cx:pt>
          <cx:pt idx="35161">14658</cx:pt>
          <cx:pt idx="35162">22242</cx:pt>
          <cx:pt idx="35163">20130</cx:pt>
          <cx:pt idx="35164">21377</cx:pt>
          <cx:pt idx="35165">18742</cx:pt>
          <cx:pt idx="35166">16678</cx:pt>
          <cx:pt idx="35167">15171</cx:pt>
          <cx:pt idx="35168">9922</cx:pt>
          <cx:pt idx="35169">16204</cx:pt>
          <cx:pt idx="35170">15665</cx:pt>
          <cx:pt idx="35171">17826</cx:pt>
          <cx:pt idx="35172">10964</cx:pt>
          <cx:pt idx="35173">23281</cx:pt>
          <cx:pt idx="35174">11786</cx:pt>
          <cx:pt idx="35175">15690</cx:pt>
          <cx:pt idx="35176">19286</cx:pt>
          <cx:pt idx="35177">15119</cx:pt>
          <cx:pt idx="35178">23751</cx:pt>
          <cx:pt idx="35179">21812</cx:pt>
          <cx:pt idx="35180">17416</cx:pt>
          <cx:pt idx="35181">11512</cx:pt>
          <cx:pt idx="35182">22286</cx:pt>
          <cx:pt idx="35183">24026</cx:pt>
          <cx:pt idx="35184">18403</cx:pt>
          <cx:pt idx="35185">11130</cx:pt>
          <cx:pt idx="35186">15435</cx:pt>
          <cx:pt idx="35187">12720</cx:pt>
          <cx:pt idx="35188">9740</cx:pt>
          <cx:pt idx="35189">20342</cx:pt>
          <cx:pt idx="35190">10570</cx:pt>
          <cx:pt idx="35191">24254</cx:pt>
          <cx:pt idx="35192">10418</cx:pt>
          <cx:pt idx="35193">11908</cx:pt>
          <cx:pt idx="35194">14109</cx:pt>
          <cx:pt idx="35195">14116</cx:pt>
          <cx:pt idx="35196">22030</cx:pt>
          <cx:pt idx="35197">19933</cx:pt>
          <cx:pt idx="35198">11861</cx:pt>
          <cx:pt idx="35199">12816</cx:pt>
          <cx:pt idx="35200">11513</cx:pt>
          <cx:pt idx="35201">12042</cx:pt>
          <cx:pt idx="35202">15628</cx:pt>
          <cx:pt idx="35203">15788</cx:pt>
          <cx:pt idx="35204">21785</cx:pt>
          <cx:pt idx="35205">11515</cx:pt>
          <cx:pt idx="35206">13075</cx:pt>
          <cx:pt idx="35207">11336</cx:pt>
          <cx:pt idx="35208">14960</cx:pt>
          <cx:pt idx="35209">18038</cx:pt>
          <cx:pt idx="35210">8814</cx:pt>
          <cx:pt idx="35211">23736</cx:pt>
          <cx:pt idx="35212">21313</cx:pt>
          <cx:pt idx="35213">15042</cx:pt>
          <cx:pt idx="35214">9277</cx:pt>
          <cx:pt idx="35215">15342</cx:pt>
          <cx:pt idx="35216">11437</cx:pt>
          <cx:pt idx="35217">17252</cx:pt>
          <cx:pt idx="35218">21027</cx:pt>
          <cx:pt idx="35219">9847</cx:pt>
          <cx:pt idx="35220">18849</cx:pt>
          <cx:pt idx="35221">11261</cx:pt>
          <cx:pt idx="35222">16804</cx:pt>
          <cx:pt idx="35223">19543</cx:pt>
          <cx:pt idx="35224">9600</cx:pt>
          <cx:pt idx="35225">22703</cx:pt>
          <cx:pt idx="35226">10433</cx:pt>
          <cx:pt idx="35227">11303</cx:pt>
          <cx:pt idx="35228">23151</cx:pt>
          <cx:pt idx="35229">8607</cx:pt>
          <cx:pt idx="35230">16363</cx:pt>
          <cx:pt idx="35231">23502</cx:pt>
          <cx:pt idx="35232">13550</cx:pt>
          <cx:pt idx="35233">22950</cx:pt>
          <cx:pt idx="35234">22806</cx:pt>
          <cx:pt idx="35235">16755</cx:pt>
          <cx:pt idx="35236">11099</cx:pt>
          <cx:pt idx="35237">17415</cx:pt>
          <cx:pt idx="35238">16830</cx:pt>
          <cx:pt idx="35239">15814</cx:pt>
          <cx:pt idx="35240">19479</cx:pt>
          <cx:pt idx="35241">13926</cx:pt>
          <cx:pt idx="35242">21889</cx:pt>
          <cx:pt idx="35243">16299</cx:pt>
          <cx:pt idx="35244">11078</cx:pt>
          <cx:pt idx="35245">16322</cx:pt>
          <cx:pt idx="35246">13473</cx:pt>
          <cx:pt idx="35247">19899</cx:pt>
          <cx:pt idx="35248">11160</cx:pt>
          <cx:pt idx="35249">18852</cx:pt>
          <cx:pt idx="35250">18696</cx:pt>
          <cx:pt idx="35251">23130</cx:pt>
          <cx:pt idx="35252">18913</cx:pt>
          <cx:pt idx="35253">21966</cx:pt>
          <cx:pt idx="35254">11826</cx:pt>
          <cx:pt idx="35255">22524</cx:pt>
          <cx:pt idx="35256">18645</cx:pt>
          <cx:pt idx="35257">11642</cx:pt>
          <cx:pt idx="35258">18616</cx:pt>
          <cx:pt idx="35259">19166</cx:pt>
          <cx:pt idx="35260">21562</cx:pt>
          <cx:pt idx="35261">16121</cx:pt>
          <cx:pt idx="35262">16181</cx:pt>
          <cx:pt idx="35263">14201</cx:pt>
          <cx:pt idx="35264">10511</cx:pt>
          <cx:pt idx="35265">12990</cx:pt>
          <cx:pt idx="35266">9588</cx:pt>
          <cx:pt idx="35267">11904</cx:pt>
          <cx:pt idx="35268">17572</cx:pt>
          <cx:pt idx="35269">22743</cx:pt>
          <cx:pt idx="35270">17027</cx:pt>
          <cx:pt idx="35271">18257</cx:pt>
          <cx:pt idx="35272">18746</cx:pt>
          <cx:pt idx="35273">19428</cx:pt>
          <cx:pt idx="35274">15434</cx:pt>
          <cx:pt idx="35275">10703</cx:pt>
          <cx:pt idx="35276">15291</cx:pt>
          <cx:pt idx="35277">16373</cx:pt>
          <cx:pt idx="35278">8122</cx:pt>
          <cx:pt idx="35279">20718</cx:pt>
          <cx:pt idx="35280">19178</cx:pt>
          <cx:pt idx="35281">9872</cx:pt>
          <cx:pt idx="35282">10893</cx:pt>
          <cx:pt idx="35283">17040</cx:pt>
          <cx:pt idx="35284">15073</cx:pt>
          <cx:pt idx="35285">15230</cx:pt>
          <cx:pt idx="35286">10969</cx:pt>
          <cx:pt idx="35287">18768</cx:pt>
          <cx:pt idx="35288">20529</cx:pt>
          <cx:pt idx="35289">15468</cx:pt>
          <cx:pt idx="35290">19494</cx:pt>
          <cx:pt idx="35291">16688</cx:pt>
          <cx:pt idx="35292">10751</cx:pt>
          <cx:pt idx="35293">9721</cx:pt>
          <cx:pt idx="35294">19711</cx:pt>
          <cx:pt idx="35295">8782</cx:pt>
          <cx:pt idx="35296">10322</cx:pt>
          <cx:pt idx="35297">13458</cx:pt>
          <cx:pt idx="35298">8360</cx:pt>
          <cx:pt idx="35299">21483</cx:pt>
          <cx:pt idx="35300">17861</cx:pt>
          <cx:pt idx="35301">24820</cx:pt>
          <cx:pt idx="35302">13221</cx:pt>
          <cx:pt idx="35303">10447</cx:pt>
          <cx:pt idx="35304">18178</cx:pt>
          <cx:pt idx="35305">9899</cx:pt>
          <cx:pt idx="35306">21161</cx:pt>
          <cx:pt idx="35307">14275</cx:pt>
          <cx:pt idx="35308">21076</cx:pt>
          <cx:pt idx="35309">15272</cx:pt>
          <cx:pt idx="35310">15457</cx:pt>
          <cx:pt idx="35311">11790</cx:pt>
          <cx:pt idx="35312">10030</cx:pt>
          <cx:pt idx="35313">23513</cx:pt>
          <cx:pt idx="35314">20639</cx:pt>
          <cx:pt idx="35315">8234</cx:pt>
          <cx:pt idx="35316">11596</cx:pt>
          <cx:pt idx="35317">14196</cx:pt>
          <cx:pt idx="35318">22241</cx:pt>
          <cx:pt idx="35319">19522</cx:pt>
          <cx:pt idx="35320">23176</cx:pt>
          <cx:pt idx="35321">15532</cx:pt>
          <cx:pt idx="35322">13104</cx:pt>
          <cx:pt idx="35323">10339</cx:pt>
          <cx:pt idx="35324">19984</cx:pt>
          <cx:pt idx="35325">15509</cx:pt>
          <cx:pt idx="35326">13604</cx:pt>
          <cx:pt idx="35327">17886</cx:pt>
          <cx:pt idx="35328">17599</cx:pt>
          <cx:pt idx="35329">11463</cx:pt>
          <cx:pt idx="35330">19531</cx:pt>
          <cx:pt idx="35331">19313</cx:pt>
          <cx:pt idx="35332">10755</cx:pt>
          <cx:pt idx="35333">8899</cx:pt>
          <cx:pt idx="35334">20622</cx:pt>
          <cx:pt idx="35335">12629</cx:pt>
          <cx:pt idx="35336">20318</cx:pt>
          <cx:pt idx="35337">11297</cx:pt>
          <cx:pt idx="35338">15885</cx:pt>
          <cx:pt idx="35339">11086</cx:pt>
          <cx:pt idx="35340">14047</cx:pt>
          <cx:pt idx="35341">14055</cx:pt>
          <cx:pt idx="35342">21477</cx:pt>
          <cx:pt idx="35343">17172</cx:pt>
          <cx:pt idx="35344">19670</cx:pt>
          <cx:pt idx="35345">18184</cx:pt>
          <cx:pt idx="35346">13744</cx:pt>
          <cx:pt idx="35347">22160</cx:pt>
          <cx:pt idx="35348">7957</cx:pt>
          <cx:pt idx="35349">16312</cx:pt>
          <cx:pt idx="35350">21813</cx:pt>
          <cx:pt idx="35351">9384</cx:pt>
          <cx:pt idx="35352">17418</cx:pt>
          <cx:pt idx="35353">15336</cx:pt>
          <cx:pt idx="35354">23119</cx:pt>
          <cx:pt idx="35355">19992</cx:pt>
          <cx:pt idx="35356">24885</cx:pt>
          <cx:pt idx="35357">15230</cx:pt>
          <cx:pt idx="35358">14507</cx:pt>
          <cx:pt idx="35359">23760</cx:pt>
          <cx:pt idx="35360">14234</cx:pt>
          <cx:pt idx="35361">14556</cx:pt>
          <cx:pt idx="35362">14858</cx:pt>
          <cx:pt idx="35363">19228</cx:pt>
          <cx:pt idx="35364">18373</cx:pt>
          <cx:pt idx="35365">19711</cx:pt>
          <cx:pt idx="35366">10788</cx:pt>
          <cx:pt idx="35367">13988</cx:pt>
          <cx:pt idx="35368">11038</cx:pt>
          <cx:pt idx="35369">12589</cx:pt>
          <cx:pt idx="35370">18789</cx:pt>
          <cx:pt idx="35371">21160</cx:pt>
          <cx:pt idx="35372">20718</cx:pt>
          <cx:pt idx="35373">9703</cx:pt>
          <cx:pt idx="35374">13889</cx:pt>
          <cx:pt idx="35375">22365</cx:pt>
          <cx:pt idx="35376">15681</cx:pt>
          <cx:pt idx="35377">11481</cx:pt>
          <cx:pt idx="35378">18356</cx:pt>
          <cx:pt idx="35379">14305</cx:pt>
          <cx:pt idx="35380">15583</cx:pt>
          <cx:pt idx="35381">12975</cx:pt>
          <cx:pt idx="35382">21957</cx:pt>
          <cx:pt idx="35383">19224</cx:pt>
          <cx:pt idx="35384">21943</cx:pt>
          <cx:pt idx="35385">9617</cx:pt>
          <cx:pt idx="35386">23506</cx:pt>
          <cx:pt idx="35387">12750</cx:pt>
          <cx:pt idx="35388">9710</cx:pt>
          <cx:pt idx="35389">11427</cx:pt>
          <cx:pt idx="35390">12649</cx:pt>
          <cx:pt idx="35391">16883</cx:pt>
          <cx:pt idx="35392">22957</cx:pt>
          <cx:pt idx="35393">14979</cx:pt>
          <cx:pt idx="35394">13948</cx:pt>
          <cx:pt idx="35395">17642</cx:pt>
          <cx:pt idx="35396">14085</cx:pt>
          <cx:pt idx="35397">20589</cx:pt>
          <cx:pt idx="35398">14739</cx:pt>
          <cx:pt idx="35399">17238</cx:pt>
          <cx:pt idx="35400">20045</cx:pt>
          <cx:pt idx="35401">21348</cx:pt>
          <cx:pt idx="35402">11178</cx:pt>
          <cx:pt idx="35403">19031</cx:pt>
          <cx:pt idx="35404">14619</cx:pt>
          <cx:pt idx="35405">19588</cx:pt>
          <cx:pt idx="35406">16405</cx:pt>
          <cx:pt idx="35407">14280</cx:pt>
          <cx:pt idx="35408">17707</cx:pt>
          <cx:pt idx="35409">18390</cx:pt>
          <cx:pt idx="35410">21372</cx:pt>
          <cx:pt idx="35411">16914</cx:pt>
          <cx:pt idx="35412">12798</cx:pt>
          <cx:pt idx="35413">22894</cx:pt>
          <cx:pt idx="35414">19402</cx:pt>
          <cx:pt idx="35415">11499</cx:pt>
          <cx:pt idx="35416">12557</cx:pt>
          <cx:pt idx="35417">16852</cx:pt>
          <cx:pt idx="35418">19340</cx:pt>
          <cx:pt idx="35419">8905</cx:pt>
          <cx:pt idx="35420">16453</cx:pt>
          <cx:pt idx="35421">22052</cx:pt>
          <cx:pt idx="35422">11690</cx:pt>
          <cx:pt idx="35423">9366</cx:pt>
          <cx:pt idx="35424">24879</cx:pt>
          <cx:pt idx="35425">21476</cx:pt>
          <cx:pt idx="35426">14680</cx:pt>
          <cx:pt idx="35427">11175</cx:pt>
          <cx:pt idx="35428">19943</cx:pt>
          <cx:pt idx="35429">22825</cx:pt>
          <cx:pt idx="35430">12651</cx:pt>
          <cx:pt idx="35431">17543</cx:pt>
          <cx:pt idx="35432">12707</cx:pt>
          <cx:pt idx="35433">15703</cx:pt>
          <cx:pt idx="35434">11754</cx:pt>
          <cx:pt idx="35435">19170</cx:pt>
          <cx:pt idx="35436">17723</cx:pt>
          <cx:pt idx="35437">22963</cx:pt>
          <cx:pt idx="35438">16524</cx:pt>
          <cx:pt idx="35439">16163</cx:pt>
          <cx:pt idx="35440">19281</cx:pt>
          <cx:pt idx="35441">19792</cx:pt>
          <cx:pt idx="35442">14683</cx:pt>
          <cx:pt idx="35443">9949</cx:pt>
          <cx:pt idx="35444">8766</cx:pt>
          <cx:pt idx="35445">18377</cx:pt>
          <cx:pt idx="35446">13239</cx:pt>
          <cx:pt idx="35447">15988</cx:pt>
          <cx:pt idx="35448">11999</cx:pt>
          <cx:pt idx="35449">22543</cx:pt>
          <cx:pt idx="35450">20510</cx:pt>
          <cx:pt idx="35451">23736</cx:pt>
          <cx:pt idx="35452">13873</cx:pt>
          <cx:pt idx="35453">16220</cx:pt>
          <cx:pt idx="35454">10826</cx:pt>
          <cx:pt idx="35455">8533</cx:pt>
          <cx:pt idx="35456">10271</cx:pt>
          <cx:pt idx="35457">14312</cx:pt>
          <cx:pt idx="35458">22861</cx:pt>
          <cx:pt idx="35459">10015</cx:pt>
          <cx:pt idx="35460">8640</cx:pt>
          <cx:pt idx="35461">11713</cx:pt>
          <cx:pt idx="35462">14317</cx:pt>
          <cx:pt idx="35463">13046</cx:pt>
          <cx:pt idx="35464">19976</cx:pt>
          <cx:pt idx="35465">9181</cx:pt>
          <cx:pt idx="35466">15885</cx:pt>
          <cx:pt idx="35467">9214</cx:pt>
          <cx:pt idx="35468">15986</cx:pt>
          <cx:pt idx="35469">19864</cx:pt>
          <cx:pt idx="35470">23292</cx:pt>
          <cx:pt idx="35471">13907</cx:pt>
          <cx:pt idx="35472">15798</cx:pt>
          <cx:pt idx="35473">23143</cx:pt>
          <cx:pt idx="35474">23002</cx:pt>
          <cx:pt idx="35475">12400</cx:pt>
          <cx:pt idx="35476">18162</cx:pt>
          <cx:pt idx="35477">16084</cx:pt>
          <cx:pt idx="35478">24827</cx:pt>
          <cx:pt idx="35479">23374</cx:pt>
          <cx:pt idx="35480">9558</cx:pt>
          <cx:pt idx="35481">10337</cx:pt>
          <cx:pt idx="35482">11075</cx:pt>
          <cx:pt idx="35483">17549</cx:pt>
          <cx:pt idx="35484">15014</cx:pt>
          <cx:pt idx="35485">11302</cx:pt>
          <cx:pt idx="35486">13837</cx:pt>
          <cx:pt idx="35487">17283</cx:pt>
          <cx:pt idx="35488">8643</cx:pt>
          <cx:pt idx="35489">8591</cx:pt>
          <cx:pt idx="35490">15275</cx:pt>
          <cx:pt idx="35491">13151</cx:pt>
          <cx:pt idx="35492">12777</cx:pt>
          <cx:pt idx="35493">19893</cx:pt>
          <cx:pt idx="35494">17471</cx:pt>
          <cx:pt idx="35495">13411</cx:pt>
          <cx:pt idx="35496">15296</cx:pt>
          <cx:pt idx="35497">18096</cx:pt>
          <cx:pt idx="35498">8525</cx:pt>
          <cx:pt idx="35499">10715</cx:pt>
          <cx:pt idx="35500">8924</cx:pt>
          <cx:pt idx="35501">22482</cx:pt>
          <cx:pt idx="35502">10571</cx:pt>
          <cx:pt idx="35503">20914</cx:pt>
          <cx:pt idx="35504">16546</cx:pt>
          <cx:pt idx="35505">14005</cx:pt>
          <cx:pt idx="35506">14526</cx:pt>
          <cx:pt idx="35507">18817</cx:pt>
          <cx:pt idx="35508">17761</cx:pt>
          <cx:pt idx="35509">13586</cx:pt>
          <cx:pt idx="35510">15383</cx:pt>
          <cx:pt idx="35511">16483</cx:pt>
          <cx:pt idx="35512">20288</cx:pt>
          <cx:pt idx="35513">11777</cx:pt>
          <cx:pt idx="35514">9308</cx:pt>
          <cx:pt idx="35515">13286</cx:pt>
          <cx:pt idx="35516">24096</cx:pt>
          <cx:pt idx="35517">18542</cx:pt>
          <cx:pt idx="35518">19573</cx:pt>
          <cx:pt idx="35519">9283</cx:pt>
          <cx:pt idx="35520">17742</cx:pt>
          <cx:pt idx="35521">13236</cx:pt>
          <cx:pt idx="35522">14950</cx:pt>
          <cx:pt idx="35523">9592</cx:pt>
          <cx:pt idx="35524">23261</cx:pt>
          <cx:pt idx="35525">13242</cx:pt>
          <cx:pt idx="35526">10771</cx:pt>
          <cx:pt idx="35527">10494</cx:pt>
          <cx:pt idx="35528">15822</cx:pt>
          <cx:pt idx="35529">14863</cx:pt>
          <cx:pt idx="35530">10514</cx:pt>
          <cx:pt idx="35531">10688</cx:pt>
          <cx:pt idx="35532">13529</cx:pt>
          <cx:pt idx="35533">11540</cx:pt>
          <cx:pt idx="35534">19817</cx:pt>
          <cx:pt idx="35535">10933</cx:pt>
          <cx:pt idx="35536">11345</cx:pt>
          <cx:pt idx="35537">12946</cx:pt>
          <cx:pt idx="35538">17930</cx:pt>
          <cx:pt idx="35539">9812</cx:pt>
          <cx:pt idx="35540">14847</cx:pt>
          <cx:pt idx="35541">14912</cx:pt>
          <cx:pt idx="35542">15422</cx:pt>
          <cx:pt idx="35543">10243</cx:pt>
          <cx:pt idx="35544">8449</cx:pt>
          <cx:pt idx="35545">15653</cx:pt>
          <cx:pt idx="35546">13791</cx:pt>
          <cx:pt idx="35547">21007</cx:pt>
          <cx:pt idx="35548">16280</cx:pt>
          <cx:pt idx="35549">15978</cx:pt>
          <cx:pt idx="35550">24139</cx:pt>
          <cx:pt idx="35551">13231</cx:pt>
          <cx:pt idx="35552">17426</cx:pt>
          <cx:pt idx="35553">15164</cx:pt>
          <cx:pt idx="35554">21875</cx:pt>
          <cx:pt idx="35555">11043</cx:pt>
          <cx:pt idx="35556">17472</cx:pt>
          <cx:pt idx="35557">20207</cx:pt>
          <cx:pt idx="35558">13096</cx:pt>
          <cx:pt idx="35559">15582</cx:pt>
          <cx:pt idx="35560">20322</cx:pt>
          <cx:pt idx="35561">19573</cx:pt>
          <cx:pt idx="35562">18119</cx:pt>
          <cx:pt idx="35563">9876</cx:pt>
          <cx:pt idx="35564">23413</cx:pt>
          <cx:pt idx="35565">15195</cx:pt>
          <cx:pt idx="35566">12351</cx:pt>
          <cx:pt idx="35567">14263</cx:pt>
          <cx:pt idx="35568">15650</cx:pt>
          <cx:pt idx="35569">18495</cx:pt>
          <cx:pt idx="35570">10069</cx:pt>
          <cx:pt idx="35571">13720</cx:pt>
          <cx:pt idx="35572">8312</cx:pt>
          <cx:pt idx="35573">14965</cx:pt>
          <cx:pt idx="35574">20449</cx:pt>
          <cx:pt idx="35575">10587</cx:pt>
          <cx:pt idx="35576">12671</cx:pt>
          <cx:pt idx="35577">10476</cx:pt>
          <cx:pt idx="35578">23525</cx:pt>
          <cx:pt idx="35579">12075</cx:pt>
          <cx:pt idx="35580">21157</cx:pt>
          <cx:pt idx="35581">18886</cx:pt>
          <cx:pt idx="35582">13057</cx:pt>
          <cx:pt idx="35583">16841</cx:pt>
          <cx:pt idx="35584">21640</cx:pt>
          <cx:pt idx="35585">9694</cx:pt>
          <cx:pt idx="35586">9092</cx:pt>
          <cx:pt idx="35587">14404</cx:pt>
          <cx:pt idx="35588">16488</cx:pt>
          <cx:pt idx="35589">14919</cx:pt>
          <cx:pt idx="35590">10918</cx:pt>
          <cx:pt idx="35591">13848</cx:pt>
          <cx:pt idx="35592">20076</cx:pt>
          <cx:pt idx="35593">9876</cx:pt>
          <cx:pt idx="35594">16238</cx:pt>
          <cx:pt idx="35595">22073</cx:pt>
          <cx:pt idx="35596">13243</cx:pt>
          <cx:pt idx="35597">12798</cx:pt>
          <cx:pt idx="35598">18458</cx:pt>
          <cx:pt idx="35599">20099</cx:pt>
          <cx:pt idx="35600">22263</cx:pt>
          <cx:pt idx="35601">23290</cx:pt>
          <cx:pt idx="35602">19068</cx:pt>
          <cx:pt idx="35603">21350</cx:pt>
          <cx:pt idx="35604">14547</cx:pt>
          <cx:pt idx="35605">12065</cx:pt>
          <cx:pt idx="35606">11285</cx:pt>
          <cx:pt idx="35607">15458</cx:pt>
          <cx:pt idx="35608">24420</cx:pt>
          <cx:pt idx="35609">22578</cx:pt>
          <cx:pt idx="35610">20872</cx:pt>
          <cx:pt idx="35611">12461</cx:pt>
          <cx:pt idx="35612">10274</cx:pt>
          <cx:pt idx="35613">13977</cx:pt>
          <cx:pt idx="35614">22381</cx:pt>
          <cx:pt idx="35615">15098</cx:pt>
          <cx:pt idx="35616">21569</cx:pt>
          <cx:pt idx="35617">11586</cx:pt>
          <cx:pt idx="35618">10237</cx:pt>
          <cx:pt idx="35619">9639</cx:pt>
          <cx:pt idx="35620">15049</cx:pt>
          <cx:pt idx="35621">15357</cx:pt>
          <cx:pt idx="35622">18215</cx:pt>
          <cx:pt idx="35623">18191</cx:pt>
          <cx:pt idx="35624">14362</cx:pt>
          <cx:pt idx="35625">14262</cx:pt>
          <cx:pt idx="35626">23760</cx:pt>
          <cx:pt idx="35627">13535</cx:pt>
          <cx:pt idx="35628">14297</cx:pt>
          <cx:pt idx="35629">24625</cx:pt>
          <cx:pt idx="35630">16344</cx:pt>
          <cx:pt idx="35631">14018</cx:pt>
          <cx:pt idx="35632">16341</cx:pt>
          <cx:pt idx="35633">15283</cx:pt>
          <cx:pt idx="35634">11859</cx:pt>
          <cx:pt idx="35635">23017</cx:pt>
          <cx:pt idx="35636">16276</cx:pt>
          <cx:pt idx="35637">16902</cx:pt>
          <cx:pt idx="35638">12693</cx:pt>
          <cx:pt idx="35639">10068</cx:pt>
          <cx:pt idx="35640">7979</cx:pt>
          <cx:pt idx="35641">23159</cx:pt>
          <cx:pt idx="35642">9381</cx:pt>
          <cx:pt idx="35643">12968</cx:pt>
          <cx:pt idx="35644">14879</cx:pt>
          <cx:pt idx="35645">18902</cx:pt>
          <cx:pt idx="35646">14316</cx:pt>
          <cx:pt idx="35647">12522</cx:pt>
          <cx:pt idx="35648">10552</cx:pt>
          <cx:pt idx="35649">9761</cx:pt>
          <cx:pt idx="35650">22003</cx:pt>
          <cx:pt idx="35651">12221</cx:pt>
          <cx:pt idx="35652">13769</cx:pt>
          <cx:pt idx="35653">14803</cx:pt>
          <cx:pt idx="35654">18342</cx:pt>
          <cx:pt idx="35655">18226</cx:pt>
          <cx:pt idx="35656">12654</cx:pt>
          <cx:pt idx="35657">20232</cx:pt>
          <cx:pt idx="35658">21511</cx:pt>
          <cx:pt idx="35659">9793</cx:pt>
          <cx:pt idx="35660">13595</cx:pt>
          <cx:pt idx="35661">19716</cx:pt>
          <cx:pt idx="35662">14194</cx:pt>
          <cx:pt idx="35663">18950</cx:pt>
          <cx:pt idx="35664">19095</cx:pt>
          <cx:pt idx="35665">21475</cx:pt>
          <cx:pt idx="35666">22658</cx:pt>
          <cx:pt idx="35667">13788</cx:pt>
          <cx:pt idx="35668">13260</cx:pt>
          <cx:pt idx="35669">18981</cx:pt>
          <cx:pt idx="35670">17050</cx:pt>
          <cx:pt idx="35671">15833</cx:pt>
          <cx:pt idx="35672">13739</cx:pt>
          <cx:pt idx="35673">13323</cx:pt>
          <cx:pt idx="35674">17164</cx:pt>
          <cx:pt idx="35675">12372</cx:pt>
          <cx:pt idx="35676">11015</cx:pt>
          <cx:pt idx="35677">17694</cx:pt>
          <cx:pt idx="35678">12088</cx:pt>
          <cx:pt idx="35679">18346</cx:pt>
          <cx:pt idx="35680">21975</cx:pt>
          <cx:pt idx="35681">11532</cx:pt>
          <cx:pt idx="35682">22507</cx:pt>
          <cx:pt idx="35683">12355</cx:pt>
          <cx:pt idx="35684">11651</cx:pt>
          <cx:pt idx="35685">13845</cx:pt>
          <cx:pt idx="35686">22827</cx:pt>
          <cx:pt idx="35687">17494</cx:pt>
          <cx:pt idx="35688">13078</cx:pt>
          <cx:pt idx="35689">16041</cx:pt>
          <cx:pt idx="35690">21290</cx:pt>
          <cx:pt idx="35691">19816</cx:pt>
          <cx:pt idx="35692">12828</cx:pt>
          <cx:pt idx="35693">15195</cx:pt>
          <cx:pt idx="35694">16317</cx:pt>
          <cx:pt idx="35695">17708</cx:pt>
          <cx:pt idx="35696">17972</cx:pt>
          <cx:pt idx="35697">10393</cx:pt>
          <cx:pt idx="35698">21398</cx:pt>
          <cx:pt idx="35699">14880</cx:pt>
          <cx:pt idx="35700">12649</cx:pt>
          <cx:pt idx="35701">13912</cx:pt>
          <cx:pt idx="35702">17173</cx:pt>
          <cx:pt idx="35703">12177</cx:pt>
          <cx:pt idx="35704">18270</cx:pt>
          <cx:pt idx="35705">12826</cx:pt>
          <cx:pt idx="35706">17341</cx:pt>
          <cx:pt idx="35707">12734</cx:pt>
          <cx:pt idx="35708">16999</cx:pt>
          <cx:pt idx="35709">11171</cx:pt>
          <cx:pt idx="35710">21878</cx:pt>
          <cx:pt idx="35711">11068</cx:pt>
          <cx:pt idx="35712">11263</cx:pt>
          <cx:pt idx="35713">22734</cx:pt>
          <cx:pt idx="35714">15585</cx:pt>
          <cx:pt idx="35715">15517</cx:pt>
          <cx:pt idx="35716">22273</cx:pt>
          <cx:pt idx="35717">13216</cx:pt>
          <cx:pt idx="35718">19939</cx:pt>
          <cx:pt idx="35719">20566</cx:pt>
          <cx:pt idx="35720">13757</cx:pt>
          <cx:pt idx="35721">9163</cx:pt>
          <cx:pt idx="35722">17511</cx:pt>
          <cx:pt idx="35723">15701</cx:pt>
          <cx:pt idx="35724">11218</cx:pt>
          <cx:pt idx="35725">23206</cx:pt>
          <cx:pt idx="35726">23209</cx:pt>
          <cx:pt idx="35727">18051</cx:pt>
          <cx:pt idx="35728">14869</cx:pt>
          <cx:pt idx="35729">11356</cx:pt>
          <cx:pt idx="35730">11864</cx:pt>
          <cx:pt idx="35731">8342</cx:pt>
          <cx:pt idx="35732">15215</cx:pt>
          <cx:pt idx="35733">17059</cx:pt>
          <cx:pt idx="35734">16370</cx:pt>
          <cx:pt idx="35735">10274</cx:pt>
          <cx:pt idx="35736">13131</cx:pt>
          <cx:pt idx="35737">17648</cx:pt>
          <cx:pt idx="35738">12319</cx:pt>
          <cx:pt idx="35739">22933</cx:pt>
          <cx:pt idx="35740">13472</cx:pt>
          <cx:pt idx="35741">20346</cx:pt>
          <cx:pt idx="35742">21583</cx:pt>
          <cx:pt idx="35743">12486</cx:pt>
          <cx:pt idx="35744">12538</cx:pt>
          <cx:pt idx="35745">19177</cx:pt>
          <cx:pt idx="35746">23495</cx:pt>
          <cx:pt idx="35747">12190</cx:pt>
          <cx:pt idx="35748">20747</cx:pt>
          <cx:pt idx="35749">11929</cx:pt>
          <cx:pt idx="35750">15519</cx:pt>
          <cx:pt idx="35751">15426</cx:pt>
          <cx:pt idx="35752">21896</cx:pt>
          <cx:pt idx="35753">20705</cx:pt>
          <cx:pt idx="35754">11789</cx:pt>
          <cx:pt idx="35755">12352</cx:pt>
          <cx:pt idx="35756">10081</cx:pt>
          <cx:pt idx="35757">22309</cx:pt>
          <cx:pt idx="35758">15951</cx:pt>
          <cx:pt idx="35759">18867</cx:pt>
          <cx:pt idx="35760">19362</cx:pt>
          <cx:pt idx="35761">22436</cx:pt>
          <cx:pt idx="35762">19805</cx:pt>
          <cx:pt idx="35763">18996</cx:pt>
          <cx:pt idx="35764">10570</cx:pt>
          <cx:pt idx="35765">11426</cx:pt>
          <cx:pt idx="35766">9297</cx:pt>
          <cx:pt idx="35767">11590</cx:pt>
          <cx:pt idx="35768">22772</cx:pt>
          <cx:pt idx="35769">10886</cx:pt>
          <cx:pt idx="35770">19619</cx:pt>
          <cx:pt idx="35771">18154</cx:pt>
          <cx:pt idx="35772">14446</cx:pt>
          <cx:pt idx="35773">13651</cx:pt>
          <cx:pt idx="35774">20200</cx:pt>
          <cx:pt idx="35775">19878</cx:pt>
          <cx:pt idx="35776">15067</cx:pt>
          <cx:pt idx="35777">19158</cx:pt>
          <cx:pt idx="35778">14205</cx:pt>
          <cx:pt idx="35779">19311</cx:pt>
          <cx:pt idx="35780">19287</cx:pt>
          <cx:pt idx="35781">21968</cx:pt>
          <cx:pt idx="35782">17299</cx:pt>
          <cx:pt idx="35783">16925</cx:pt>
          <cx:pt idx="35784">11057</cx:pt>
          <cx:pt idx="35785">13550</cx:pt>
          <cx:pt idx="35786">24803</cx:pt>
          <cx:pt idx="35787">11210</cx:pt>
          <cx:pt idx="35788">13591</cx:pt>
          <cx:pt idx="35789">15323</cx:pt>
          <cx:pt idx="35790">12800</cx:pt>
          <cx:pt idx="35791">22270</cx:pt>
          <cx:pt idx="35792">18641</cx:pt>
          <cx:pt idx="35793">17281</cx:pt>
          <cx:pt idx="35794">23022</cx:pt>
          <cx:pt idx="35795">14233</cx:pt>
          <cx:pt idx="35796">19469</cx:pt>
          <cx:pt idx="35797">20824</cx:pt>
          <cx:pt idx="35798">8509</cx:pt>
          <cx:pt idx="35799">22519</cx:pt>
          <cx:pt idx="35800">15333</cx:pt>
          <cx:pt idx="35801">18723</cx:pt>
          <cx:pt idx="35802">22231</cx:pt>
          <cx:pt idx="35803">20352</cx:pt>
          <cx:pt idx="35804">14747</cx:pt>
          <cx:pt idx="35805">16036</cx:pt>
          <cx:pt idx="35806">13226</cx:pt>
          <cx:pt idx="35807">21034</cx:pt>
          <cx:pt idx="35808">19375</cx:pt>
          <cx:pt idx="35809">16571</cx:pt>
          <cx:pt idx="35810">20826</cx:pt>
          <cx:pt idx="35811">21392</cx:pt>
          <cx:pt idx="35812">9926</cx:pt>
          <cx:pt idx="35813">14055</cx:pt>
          <cx:pt idx="35814">10158</cx:pt>
          <cx:pt idx="35815">17312</cx:pt>
          <cx:pt idx="35816">11731</cx:pt>
          <cx:pt idx="35817">22363</cx:pt>
          <cx:pt idx="35818">21488</cx:pt>
          <cx:pt idx="35819">24024</cx:pt>
          <cx:pt idx="35820">16554</cx:pt>
          <cx:pt idx="35821">10275</cx:pt>
          <cx:pt idx="35822">9522</cx:pt>
          <cx:pt idx="35823">11173</cx:pt>
          <cx:pt idx="35824">19325</cx:pt>
          <cx:pt idx="35825">14808</cx:pt>
          <cx:pt idx="35826">21246</cx:pt>
          <cx:pt idx="35827">18674</cx:pt>
          <cx:pt idx="35828">10957</cx:pt>
          <cx:pt idx="35829">21581</cx:pt>
          <cx:pt idx="35830">10085</cx:pt>
          <cx:pt idx="35831">14948</cx:pt>
          <cx:pt idx="35832">15731</cx:pt>
          <cx:pt idx="35833">9123</cx:pt>
          <cx:pt idx="35834">23716</cx:pt>
          <cx:pt idx="35835">16189</cx:pt>
          <cx:pt idx="35836">19659</cx:pt>
          <cx:pt idx="35837">10641</cx:pt>
          <cx:pt idx="35838">8317</cx:pt>
          <cx:pt idx="35839">18682</cx:pt>
          <cx:pt idx="35840">11055</cx:pt>
          <cx:pt idx="35841">9454</cx:pt>
          <cx:pt idx="35842">24400</cx:pt>
          <cx:pt idx="35843">18537</cx:pt>
          <cx:pt idx="35844">13016</cx:pt>
          <cx:pt idx="35845">10601</cx:pt>
          <cx:pt idx="35846">15653</cx:pt>
          <cx:pt idx="35847">15017</cx:pt>
          <cx:pt idx="35848">8715</cx:pt>
          <cx:pt idx="35849">19523</cx:pt>
          <cx:pt idx="35850">20602</cx:pt>
          <cx:pt idx="35851">19566</cx:pt>
          <cx:pt idx="35852">23479</cx:pt>
          <cx:pt idx="35853">23556</cx:pt>
          <cx:pt idx="35854">12165</cx:pt>
          <cx:pt idx="35855">20561</cx:pt>
          <cx:pt idx="35856">10599</cx:pt>
          <cx:pt idx="35857">16048</cx:pt>
          <cx:pt idx="35858">12105</cx:pt>
          <cx:pt idx="35859">15848</cx:pt>
          <cx:pt idx="35860">17478</cx:pt>
          <cx:pt idx="35861">15349</cx:pt>
          <cx:pt idx="35862">16475</cx:pt>
          <cx:pt idx="35863">10204</cx:pt>
          <cx:pt idx="35864">15907</cx:pt>
          <cx:pt idx="35865">19804</cx:pt>
          <cx:pt idx="35866">19689</cx:pt>
          <cx:pt idx="35867">12625</cx:pt>
          <cx:pt idx="35868">12885</cx:pt>
          <cx:pt idx="35869">18568</cx:pt>
          <cx:pt idx="35870">11006</cx:pt>
          <cx:pt idx="35871">23721</cx:pt>
          <cx:pt idx="35872">21185</cx:pt>
          <cx:pt idx="35873">19878</cx:pt>
          <cx:pt idx="35874">10075</cx:pt>
          <cx:pt idx="35875">12085</cx:pt>
          <cx:pt idx="35876">19600</cx:pt>
          <cx:pt idx="35877">24017</cx:pt>
          <cx:pt idx="35878">13679</cx:pt>
          <cx:pt idx="35879">15715</cx:pt>
          <cx:pt idx="35880">17152</cx:pt>
          <cx:pt idx="35881">15617</cx:pt>
          <cx:pt idx="35882">13564</cx:pt>
          <cx:pt idx="35883">19745</cx:pt>
          <cx:pt idx="35884">18332</cx:pt>
          <cx:pt idx="35885">22831</cx:pt>
          <cx:pt idx="35886">10303</cx:pt>
          <cx:pt idx="35887">17474</cx:pt>
          <cx:pt idx="35888">21720</cx:pt>
          <cx:pt idx="35889">18812</cx:pt>
          <cx:pt idx="35890">20528</cx:pt>
          <cx:pt idx="35891">8942</cx:pt>
          <cx:pt idx="35892">20951</cx:pt>
          <cx:pt idx="35893">9711</cx:pt>
          <cx:pt idx="35894">9500</cx:pt>
          <cx:pt idx="35895">14097</cx:pt>
          <cx:pt idx="35896">15898</cx:pt>
          <cx:pt idx="35897">14495</cx:pt>
          <cx:pt idx="35898">10973</cx:pt>
          <cx:pt idx="35899">16892</cx:pt>
          <cx:pt idx="35900">16832</cx:pt>
          <cx:pt idx="35901">18758</cx:pt>
          <cx:pt idx="35902">18854</cx:pt>
          <cx:pt idx="35903">10993</cx:pt>
          <cx:pt idx="35904">16617</cx:pt>
          <cx:pt idx="35905">13001</cx:pt>
          <cx:pt idx="35906">12618</cx:pt>
          <cx:pt idx="35907">18318</cx:pt>
          <cx:pt idx="35908">21454</cx:pt>
          <cx:pt idx="35909">20772</cx:pt>
          <cx:pt idx="35910">18479</cx:pt>
          <cx:pt idx="35911">10290</cx:pt>
          <cx:pt idx="35912">12905</cx:pt>
          <cx:pt idx="35913">19715</cx:pt>
          <cx:pt idx="35914">14130</cx:pt>
          <cx:pt idx="35915">11262</cx:pt>
          <cx:pt idx="35916">18281</cx:pt>
          <cx:pt idx="35917">9085</cx:pt>
          <cx:pt idx="35918">24369</cx:pt>
          <cx:pt idx="35919">12865</cx:pt>
          <cx:pt idx="35920">23112</cx:pt>
          <cx:pt idx="35921">8097</cx:pt>
          <cx:pt idx="35922">10328</cx:pt>
          <cx:pt idx="35923">16931</cx:pt>
          <cx:pt idx="35924">21978</cx:pt>
          <cx:pt idx="35925">15539</cx:pt>
          <cx:pt idx="35926">13903</cx:pt>
          <cx:pt idx="35927">22480</cx:pt>
          <cx:pt idx="35928">17250</cx:pt>
          <cx:pt idx="35929">15852</cx:pt>
          <cx:pt idx="35930">8880</cx:pt>
          <cx:pt idx="35931">13435</cx:pt>
          <cx:pt idx="35932">22659</cx:pt>
          <cx:pt idx="35933">10691</cx:pt>
          <cx:pt idx="35934">15824</cx:pt>
          <cx:pt idx="35935">19917</cx:pt>
          <cx:pt idx="35936">20812</cx:pt>
          <cx:pt idx="35937">15546</cx:pt>
          <cx:pt idx="35938">15763</cx:pt>
          <cx:pt idx="35939">21351</cx:pt>
          <cx:pt idx="35940">22365</cx:pt>
          <cx:pt idx="35941">8505</cx:pt>
          <cx:pt idx="35942">19115</cx:pt>
          <cx:pt idx="35943">13582</cx:pt>
          <cx:pt idx="35944">13670</cx:pt>
          <cx:pt idx="35945">19471</cx:pt>
          <cx:pt idx="35946">12340</cx:pt>
          <cx:pt idx="35947">15609</cx:pt>
          <cx:pt idx="35948">21666</cx:pt>
          <cx:pt idx="35949">21201</cx:pt>
          <cx:pt idx="35950">19019</cx:pt>
          <cx:pt idx="35951">21972</cx:pt>
          <cx:pt idx="35952">17152</cx:pt>
          <cx:pt idx="35953">20075</cx:pt>
          <cx:pt idx="35954">16235</cx:pt>
          <cx:pt idx="35955">20850</cx:pt>
          <cx:pt idx="35956">7683</cx:pt>
          <cx:pt idx="35957">11008</cx:pt>
          <cx:pt idx="35958">22006</cx:pt>
          <cx:pt idx="35959">21441</cx:pt>
          <cx:pt idx="35960">21633</cx:pt>
          <cx:pt idx="35961">8200</cx:pt>
          <cx:pt idx="35962">18752</cx:pt>
          <cx:pt idx="35963">8497</cx:pt>
          <cx:pt idx="35964">12997</cx:pt>
          <cx:pt idx="35965">9322</cx:pt>
          <cx:pt idx="35966">9355</cx:pt>
          <cx:pt idx="35967">24369</cx:pt>
          <cx:pt idx="35968">8093</cx:pt>
          <cx:pt idx="35969">20908</cx:pt>
          <cx:pt idx="35970">22870</cx:pt>
          <cx:pt idx="35971">22169</cx:pt>
          <cx:pt idx="35972">14587</cx:pt>
          <cx:pt idx="35973">12343</cx:pt>
          <cx:pt idx="35974">10304</cx:pt>
          <cx:pt idx="35975">13380</cx:pt>
          <cx:pt idx="35976">15254</cx:pt>
          <cx:pt idx="35977">13848</cx:pt>
          <cx:pt idx="35978">10193</cx:pt>
          <cx:pt idx="35979">11366</cx:pt>
          <cx:pt idx="35980">16539</cx:pt>
          <cx:pt idx="35981">17945</cx:pt>
          <cx:pt idx="35982">15664</cx:pt>
          <cx:pt idx="35983">15217</cx:pt>
          <cx:pt idx="35984">19264</cx:pt>
          <cx:pt idx="35985">16822</cx:pt>
          <cx:pt idx="35986">19715</cx:pt>
          <cx:pt idx="35987">20434</cx:pt>
          <cx:pt idx="35988">22109</cx:pt>
          <cx:pt idx="35989">11045</cx:pt>
          <cx:pt idx="35990">13203</cx:pt>
          <cx:pt idx="35991">10784</cx:pt>
          <cx:pt idx="35992">21679</cx:pt>
          <cx:pt idx="35993">20524</cx:pt>
          <cx:pt idx="35994">17907</cx:pt>
          <cx:pt idx="35995">13250</cx:pt>
          <cx:pt idx="35996">22563</cx:pt>
          <cx:pt idx="35997">16712</cx:pt>
          <cx:pt idx="35998">8085</cx:pt>
          <cx:pt idx="35999">18926</cx:pt>
          <cx:pt idx="36000">8425</cx:pt>
          <cx:pt idx="36001">12741</cx:pt>
          <cx:pt idx="36002">10086</cx:pt>
          <cx:pt idx="36003">16562</cx:pt>
          <cx:pt idx="36004">13588</cx:pt>
          <cx:pt idx="36005">14433</cx:pt>
          <cx:pt idx="36006">12716</cx:pt>
          <cx:pt idx="36007">8345</cx:pt>
          <cx:pt idx="36008">21057</cx:pt>
          <cx:pt idx="36009">16601</cx:pt>
          <cx:pt idx="36010">12389</cx:pt>
          <cx:pt idx="36011">11764</cx:pt>
          <cx:pt idx="36012">11137</cx:pt>
          <cx:pt idx="36013">24057</cx:pt>
          <cx:pt idx="36014">20670</cx:pt>
          <cx:pt idx="36015">12275</cx:pt>
          <cx:pt idx="36016">10875</cx:pt>
          <cx:pt idx="36017">21066</cx:pt>
          <cx:pt idx="36018">19281</cx:pt>
          <cx:pt idx="36019">11664</cx:pt>
          <cx:pt idx="36020">19333</cx:pt>
          <cx:pt idx="36021">20060</cx:pt>
          <cx:pt idx="36022">18348</cx:pt>
          <cx:pt idx="36023">16863</cx:pt>
          <cx:pt idx="36024">20912</cx:pt>
          <cx:pt idx="36025">8282</cx:pt>
          <cx:pt idx="36026">23167</cx:pt>
          <cx:pt idx="36027">18437</cx:pt>
          <cx:pt idx="36028">23760</cx:pt>
          <cx:pt idx="36029">20368</cx:pt>
          <cx:pt idx="36030">16983</cx:pt>
          <cx:pt idx="36031">20680</cx:pt>
          <cx:pt idx="36032">21760</cx:pt>
          <cx:pt idx="36033">19640</cx:pt>
          <cx:pt idx="36034">24032</cx:pt>
          <cx:pt idx="36035">19742</cx:pt>
          <cx:pt idx="36036">20206</cx:pt>
          <cx:pt idx="36037">15779</cx:pt>
          <cx:pt idx="36038">15378</cx:pt>
          <cx:pt idx="36039">18324</cx:pt>
          <cx:pt idx="36040">18463</cx:pt>
          <cx:pt idx="36041">16990</cx:pt>
          <cx:pt idx="36042">15816</cx:pt>
          <cx:pt idx="36043">11413</cx:pt>
          <cx:pt idx="36044">12504</cx:pt>
          <cx:pt idx="36045">19627</cx:pt>
          <cx:pt idx="36046">14777</cx:pt>
          <cx:pt idx="36047">14981</cx:pt>
          <cx:pt idx="36048">14207</cx:pt>
          <cx:pt idx="36049">25155</cx:pt>
          <cx:pt idx="36050">18032</cx:pt>
          <cx:pt idx="36051">19538</cx:pt>
          <cx:pt idx="36052">13201</cx:pt>
          <cx:pt idx="36053">15882</cx:pt>
          <cx:pt idx="36054">15317</cx:pt>
          <cx:pt idx="36055">13330</cx:pt>
          <cx:pt idx="36056">9707</cx:pt>
          <cx:pt idx="36057">11419</cx:pt>
          <cx:pt idx="36058">21304</cx:pt>
          <cx:pt idx="36059">19188</cx:pt>
          <cx:pt idx="36060">16768</cx:pt>
          <cx:pt idx="36061">21826</cx:pt>
          <cx:pt idx="36062">16867</cx:pt>
          <cx:pt idx="36063">20977</cx:pt>
          <cx:pt idx="36064">11000</cx:pt>
          <cx:pt idx="36065">17514</cx:pt>
          <cx:pt idx="36066">8805</cx:pt>
          <cx:pt idx="36067">19108</cx:pt>
          <cx:pt idx="36068">15356</cx:pt>
          <cx:pt idx="36069">19344</cx:pt>
          <cx:pt idx="36070">12212</cx:pt>
          <cx:pt idx="36071">16466</cx:pt>
          <cx:pt idx="36072">19706</cx:pt>
          <cx:pt idx="36073">20022</cx:pt>
          <cx:pt idx="36074">23265</cx:pt>
          <cx:pt idx="36075">20464</cx:pt>
          <cx:pt idx="36076">12376</cx:pt>
          <cx:pt idx="36077">15863</cx:pt>
          <cx:pt idx="36078">17918</cx:pt>
          <cx:pt idx="36079">18567</cx:pt>
          <cx:pt idx="36080">19430</cx:pt>
          <cx:pt idx="36081">14259</cx:pt>
          <cx:pt idx="36082">13979</cx:pt>
          <cx:pt idx="36083">21787</cx:pt>
          <cx:pt idx="36084">20149</cx:pt>
          <cx:pt idx="36085">16233</cx:pt>
          <cx:pt idx="36086">21677</cx:pt>
          <cx:pt idx="36087">18002</cx:pt>
          <cx:pt idx="36088">22842</cx:pt>
          <cx:pt idx="36089">13495</cx:pt>
          <cx:pt idx="36090">18258</cx:pt>
          <cx:pt idx="36091">13436</cx:pt>
          <cx:pt idx="36092">9836</cx:pt>
          <cx:pt idx="36093">16914</cx:pt>
          <cx:pt idx="36094">14806</cx:pt>
          <cx:pt idx="36095">20652</cx:pt>
          <cx:pt idx="36096">19888</cx:pt>
          <cx:pt idx="36097">19243</cx:pt>
          <cx:pt idx="36098">8051</cx:pt>
          <cx:pt idx="36099">15957</cx:pt>
          <cx:pt idx="36100">7797</cx:pt>
          <cx:pt idx="36101">24822</cx:pt>
          <cx:pt idx="36102">21178</cx:pt>
          <cx:pt idx="36103">10830</cx:pt>
          <cx:pt idx="36104">21458</cx:pt>
          <cx:pt idx="36105">22120</cx:pt>
          <cx:pt idx="36106">18217</cx:pt>
          <cx:pt idx="36107">11068</cx:pt>
          <cx:pt idx="36108">15708</cx:pt>
          <cx:pt idx="36109">10918</cx:pt>
          <cx:pt idx="36110">16625</cx:pt>
          <cx:pt idx="36111">15621</cx:pt>
          <cx:pt idx="36112">10014</cx:pt>
          <cx:pt idx="36113">14595</cx:pt>
          <cx:pt idx="36114">18147</cx:pt>
          <cx:pt idx="36115">16864</cx:pt>
          <cx:pt idx="36116">11378</cx:pt>
          <cx:pt idx="36117">21420</cx:pt>
          <cx:pt idx="36118">20776</cx:pt>
          <cx:pt idx="36119">22505</cx:pt>
          <cx:pt idx="36120">16726</cx:pt>
          <cx:pt idx="36121">8426</cx:pt>
          <cx:pt idx="36122">16338</cx:pt>
          <cx:pt idx="36123">21580</cx:pt>
          <cx:pt idx="36124">13612</cx:pt>
          <cx:pt idx="36125">21165</cx:pt>
          <cx:pt idx="36126">8526</cx:pt>
          <cx:pt idx="36127">13935</cx:pt>
          <cx:pt idx="36128">12751</cx:pt>
          <cx:pt idx="36129">16319</cx:pt>
          <cx:pt idx="36130">8886</cx:pt>
          <cx:pt idx="36131">11551</cx:pt>
          <cx:pt idx="36132">21771</cx:pt>
          <cx:pt idx="36133">15631</cx:pt>
          <cx:pt idx="36134">20853</cx:pt>
          <cx:pt idx="36135">11875</cx:pt>
          <cx:pt idx="36136">24520</cx:pt>
          <cx:pt idx="36137">14332</cx:pt>
          <cx:pt idx="36138">23202</cx:pt>
          <cx:pt idx="36139">21694</cx:pt>
          <cx:pt idx="36140">12547</cx:pt>
          <cx:pt idx="36141">11439</cx:pt>
          <cx:pt idx="36142">14400</cx:pt>
          <cx:pt idx="36143">22532</cx:pt>
          <cx:pt idx="36144">11995</cx:pt>
          <cx:pt idx="36145">23018</cx:pt>
          <cx:pt idx="36146">23617</cx:pt>
          <cx:pt idx="36147">13658</cx:pt>
          <cx:pt idx="36148">22735</cx:pt>
          <cx:pt idx="36149">9806</cx:pt>
          <cx:pt idx="36150">13761</cx:pt>
          <cx:pt idx="36151">19387</cx:pt>
          <cx:pt idx="36152">16752</cx:pt>
          <cx:pt idx="36153">15574</cx:pt>
          <cx:pt idx="36154">15212</cx:pt>
          <cx:pt idx="36155">13135</cx:pt>
          <cx:pt idx="36156">21467</cx:pt>
          <cx:pt idx="36157">20600</cx:pt>
          <cx:pt idx="36158">14057</cx:pt>
          <cx:pt idx="36159">15797</cx:pt>
          <cx:pt idx="36160">22205</cx:pt>
          <cx:pt idx="36161">17410</cx:pt>
          <cx:pt idx="36162">13230</cx:pt>
          <cx:pt idx="36163">17957</cx:pt>
          <cx:pt idx="36164">11786</cx:pt>
          <cx:pt idx="36165">12628</cx:pt>
          <cx:pt idx="36166">9968</cx:pt>
          <cx:pt idx="36167">20870</cx:pt>
          <cx:pt idx="36168">8566</cx:pt>
          <cx:pt idx="36169">14472</cx:pt>
          <cx:pt idx="36170">15460</cx:pt>
          <cx:pt idx="36171">18753</cx:pt>
          <cx:pt idx="36172">9458</cx:pt>
          <cx:pt idx="36173">19857</cx:pt>
          <cx:pt idx="36174">11665</cx:pt>
          <cx:pt idx="36175">11637</cx:pt>
          <cx:pt idx="36176">22992</cx:pt>
          <cx:pt idx="36177">21949</cx:pt>
          <cx:pt idx="36178">10498</cx:pt>
          <cx:pt idx="36179">13394</cx:pt>
          <cx:pt idx="36180">12779</cx:pt>
          <cx:pt idx="36181">11257</cx:pt>
          <cx:pt idx="36182">17906</cx:pt>
          <cx:pt idx="36183">12232</cx:pt>
          <cx:pt idx="36184">16632</cx:pt>
          <cx:pt idx="36185">16673</cx:pt>
          <cx:pt idx="36186">9431</cx:pt>
          <cx:pt idx="36187">11680</cx:pt>
          <cx:pt idx="36188">23784</cx:pt>
          <cx:pt idx="36189">20617</cx:pt>
          <cx:pt idx="36190">13062</cx:pt>
          <cx:pt idx="36191">19002</cx:pt>
          <cx:pt idx="36192">21639</cx:pt>
          <cx:pt idx="36193">20569</cx:pt>
          <cx:pt idx="36194">15346</cx:pt>
          <cx:pt idx="36195">8552</cx:pt>
          <cx:pt idx="36196">10774</cx:pt>
          <cx:pt idx="36197">22023</cx:pt>
          <cx:pt idx="36198">21491</cx:pt>
          <cx:pt idx="36199">12670</cx:pt>
          <cx:pt idx="36200">17240</cx:pt>
          <cx:pt idx="36201">10751</cx:pt>
          <cx:pt idx="36202">21523</cx:pt>
          <cx:pt idx="36203">11625</cx:pt>
          <cx:pt idx="36204">13880</cx:pt>
          <cx:pt idx="36205">13630</cx:pt>
          <cx:pt idx="36206">14547</cx:pt>
          <cx:pt idx="36207">21297</cx:pt>
          <cx:pt idx="36208">21428</cx:pt>
          <cx:pt idx="36209">21369</cx:pt>
          <cx:pt idx="36210">13470</cx:pt>
          <cx:pt idx="36211">18810</cx:pt>
          <cx:pt idx="36212">18500</cx:pt>
          <cx:pt idx="36213">18150</cx:pt>
          <cx:pt idx="36214">11866</cx:pt>
          <cx:pt idx="36215">22904</cx:pt>
          <cx:pt idx="36216">21144</cx:pt>
          <cx:pt idx="36217">20766</cx:pt>
          <cx:pt idx="36218">17477</cx:pt>
          <cx:pt idx="36219">10233</cx:pt>
          <cx:pt idx="36220">19413</cx:pt>
          <cx:pt idx="36221">10289</cx:pt>
          <cx:pt idx="36222">8297</cx:pt>
          <cx:pt idx="36223">15751</cx:pt>
          <cx:pt idx="36224">10370</cx:pt>
          <cx:pt idx="36225">20613</cx:pt>
          <cx:pt idx="36226">15072</cx:pt>
          <cx:pt idx="36227">20924</cx:pt>
          <cx:pt idx="36228">9959</cx:pt>
          <cx:pt idx="36229">15112</cx:pt>
          <cx:pt idx="36230">14220</cx:pt>
          <cx:pt idx="36231">21808</cx:pt>
          <cx:pt idx="36232">11682</cx:pt>
          <cx:pt idx="36233">17417</cx:pt>
          <cx:pt idx="36234">10396</cx:pt>
          <cx:pt idx="36235">14887</cx:pt>
          <cx:pt idx="36236">10691</cx:pt>
          <cx:pt idx="36237">17230</cx:pt>
          <cx:pt idx="36238">8868</cx:pt>
          <cx:pt idx="36239">15442</cx:pt>
          <cx:pt idx="36240">14530</cx:pt>
          <cx:pt idx="36241">22764</cx:pt>
          <cx:pt idx="36242">14479</cx:pt>
          <cx:pt idx="36243">17420</cx:pt>
          <cx:pt idx="36244">17673</cx:pt>
          <cx:pt idx="36245">10279</cx:pt>
          <cx:pt idx="36246">11183</cx:pt>
          <cx:pt idx="36247">17325</cx:pt>
          <cx:pt idx="36248">14231</cx:pt>
          <cx:pt idx="36249">9786</cx:pt>
          <cx:pt idx="36250">20277</cx:pt>
          <cx:pt idx="36251">10299</cx:pt>
          <cx:pt idx="36252">23034</cx:pt>
          <cx:pt idx="36253">22801</cx:pt>
          <cx:pt idx="36254">15343</cx:pt>
          <cx:pt idx="36255">15610</cx:pt>
          <cx:pt idx="36256">21258</cx:pt>
          <cx:pt idx="36257">14351</cx:pt>
          <cx:pt idx="36258">14830</cx:pt>
          <cx:pt idx="36259">17348</cx:pt>
          <cx:pt idx="36260">17220</cx:pt>
          <cx:pt idx="36261">23672</cx:pt>
          <cx:pt idx="36262">13876</cx:pt>
          <cx:pt idx="36263">13030</cx:pt>
          <cx:pt idx="36264">10721</cx:pt>
          <cx:pt idx="36265">15578</cx:pt>
          <cx:pt idx="36266">13028</cx:pt>
          <cx:pt idx="36267">22545</cx:pt>
          <cx:pt idx="36268">20667</cx:pt>
          <cx:pt idx="36269">15211</cx:pt>
          <cx:pt idx="36270">9092</cx:pt>
          <cx:pt idx="36271">13276</cx:pt>
          <cx:pt idx="36272">10595</cx:pt>
          <cx:pt idx="36273">18881</cx:pt>
          <cx:pt idx="36274">13346</cx:pt>
          <cx:pt idx="36275">13550</cx:pt>
          <cx:pt idx="36276">18930</cx:pt>
          <cx:pt idx="36277">15281</cx:pt>
          <cx:pt idx="36278">20548</cx:pt>
          <cx:pt idx="36279">14485</cx:pt>
          <cx:pt idx="36280">7771</cx:pt>
          <cx:pt idx="36281">17474</cx:pt>
          <cx:pt idx="36282">14709</cx:pt>
          <cx:pt idx="36283">11118</cx:pt>
          <cx:pt idx="36284">11867</cx:pt>
          <cx:pt idx="36285">16694</cx:pt>
          <cx:pt idx="36286">11664</cx:pt>
          <cx:pt idx="36287">24102</cx:pt>
          <cx:pt idx="36288">16871</cx:pt>
          <cx:pt idx="36289">14824</cx:pt>
          <cx:pt idx="36290">16831</cx:pt>
          <cx:pt idx="36291">17180</cx:pt>
          <cx:pt idx="36292">23248</cx:pt>
          <cx:pt idx="36293">12323</cx:pt>
          <cx:pt idx="36294">19433</cx:pt>
          <cx:pt idx="36295">12897</cx:pt>
          <cx:pt idx="36296">17613</cx:pt>
          <cx:pt idx="36297">16790</cx:pt>
          <cx:pt idx="36298">18178</cx:pt>
          <cx:pt idx="36299">13076</cx:pt>
          <cx:pt idx="36300">12169</cx:pt>
          <cx:pt idx="36301">24616</cx:pt>
          <cx:pt idx="36302">19890</cx:pt>
          <cx:pt idx="36303">14939</cx:pt>
          <cx:pt idx="36304">15019</cx:pt>
          <cx:pt idx="36305">18140</cx:pt>
          <cx:pt idx="36306">14968</cx:pt>
          <cx:pt idx="36307">21003</cx:pt>
          <cx:pt idx="36308">21747</cx:pt>
          <cx:pt idx="36309">15790</cx:pt>
          <cx:pt idx="36310">19472</cx:pt>
          <cx:pt idx="36311">21277</cx:pt>
          <cx:pt idx="36312">19590</cx:pt>
          <cx:pt idx="36313">19340</cx:pt>
          <cx:pt idx="36314">14270</cx:pt>
          <cx:pt idx="36315">23720</cx:pt>
          <cx:pt idx="36316">9593</cx:pt>
          <cx:pt idx="36317">8738</cx:pt>
          <cx:pt idx="36318">19899</cx:pt>
          <cx:pt idx="36319">20293</cx:pt>
          <cx:pt idx="36320">16801</cx:pt>
          <cx:pt idx="36321">14638</cx:pt>
          <cx:pt idx="36322">17828</cx:pt>
          <cx:pt idx="36323">19399</cx:pt>
          <cx:pt idx="36324">20640</cx:pt>
          <cx:pt idx="36325">13695</cx:pt>
          <cx:pt idx="36326">8468</cx:pt>
          <cx:pt idx="36327">11882</cx:pt>
          <cx:pt idx="36328">21098</cx:pt>
          <cx:pt idx="36329">9124</cx:pt>
          <cx:pt idx="36330">16795</cx:pt>
          <cx:pt idx="36331">12419</cx:pt>
          <cx:pt idx="36332">24638</cx:pt>
          <cx:pt idx="36333">8832</cx:pt>
          <cx:pt idx="36334">11727</cx:pt>
          <cx:pt idx="36335">16395</cx:pt>
          <cx:pt idx="36336">17417</cx:pt>
          <cx:pt idx="36337">14086</cx:pt>
          <cx:pt idx="36338">16116</cx:pt>
          <cx:pt idx="36339">9280</cx:pt>
          <cx:pt idx="36340">9394</cx:pt>
          <cx:pt idx="36341">17263</cx:pt>
          <cx:pt idx="36342">10252</cx:pt>
          <cx:pt idx="36343">13498</cx:pt>
          <cx:pt idx="36344">19135</cx:pt>
          <cx:pt idx="36345">13616</cx:pt>
          <cx:pt idx="36346">13877</cx:pt>
          <cx:pt idx="36347">13768</cx:pt>
          <cx:pt idx="36348">21350</cx:pt>
          <cx:pt idx="36349">15856</cx:pt>
          <cx:pt idx="36350">13265</cx:pt>
          <cx:pt idx="36351">11989</cx:pt>
          <cx:pt idx="36352">14103</cx:pt>
          <cx:pt idx="36353">18817</cx:pt>
          <cx:pt idx="36354">19729</cx:pt>
          <cx:pt idx="36355">18130</cx:pt>
          <cx:pt idx="36356">11419</cx:pt>
          <cx:pt idx="36357">13832</cx:pt>
          <cx:pt idx="36358">13539</cx:pt>
          <cx:pt idx="36359">12232</cx:pt>
          <cx:pt idx="36360">23736</cx:pt>
          <cx:pt idx="36361">24413</cx:pt>
          <cx:pt idx="36362">12797</cx:pt>
          <cx:pt idx="36363">13085</cx:pt>
          <cx:pt idx="36364">14655</cx:pt>
          <cx:pt idx="36365">18745</cx:pt>
          <cx:pt idx="36366">21544</cx:pt>
          <cx:pt idx="36367">18488</cx:pt>
          <cx:pt idx="36368">13595</cx:pt>
          <cx:pt idx="36369">9720</cx:pt>
          <cx:pt idx="36370">13329</cx:pt>
          <cx:pt idx="36371">22934</cx:pt>
          <cx:pt idx="36372">16892</cx:pt>
          <cx:pt idx="36373">9944</cx:pt>
          <cx:pt idx="36374">24180</cx:pt>
          <cx:pt idx="36375">19383</cx:pt>
          <cx:pt idx="36376">8843</cx:pt>
          <cx:pt idx="36377">21946</cx:pt>
          <cx:pt idx="36378">9266</cx:pt>
          <cx:pt idx="36379">18514</cx:pt>
          <cx:pt idx="36380">21209</cx:pt>
          <cx:pt idx="36381">20415</cx:pt>
          <cx:pt idx="36382">14383</cx:pt>
          <cx:pt idx="36383">15059</cx:pt>
          <cx:pt idx="36384">22651</cx:pt>
          <cx:pt idx="36385">15350</cx:pt>
          <cx:pt idx="36386">15581</cx:pt>
          <cx:pt idx="36387">14077</cx:pt>
          <cx:pt idx="36388">15903</cx:pt>
          <cx:pt idx="36389">19531</cx:pt>
          <cx:pt idx="36390">19354</cx:pt>
          <cx:pt idx="36391">12557</cx:pt>
          <cx:pt idx="36392">9913</cx:pt>
          <cx:pt idx="36393">20222</cx:pt>
          <cx:pt idx="36394">13362</cx:pt>
          <cx:pt idx="36395">16699</cx:pt>
          <cx:pt idx="36396">12148</cx:pt>
          <cx:pt idx="36397">16510</cx:pt>
          <cx:pt idx="36398">12291</cx:pt>
          <cx:pt idx="36399">19464</cx:pt>
          <cx:pt idx="36400">22031</cx:pt>
          <cx:pt idx="36401">17930</cx:pt>
          <cx:pt idx="36402">16336</cx:pt>
          <cx:pt idx="36403">10702</cx:pt>
          <cx:pt idx="36404">17536</cx:pt>
          <cx:pt idx="36405">23579</cx:pt>
          <cx:pt idx="36406">8945</cx:pt>
          <cx:pt idx="36407">19570</cx:pt>
          <cx:pt idx="36408">18714</cx:pt>
          <cx:pt idx="36409">18496</cx:pt>
          <cx:pt idx="36410">10227</cx:pt>
          <cx:pt idx="36411">12209</cx:pt>
          <cx:pt idx="36412">15223</cx:pt>
          <cx:pt idx="36413">20638</cx:pt>
          <cx:pt idx="36414">11644</cx:pt>
          <cx:pt idx="36415">16609</cx:pt>
          <cx:pt idx="36416">19173</cx:pt>
          <cx:pt idx="36417">10678</cx:pt>
          <cx:pt idx="36418">18075</cx:pt>
          <cx:pt idx="36419">11040</cx:pt>
          <cx:pt idx="36420">15313</cx:pt>
          <cx:pt idx="36421">17016</cx:pt>
          <cx:pt idx="36422">15200</cx:pt>
          <cx:pt idx="36423">7991</cx:pt>
          <cx:pt idx="36424">16204</cx:pt>
          <cx:pt idx="36425">14306</cx:pt>
          <cx:pt idx="36426">17913</cx:pt>
          <cx:pt idx="36427">19897</cx:pt>
          <cx:pt idx="36428">12098</cx:pt>
          <cx:pt idx="36429">8527</cx:pt>
          <cx:pt idx="36430">9717</cx:pt>
          <cx:pt idx="36431">23559</cx:pt>
          <cx:pt idx="36432">21376</cx:pt>
          <cx:pt idx="36433">19796</cx:pt>
          <cx:pt idx="36434">9531</cx:pt>
          <cx:pt idx="36435">18060</cx:pt>
          <cx:pt idx="36436">21766</cx:pt>
          <cx:pt idx="36437">17220</cx:pt>
          <cx:pt idx="36438">15978</cx:pt>
          <cx:pt idx="36439">19702</cx:pt>
          <cx:pt idx="36440">19491</cx:pt>
          <cx:pt idx="36441">22697</cx:pt>
          <cx:pt idx="36442">14419</cx:pt>
          <cx:pt idx="36443">16252</cx:pt>
          <cx:pt idx="36444">22358</cx:pt>
          <cx:pt idx="36445">16625</cx:pt>
          <cx:pt idx="36446">23240</cx:pt>
          <cx:pt idx="36447">14741</cx:pt>
          <cx:pt idx="36448">9996</cx:pt>
          <cx:pt idx="36449">20379</cx:pt>
          <cx:pt idx="36450">8776</cx:pt>
          <cx:pt idx="36451">17917</cx:pt>
          <cx:pt idx="36452">23823</cx:pt>
          <cx:pt idx="36453">22084</cx:pt>
          <cx:pt idx="36454">12726</cx:pt>
          <cx:pt idx="36455">19348</cx:pt>
          <cx:pt idx="36456">13155</cx:pt>
          <cx:pt idx="36457">7865</cx:pt>
          <cx:pt idx="36458">23243</cx:pt>
          <cx:pt idx="36459">10784</cx:pt>
          <cx:pt idx="36460">21726</cx:pt>
          <cx:pt idx="36461">9892</cx:pt>
          <cx:pt idx="36462">10776</cx:pt>
          <cx:pt idx="36463">17907</cx:pt>
          <cx:pt idx="36464">10066</cx:pt>
          <cx:pt idx="36465">20867</cx:pt>
          <cx:pt idx="36466">9427</cx:pt>
          <cx:pt idx="36467">17531</cx:pt>
          <cx:pt idx="36468">13403</cx:pt>
          <cx:pt idx="36469">13828</cx:pt>
          <cx:pt idx="36470">17364</cx:pt>
          <cx:pt idx="36471">16920</cx:pt>
          <cx:pt idx="36472">17087</cx:pt>
          <cx:pt idx="36473">12486</cx:pt>
          <cx:pt idx="36474">17732</cx:pt>
          <cx:pt idx="36475">12050</cx:pt>
          <cx:pt idx="36476">10791</cx:pt>
          <cx:pt idx="36477">12442</cx:pt>
          <cx:pt idx="36478">8683</cx:pt>
          <cx:pt idx="36479">16124</cx:pt>
          <cx:pt idx="36480">21679</cx:pt>
          <cx:pt idx="36481">12893</cx:pt>
          <cx:pt idx="36482">17119</cx:pt>
          <cx:pt idx="36483">24623</cx:pt>
          <cx:pt idx="36484">23729</cx:pt>
          <cx:pt idx="36485">11015</cx:pt>
          <cx:pt idx="36486">23101</cx:pt>
          <cx:pt idx="36487">16239</cx:pt>
          <cx:pt idx="36488">24923</cx:pt>
          <cx:pt idx="36489">22940</cx:pt>
          <cx:pt idx="36490">13829</cx:pt>
          <cx:pt idx="36491">9859</cx:pt>
          <cx:pt idx="36492">11103</cx:pt>
          <cx:pt idx="36493">12394</cx:pt>
          <cx:pt idx="36494">19353</cx:pt>
          <cx:pt idx="36495">19064</cx:pt>
          <cx:pt idx="36496">11968</cx:pt>
          <cx:pt idx="36497">19941</cx:pt>
          <cx:pt idx="36498">21916</cx:pt>
          <cx:pt idx="36499">12686</cx:pt>
          <cx:pt idx="36500">20760</cx:pt>
          <cx:pt idx="36501">17596</cx:pt>
          <cx:pt idx="36502">8328</cx:pt>
          <cx:pt idx="36503">23740</cx:pt>
          <cx:pt idx="36504">17376</cx:pt>
          <cx:pt idx="36505">10170</cx:pt>
          <cx:pt idx="36506">8931</cx:pt>
          <cx:pt idx="36507">17223</cx:pt>
          <cx:pt idx="36508">15421</cx:pt>
          <cx:pt idx="36509">20807</cx:pt>
          <cx:pt idx="36510">10366</cx:pt>
          <cx:pt idx="36511">23837</cx:pt>
          <cx:pt idx="36512">18097</cx:pt>
          <cx:pt idx="36513">14128</cx:pt>
          <cx:pt idx="36514">19570</cx:pt>
          <cx:pt idx="36515">12239</cx:pt>
          <cx:pt idx="36516">9920</cx:pt>
          <cx:pt idx="36517">18421</cx:pt>
          <cx:pt idx="36518">8202</cx:pt>
          <cx:pt idx="36519">18489</cx:pt>
          <cx:pt idx="36520">18599</cx:pt>
          <cx:pt idx="36521">22043</cx:pt>
          <cx:pt idx="36522">13480</cx:pt>
          <cx:pt idx="36523">17488</cx:pt>
          <cx:pt idx="36524">20301</cx:pt>
          <cx:pt idx="36525">19134</cx:pt>
          <cx:pt idx="36526">14663</cx:pt>
          <cx:pt idx="36527">22774</cx:pt>
          <cx:pt idx="36528">11580</cx:pt>
          <cx:pt idx="36529">15423</cx:pt>
          <cx:pt idx="36530">15791</cx:pt>
          <cx:pt idx="36531">14628</cx:pt>
          <cx:pt idx="36532">10744</cx:pt>
          <cx:pt idx="36533">19790</cx:pt>
          <cx:pt idx="36534">19416</cx:pt>
          <cx:pt idx="36535">12661</cx:pt>
          <cx:pt idx="36536">8416</cx:pt>
          <cx:pt idx="36537">21886</cx:pt>
          <cx:pt idx="36538">9415</cx:pt>
          <cx:pt idx="36539">13912</cx:pt>
          <cx:pt idx="36540">10060</cx:pt>
          <cx:pt idx="36541">22723</cx:pt>
          <cx:pt idx="36542">18890</cx:pt>
          <cx:pt idx="36543">10207</cx:pt>
          <cx:pt idx="36544">13015</cx:pt>
          <cx:pt idx="36545">17370</cx:pt>
          <cx:pt idx="36546">19865</cx:pt>
          <cx:pt idx="36547">16071</cx:pt>
          <cx:pt idx="36548">9430</cx:pt>
          <cx:pt idx="36549">20469</cx:pt>
          <cx:pt idx="36550">15744</cx:pt>
          <cx:pt idx="36551">21283</cx:pt>
          <cx:pt idx="36552">11188</cx:pt>
          <cx:pt idx="36553">15020</cx:pt>
          <cx:pt idx="36554">9905</cx:pt>
          <cx:pt idx="36555">18727</cx:pt>
          <cx:pt idx="36556">16503</cx:pt>
          <cx:pt idx="36557">10072</cx:pt>
          <cx:pt idx="36558">11865</cx:pt>
          <cx:pt idx="36559">11108</cx:pt>
          <cx:pt idx="36560">15866</cx:pt>
          <cx:pt idx="36561">13250</cx:pt>
          <cx:pt idx="36562">10870</cx:pt>
          <cx:pt idx="36563">12937</cx:pt>
          <cx:pt idx="36564">18244</cx:pt>
          <cx:pt idx="36565">14898</cx:pt>
          <cx:pt idx="36566">11988</cx:pt>
          <cx:pt idx="36567">23287</cx:pt>
          <cx:pt idx="36568">11717</cx:pt>
          <cx:pt idx="36569">15006</cx:pt>
          <cx:pt idx="36570">14386</cx:pt>
          <cx:pt idx="36571">12404</cx:pt>
          <cx:pt idx="36572">24607</cx:pt>
          <cx:pt idx="36573">14124</cx:pt>
          <cx:pt idx="36574">10715</cx:pt>
          <cx:pt idx="36575">12402</cx:pt>
          <cx:pt idx="36576">19756</cx:pt>
          <cx:pt idx="36577">20324</cx:pt>
          <cx:pt idx="36578">10374</cx:pt>
          <cx:pt idx="36579">17554</cx:pt>
          <cx:pt idx="36580">18731</cx:pt>
          <cx:pt idx="36581">13126</cx:pt>
          <cx:pt idx="36582">18057</cx:pt>
          <cx:pt idx="36583">21881</cx:pt>
          <cx:pt idx="36584">10435</cx:pt>
          <cx:pt idx="36585">12930</cx:pt>
          <cx:pt idx="36586">22112</cx:pt>
          <cx:pt idx="36587">12262</cx:pt>
          <cx:pt idx="36588">8320</cx:pt>
          <cx:pt idx="36589">21139</cx:pt>
          <cx:pt idx="36590">16706</cx:pt>
          <cx:pt idx="36591">19702</cx:pt>
          <cx:pt idx="36592">17633</cx:pt>
          <cx:pt idx="36593">23716</cx:pt>
          <cx:pt idx="36594">12570</cx:pt>
          <cx:pt idx="36595">19409</cx:pt>
          <cx:pt idx="36596">22946</cx:pt>
          <cx:pt idx="36597">18634</cx:pt>
          <cx:pt idx="36598">21364</cx:pt>
          <cx:pt idx="36599">17681</cx:pt>
          <cx:pt idx="36600">13824</cx:pt>
          <cx:pt idx="36601">10080</cx:pt>
          <cx:pt idx="36602">17474</cx:pt>
          <cx:pt idx="36603">21365</cx:pt>
          <cx:pt idx="36604">8467</cx:pt>
          <cx:pt idx="36605">20707</cx:pt>
          <cx:pt idx="36606">10249</cx:pt>
          <cx:pt idx="36607">13044</cx:pt>
          <cx:pt idx="36608">11537</cx:pt>
          <cx:pt idx="36609">13802</cx:pt>
          <cx:pt idx="36610">11707</cx:pt>
          <cx:pt idx="36611">23191</cx:pt>
          <cx:pt idx="36612">13205</cx:pt>
          <cx:pt idx="36613">11185</cx:pt>
          <cx:pt idx="36614">16866</cx:pt>
          <cx:pt idx="36615">18616</cx:pt>
          <cx:pt idx="36616">14126</cx:pt>
          <cx:pt idx="36617">16097</cx:pt>
          <cx:pt idx="36618">10561</cx:pt>
          <cx:pt idx="36619">21727</cx:pt>
          <cx:pt idx="36620">15021</cx:pt>
          <cx:pt idx="36621">15172</cx:pt>
          <cx:pt idx="36622">14290</cx:pt>
          <cx:pt idx="36623">10359</cx:pt>
          <cx:pt idx="36624">23293</cx:pt>
          <cx:pt idx="36625">20951</cx:pt>
          <cx:pt idx="36626">13697</cx:pt>
          <cx:pt idx="36627">12588</cx:pt>
          <cx:pt idx="36628">17161</cx:pt>
          <cx:pt idx="36629">12050</cx:pt>
          <cx:pt idx="36630">13570</cx:pt>
          <cx:pt idx="36631">12584</cx:pt>
          <cx:pt idx="36632">16781</cx:pt>
          <cx:pt idx="36633">15105</cx:pt>
          <cx:pt idx="36634">18759</cx:pt>
          <cx:pt idx="36635">19130</cx:pt>
          <cx:pt idx="36636">18076</cx:pt>
          <cx:pt idx="36637">16370</cx:pt>
          <cx:pt idx="36638">19532</cx:pt>
          <cx:pt idx="36639">11081</cx:pt>
          <cx:pt idx="36640">11654</cx:pt>
          <cx:pt idx="36641">19624</cx:pt>
          <cx:pt idx="36642">19624</cx:pt>
          <cx:pt idx="36643">16951</cx:pt>
          <cx:pt idx="36644">18140</cx:pt>
          <cx:pt idx="36645">22996</cx:pt>
          <cx:pt idx="36646">12386</cx:pt>
          <cx:pt idx="36647">22540</cx:pt>
          <cx:pt idx="36648">14677</cx:pt>
          <cx:pt idx="36649">13979</cx:pt>
          <cx:pt idx="36650">22685</cx:pt>
          <cx:pt idx="36651">16023</cx:pt>
          <cx:pt idx="36652">14438</cx:pt>
          <cx:pt idx="36653">11367</cx:pt>
          <cx:pt idx="36654">8329</cx:pt>
          <cx:pt idx="36655">24193</cx:pt>
          <cx:pt idx="36656">24004</cx:pt>
          <cx:pt idx="36657">14270</cx:pt>
          <cx:pt idx="36658">12724</cx:pt>
          <cx:pt idx="36659">22224</cx:pt>
          <cx:pt idx="36660">14165</cx:pt>
          <cx:pt idx="36661">20336</cx:pt>
          <cx:pt idx="36662">10436</cx:pt>
          <cx:pt idx="36663">17018</cx:pt>
          <cx:pt idx="36664">10472</cx:pt>
          <cx:pt idx="36665">13682</cx:pt>
          <cx:pt idx="36666">21511</cx:pt>
          <cx:pt idx="36667">11634</cx:pt>
          <cx:pt idx="36668">21739</cx:pt>
          <cx:pt idx="36669">12891</cx:pt>
          <cx:pt idx="36670">14055</cx:pt>
          <cx:pt idx="36671">15498</cx:pt>
          <cx:pt idx="36672">21566</cx:pt>
          <cx:pt idx="36673">20388</cx:pt>
          <cx:pt idx="36674">18477</cx:pt>
          <cx:pt idx="36675">14341</cx:pt>
          <cx:pt idx="36676">15045</cx:pt>
          <cx:pt idx="36677">14400</cx:pt>
          <cx:pt idx="36678">18893</cx:pt>
          <cx:pt idx="36679">24546</cx:pt>
          <cx:pt idx="36680">14706</cx:pt>
          <cx:pt idx="36681">11315</cx:pt>
          <cx:pt idx="36682">19081</cx:pt>
          <cx:pt idx="36683">21499</cx:pt>
          <cx:pt idx="36684">12408</cx:pt>
          <cx:pt idx="36685">17916</cx:pt>
          <cx:pt idx="36686">18605</cx:pt>
          <cx:pt idx="36687">13739</cx:pt>
          <cx:pt idx="36688">13428</cx:pt>
          <cx:pt idx="36689">16428</cx:pt>
          <cx:pt idx="36690">21410</cx:pt>
          <cx:pt idx="36691">22697</cx:pt>
          <cx:pt idx="36692">16336</cx:pt>
          <cx:pt idx="36693">16616</cx:pt>
          <cx:pt idx="36694">13155</cx:pt>
          <cx:pt idx="36695">10527</cx:pt>
          <cx:pt idx="36696">10711</cx:pt>
          <cx:pt idx="36697">14721</cx:pt>
          <cx:pt idx="36698">19465</cx:pt>
          <cx:pt idx="36699">21866</cx:pt>
          <cx:pt idx="36700">13575</cx:pt>
          <cx:pt idx="36701">16404</cx:pt>
          <cx:pt idx="36702">12658</cx:pt>
          <cx:pt idx="36703">11700</cx:pt>
          <cx:pt idx="36704">17065</cx:pt>
          <cx:pt idx="36705">16350</cx:pt>
          <cx:pt idx="36706">14893</cx:pt>
          <cx:pt idx="36707">18729</cx:pt>
          <cx:pt idx="36708">19951</cx:pt>
          <cx:pt idx="36709">19611</cx:pt>
          <cx:pt idx="36710">11039</cx:pt>
          <cx:pt idx="36711">15155</cx:pt>
          <cx:pt idx="36712">14110</cx:pt>
          <cx:pt idx="36713">15957</cx:pt>
          <cx:pt idx="36714">23460</cx:pt>
          <cx:pt idx="36715">11360</cx:pt>
          <cx:pt idx="36716">10267</cx:pt>
          <cx:pt idx="36717">8146</cx:pt>
          <cx:pt idx="36718">20589</cx:pt>
          <cx:pt idx="36719">16913</cx:pt>
          <cx:pt idx="36720">17165</cx:pt>
          <cx:pt idx="36721">13530</cx:pt>
          <cx:pt idx="36722">19600</cx:pt>
          <cx:pt idx="36723">16028</cx:pt>
          <cx:pt idx="36724">20472</cx:pt>
          <cx:pt idx="36725">8881</cx:pt>
          <cx:pt idx="36726">15331</cx:pt>
          <cx:pt idx="36727">14141</cx:pt>
          <cx:pt idx="36728">13184</cx:pt>
          <cx:pt idx="36729">11774</cx:pt>
          <cx:pt idx="36730">22655</cx:pt>
          <cx:pt idx="36731">12281</cx:pt>
          <cx:pt idx="36732">23660</cx:pt>
          <cx:pt idx="36733">22461</cx:pt>
          <cx:pt idx="36734">16612</cx:pt>
          <cx:pt idx="36735">15023</cx:pt>
          <cx:pt idx="36736">17470</cx:pt>
          <cx:pt idx="36737">13922</cx:pt>
          <cx:pt idx="36738">22222</cx:pt>
          <cx:pt idx="36739">10939</cx:pt>
          <cx:pt idx="36740">14217</cx:pt>
          <cx:pt idx="36741">12289</cx:pt>
          <cx:pt idx="36742">14875</cx:pt>
          <cx:pt idx="36743">21848</cx:pt>
          <cx:pt idx="36744">24665</cx:pt>
          <cx:pt idx="36745">14137</cx:pt>
          <cx:pt idx="36746">13539</cx:pt>
          <cx:pt idx="36747">11843</cx:pt>
          <cx:pt idx="36748">16103</cx:pt>
          <cx:pt idx="36749">14064</cx:pt>
          <cx:pt idx="36750">13323</cx:pt>
          <cx:pt idx="36751">16813</cx:pt>
          <cx:pt idx="36752">13093</cx:pt>
          <cx:pt idx="36753">15982</cx:pt>
          <cx:pt idx="36754">15851</cx:pt>
          <cx:pt idx="36755">17203</cx:pt>
          <cx:pt idx="36756">18120</cx:pt>
          <cx:pt idx="36757">18886</cx:pt>
          <cx:pt idx="36758">17272</cx:pt>
          <cx:pt idx="36759">18746</cx:pt>
          <cx:pt idx="36760">18064</cx:pt>
          <cx:pt idx="36761">8287</cx:pt>
          <cx:pt idx="36762">13489</cx:pt>
          <cx:pt idx="36763">9918</cx:pt>
          <cx:pt idx="36764">23484</cx:pt>
          <cx:pt idx="36765">21539</cx:pt>
          <cx:pt idx="36766">20744</cx:pt>
          <cx:pt idx="36767">17896</cx:pt>
          <cx:pt idx="36768">7969</cx:pt>
          <cx:pt idx="36769">22812</cx:pt>
          <cx:pt idx="36770">14335</cx:pt>
          <cx:pt idx="36771">12521</cx:pt>
          <cx:pt idx="36772">13429</cx:pt>
          <cx:pt idx="36773">18045</cx:pt>
          <cx:pt idx="36774">13437</cx:pt>
          <cx:pt idx="36775">8671</cx:pt>
          <cx:pt idx="36776">22455</cx:pt>
          <cx:pt idx="36777">21186</cx:pt>
          <cx:pt idx="36778">15739</cx:pt>
          <cx:pt idx="36779">17113</cx:pt>
          <cx:pt idx="36780">15452</cx:pt>
          <cx:pt idx="36781">11417</cx:pt>
          <cx:pt idx="36782">10371</cx:pt>
          <cx:pt idx="36783">13883</cx:pt>
          <cx:pt idx="36784">24814</cx:pt>
          <cx:pt idx="36785">13140</cx:pt>
          <cx:pt idx="36786">19772</cx:pt>
          <cx:pt idx="36787">13683</cx:pt>
          <cx:pt idx="36788">15088</cx:pt>
          <cx:pt idx="36789">21006</cx:pt>
          <cx:pt idx="36790">14072</cx:pt>
          <cx:pt idx="36791">19272</cx:pt>
          <cx:pt idx="36792">21473</cx:pt>
          <cx:pt idx="36793">22039</cx:pt>
          <cx:pt idx="36794">17322</cx:pt>
          <cx:pt idx="36795">22547</cx:pt>
          <cx:pt idx="36796">19275</cx:pt>
          <cx:pt idx="36797">24548</cx:pt>
          <cx:pt idx="36798">19342</cx:pt>
          <cx:pt idx="36799">24482</cx:pt>
          <cx:pt idx="36800">16543</cx:pt>
          <cx:pt idx="36801">13807</cx:pt>
          <cx:pt idx="36802">22959</cx:pt>
          <cx:pt idx="36803">12511</cx:pt>
          <cx:pt idx="36804">11760</cx:pt>
          <cx:pt idx="36805">8324</cx:pt>
          <cx:pt idx="36806">10025</cx:pt>
          <cx:pt idx="36807">13851</cx:pt>
          <cx:pt idx="36808">11167</cx:pt>
          <cx:pt idx="36809">14942</cx:pt>
          <cx:pt idx="36810">19095</cx:pt>
          <cx:pt idx="36811">8498</cx:pt>
          <cx:pt idx="36812">24939</cx:pt>
          <cx:pt idx="36813">20764</cx:pt>
          <cx:pt idx="36814">16556</cx:pt>
          <cx:pt idx="36815">19198</cx:pt>
          <cx:pt idx="36816">14574</cx:pt>
          <cx:pt idx="36817">10623</cx:pt>
          <cx:pt idx="36818">22576</cx:pt>
          <cx:pt idx="36819">8351</cx:pt>
          <cx:pt idx="36820">22564</cx:pt>
          <cx:pt idx="36821">9958</cx:pt>
          <cx:pt idx="36822">17401</cx:pt>
          <cx:pt idx="36823">13570</cx:pt>
          <cx:pt idx="36824">16543</cx:pt>
          <cx:pt idx="36825">12723</cx:pt>
          <cx:pt idx="36826">15117</cx:pt>
          <cx:pt idx="36827">15666</cx:pt>
          <cx:pt idx="36828">9870</cx:pt>
          <cx:pt idx="36829">24164</cx:pt>
          <cx:pt idx="36830">14735</cx:pt>
          <cx:pt idx="36831">21180</cx:pt>
          <cx:pt idx="36832">17619</cx:pt>
          <cx:pt idx="36833">17982</cx:pt>
          <cx:pt idx="36834">17050</cx:pt>
          <cx:pt idx="36835">11701</cx:pt>
          <cx:pt idx="36836">11511</cx:pt>
          <cx:pt idx="36837">17220</cx:pt>
          <cx:pt idx="36838">22993</cx:pt>
          <cx:pt idx="36839">20575</cx:pt>
          <cx:pt idx="36840">14413</cx:pt>
          <cx:pt idx="36841">15367</cx:pt>
          <cx:pt idx="36842">9751</cx:pt>
          <cx:pt idx="36843">24677</cx:pt>
          <cx:pt idx="36844">13275</cx:pt>
          <cx:pt idx="36845">17104</cx:pt>
          <cx:pt idx="36846">18106</cx:pt>
          <cx:pt idx="36847">15438</cx:pt>
          <cx:pt idx="36848">22808</cx:pt>
          <cx:pt idx="36849">19127</cx:pt>
          <cx:pt idx="36850">17750</cx:pt>
          <cx:pt idx="36851">9556</cx:pt>
          <cx:pt idx="36852">13847</cx:pt>
          <cx:pt idx="36853">13614</cx:pt>
          <cx:pt idx="36854">11645</cx:pt>
          <cx:pt idx="36855">20313</cx:pt>
          <cx:pt idx="36856">20381</cx:pt>
          <cx:pt idx="36857">23202</cx:pt>
          <cx:pt idx="36858">24589</cx:pt>
          <cx:pt idx="36859">11719</cx:pt>
          <cx:pt idx="36860">8866</cx:pt>
          <cx:pt idx="36861">10627</cx:pt>
          <cx:pt idx="36862">11354</cx:pt>
          <cx:pt idx="36863">11533</cx:pt>
          <cx:pt idx="36864">13573</cx:pt>
          <cx:pt idx="36865">16463</cx:pt>
          <cx:pt idx="36866">22976</cx:pt>
          <cx:pt idx="36867">8231</cx:pt>
          <cx:pt idx="36868">12426</cx:pt>
          <cx:pt idx="36869">15401</cx:pt>
          <cx:pt idx="36870">18195</cx:pt>
          <cx:pt idx="36871">10430</cx:pt>
          <cx:pt idx="36872">19306</cx:pt>
          <cx:pt idx="36873">12105</cx:pt>
          <cx:pt idx="36874">13808</cx:pt>
          <cx:pt idx="36875">15327</cx:pt>
          <cx:pt idx="36876">14300</cx:pt>
          <cx:pt idx="36877">20159</cx:pt>
          <cx:pt idx="36878">11541</cx:pt>
          <cx:pt idx="36879">10733</cx:pt>
          <cx:pt idx="36880">19952</cx:pt>
          <cx:pt idx="36881">17538</cx:pt>
          <cx:pt idx="36882">20162</cx:pt>
          <cx:pt idx="36883">12994</cx:pt>
          <cx:pt idx="36884">16587</cx:pt>
          <cx:pt idx="36885">12630</cx:pt>
          <cx:pt idx="36886">18892</cx:pt>
          <cx:pt idx="36887">13625</cx:pt>
          <cx:pt idx="36888">13341</cx:pt>
          <cx:pt idx="36889">17319</cx:pt>
          <cx:pt idx="36890">13293</cx:pt>
          <cx:pt idx="36891">15700</cx:pt>
          <cx:pt idx="36892">17120</cx:pt>
          <cx:pt idx="36893">14047</cx:pt>
          <cx:pt idx="36894">22638</cx:pt>
          <cx:pt idx="36895">19314</cx:pt>
          <cx:pt idx="36896">19675</cx:pt>
          <cx:pt idx="36897">14893</cx:pt>
          <cx:pt idx="36898">20782</cx:pt>
          <cx:pt idx="36899">8885</cx:pt>
          <cx:pt idx="36900">14544</cx:pt>
          <cx:pt idx="36901">18777</cx:pt>
          <cx:pt idx="36902">14751</cx:pt>
          <cx:pt idx="36903">20132</cx:pt>
          <cx:pt idx="36904">19953</cx:pt>
          <cx:pt idx="36905">19350</cx:pt>
          <cx:pt idx="36906">24044</cx:pt>
          <cx:pt idx="36907">23457</cx:pt>
          <cx:pt idx="36908">21773</cx:pt>
          <cx:pt idx="36909">13590</cx:pt>
          <cx:pt idx="36910">19276</cx:pt>
          <cx:pt idx="36911">20635</cx:pt>
          <cx:pt idx="36912">11490</cx:pt>
          <cx:pt idx="36913">15906</cx:pt>
          <cx:pt idx="36914">17573</cx:pt>
          <cx:pt idx="36915">14384</cx:pt>
          <cx:pt idx="36916">11039</cx:pt>
          <cx:pt idx="36917">11623</cx:pt>
          <cx:pt idx="36918">10359</cx:pt>
          <cx:pt idx="36919">20553</cx:pt>
          <cx:pt idx="36920">19144</cx:pt>
          <cx:pt idx="36921">8502</cx:pt>
          <cx:pt idx="36922">14292</cx:pt>
          <cx:pt idx="36923">13617</cx:pt>
          <cx:pt idx="36924">11714</cx:pt>
          <cx:pt idx="36925">24669</cx:pt>
          <cx:pt idx="36926">22217</cx:pt>
          <cx:pt idx="36927">18024</cx:pt>
          <cx:pt idx="36928">17150</cx:pt>
          <cx:pt idx="36929">23911</cx:pt>
          <cx:pt idx="36930">12392</cx:pt>
          <cx:pt idx="36931">9211</cx:pt>
          <cx:pt idx="36932">12981</cx:pt>
          <cx:pt idx="36933">14211</cx:pt>
          <cx:pt idx="36934">21152</cx:pt>
          <cx:pt idx="36935">15612</cx:pt>
          <cx:pt idx="36936">15737</cx:pt>
          <cx:pt idx="36937">10353</cx:pt>
          <cx:pt idx="36938">17103</cx:pt>
          <cx:pt idx="36939">12384</cx:pt>
          <cx:pt idx="36940">16848</cx:pt>
          <cx:pt idx="36941">10940</cx:pt>
          <cx:pt idx="36942">12986</cx:pt>
          <cx:pt idx="36943">12662</cx:pt>
          <cx:pt idx="36944">9619</cx:pt>
          <cx:pt idx="36945">14794</cx:pt>
          <cx:pt idx="36946">15699</cx:pt>
          <cx:pt idx="36947">8526</cx:pt>
          <cx:pt idx="36948">16427</cx:pt>
          <cx:pt idx="36949">12607</cx:pt>
          <cx:pt idx="36950">23553</cx:pt>
          <cx:pt idx="36951">15913</cx:pt>
          <cx:pt idx="36952">13850</cx:pt>
          <cx:pt idx="36953">13048</cx:pt>
          <cx:pt idx="36954">12981</cx:pt>
          <cx:pt idx="36955">23345</cx:pt>
          <cx:pt idx="36956">12292</cx:pt>
          <cx:pt idx="36957">11853</cx:pt>
          <cx:pt idx="36958">20480</cx:pt>
          <cx:pt idx="36959">19913</cx:pt>
          <cx:pt idx="36960">18231</cx:pt>
          <cx:pt idx="36961">17284</cx:pt>
          <cx:pt idx="36962">12666</cx:pt>
          <cx:pt idx="36963">8156</cx:pt>
          <cx:pt idx="36964">17772</cx:pt>
          <cx:pt idx="36965">20832</cx:pt>
          <cx:pt idx="36966">16773</cx:pt>
          <cx:pt idx="36967">22453</cx:pt>
          <cx:pt idx="36968">13941</cx:pt>
          <cx:pt idx="36969">16157</cx:pt>
          <cx:pt idx="36970">15565</cx:pt>
          <cx:pt idx="36971">14630</cx:pt>
          <cx:pt idx="36972">21502</cx:pt>
          <cx:pt idx="36973">23960</cx:pt>
          <cx:pt idx="36974">12362</cx:pt>
          <cx:pt idx="36975">17356</cx:pt>
          <cx:pt idx="36976">22083</cx:pt>
          <cx:pt idx="36977">23457</cx:pt>
          <cx:pt idx="36978">18797</cx:pt>
          <cx:pt idx="36979">18593</cx:pt>
          <cx:pt idx="36980">21265</cx:pt>
          <cx:pt idx="36981">15983</cx:pt>
          <cx:pt idx="36982">23502</cx:pt>
          <cx:pt idx="36983">21631</cx:pt>
          <cx:pt idx="36984">15502</cx:pt>
          <cx:pt idx="36985">23499</cx:pt>
          <cx:pt idx="36986">14585</cx:pt>
          <cx:pt idx="36987">19427</cx:pt>
          <cx:pt idx="36988">17513</cx:pt>
          <cx:pt idx="36989">12514</cx:pt>
          <cx:pt idx="36990">12983</cx:pt>
          <cx:pt idx="36991">16479</cx:pt>
          <cx:pt idx="36992">13518</cx:pt>
          <cx:pt idx="36993">12526</cx:pt>
          <cx:pt idx="36994">21021</cx:pt>
          <cx:pt idx="36995">12967</cx:pt>
          <cx:pt idx="36996">17261</cx:pt>
          <cx:pt idx="36997">9307</cx:pt>
          <cx:pt idx="36998">16666</cx:pt>
          <cx:pt idx="36999">18897</cx:pt>
          <cx:pt idx="37000">16525</cx:pt>
          <cx:pt idx="37001">10152</cx:pt>
          <cx:pt idx="37002">13116</cx:pt>
          <cx:pt idx="37003">15346</cx:pt>
          <cx:pt idx="37004">23228</cx:pt>
          <cx:pt idx="37005">19913</cx:pt>
          <cx:pt idx="37006">17233</cx:pt>
          <cx:pt idx="37007">15453</cx:pt>
          <cx:pt idx="37008">12431</cx:pt>
          <cx:pt idx="37009">11951</cx:pt>
          <cx:pt idx="37010">11225</cx:pt>
          <cx:pt idx="37011">20343</cx:pt>
          <cx:pt idx="37012">21410</cx:pt>
          <cx:pt idx="37013">10147</cx:pt>
          <cx:pt idx="37014">13414</cx:pt>
          <cx:pt idx="37015">15608</cx:pt>
          <cx:pt idx="37016">12666</cx:pt>
          <cx:pt idx="37017">14299</cx:pt>
          <cx:pt idx="37018">20497</cx:pt>
          <cx:pt idx="37019">17743</cx:pt>
          <cx:pt idx="37020">13716</cx:pt>
          <cx:pt idx="37021">23636</cx:pt>
          <cx:pt idx="37022">8808</cx:pt>
          <cx:pt idx="37023">12767</cx:pt>
          <cx:pt idx="37024">12832</cx:pt>
          <cx:pt idx="37025">15605</cx:pt>
          <cx:pt idx="37026">17543</cx:pt>
          <cx:pt idx="37027">21207</cx:pt>
          <cx:pt idx="37028">13312</cx:pt>
          <cx:pt idx="37029">8648</cx:pt>
          <cx:pt idx="37030">11293</cx:pt>
          <cx:pt idx="37031">14414</cx:pt>
          <cx:pt idx="37032">11067</cx:pt>
          <cx:pt idx="37033">20884</cx:pt>
          <cx:pt idx="37034">11799</cx:pt>
          <cx:pt idx="37035">17114</cx:pt>
          <cx:pt idx="37036">11657</cx:pt>
          <cx:pt idx="37037">21632</cx:pt>
          <cx:pt idx="37038">10916</cx:pt>
          <cx:pt idx="37039">15291</cx:pt>
          <cx:pt idx="37040">11851</cx:pt>
          <cx:pt idx="37041">16043</cx:pt>
          <cx:pt idx="37042">21433</cx:pt>
          <cx:pt idx="37043">20356</cx:pt>
          <cx:pt idx="37044">11946</cx:pt>
          <cx:pt idx="37045">20062</cx:pt>
          <cx:pt idx="37046">16037</cx:pt>
          <cx:pt idx="37047">20506</cx:pt>
          <cx:pt idx="37048">18438</cx:pt>
          <cx:pt idx="37049">10434</cx:pt>
          <cx:pt idx="37050">18852</cx:pt>
          <cx:pt idx="37051">20684</cx:pt>
          <cx:pt idx="37052">20915</cx:pt>
          <cx:pt idx="37053">22430</cx:pt>
          <cx:pt idx="37054">24051</cx:pt>
          <cx:pt idx="37055">15231</cx:pt>
          <cx:pt idx="37056">15019</cx:pt>
          <cx:pt idx="37057">21691</cx:pt>
          <cx:pt idx="37058">10385</cx:pt>
          <cx:pt idx="37059">15956</cx:pt>
          <cx:pt idx="37060">21152</cx:pt>
          <cx:pt idx="37061">22448</cx:pt>
          <cx:pt idx="37062">10104</cx:pt>
          <cx:pt idx="37063">14260</cx:pt>
          <cx:pt idx="37064">16250</cx:pt>
          <cx:pt idx="37065">22875</cx:pt>
          <cx:pt idx="37066">18841</cx:pt>
          <cx:pt idx="37067">15224</cx:pt>
          <cx:pt idx="37068">23088</cx:pt>
          <cx:pt idx="37069">15923</cx:pt>
          <cx:pt idx="37070">13648</cx:pt>
          <cx:pt idx="37071">13460</cx:pt>
          <cx:pt idx="37072">12791</cx:pt>
          <cx:pt idx="37073">20230</cx:pt>
          <cx:pt idx="37074">21534</cx:pt>
          <cx:pt idx="37075">23031</cx:pt>
          <cx:pt idx="37076">12670</cx:pt>
          <cx:pt idx="37077">13415</cx:pt>
          <cx:pt idx="37078">12855</cx:pt>
          <cx:pt idx="37079">19229</cx:pt>
          <cx:pt idx="37080">13363</cx:pt>
          <cx:pt idx="37081">23784</cx:pt>
          <cx:pt idx="37082">20518</cx:pt>
          <cx:pt idx="37083">21073</cx:pt>
          <cx:pt idx="37084">22114</cx:pt>
          <cx:pt idx="37085">14558</cx:pt>
          <cx:pt idx="37086">13316</cx:pt>
          <cx:pt idx="37087">14236</cx:pt>
          <cx:pt idx="37088">18215</cx:pt>
          <cx:pt idx="37089">13621</cx:pt>
          <cx:pt idx="37090">11851</cx:pt>
          <cx:pt idx="37091">17491</cx:pt>
          <cx:pt idx="37092">18268</cx:pt>
          <cx:pt idx="37093">16469</cx:pt>
          <cx:pt idx="37094">13089</cx:pt>
          <cx:pt idx="37095">9643</cx:pt>
          <cx:pt idx="37096">12175</cx:pt>
          <cx:pt idx="37097">19347</cx:pt>
          <cx:pt idx="37098">15505</cx:pt>
          <cx:pt idx="37099">22277</cx:pt>
          <cx:pt idx="37100">9995</cx:pt>
          <cx:pt idx="37101">19638</cx:pt>
          <cx:pt idx="37102">22948</cx:pt>
          <cx:pt idx="37103">8559</cx:pt>
          <cx:pt idx="37104">20826</cx:pt>
          <cx:pt idx="37105">15282</cx:pt>
          <cx:pt idx="37106">22424</cx:pt>
          <cx:pt idx="37107">14047</cx:pt>
          <cx:pt idx="37108">19954</cx:pt>
          <cx:pt idx="37109">10044</cx:pt>
          <cx:pt idx="37110">15753</cx:pt>
          <cx:pt idx="37111">10330</cx:pt>
          <cx:pt idx="37112">19168</cx:pt>
          <cx:pt idx="37113">13000</cx:pt>
          <cx:pt idx="37114">16077</cx:pt>
          <cx:pt idx="37115">11600</cx:pt>
          <cx:pt idx="37116">22895</cx:pt>
          <cx:pt idx="37117">12757</cx:pt>
          <cx:pt idx="37118">20878</cx:pt>
          <cx:pt idx="37119">20100</cx:pt>
          <cx:pt idx="37120">14708</cx:pt>
          <cx:pt idx="37121">11073</cx:pt>
          <cx:pt idx="37122">19805</cx:pt>
          <cx:pt idx="37123">8618</cx:pt>
          <cx:pt idx="37124">19008</cx:pt>
          <cx:pt idx="37125">12151</cx:pt>
          <cx:pt idx="37126">14046</cx:pt>
          <cx:pt idx="37127">9232</cx:pt>
          <cx:pt idx="37128">16002</cx:pt>
          <cx:pt idx="37129">13185</cx:pt>
          <cx:pt idx="37130">16168</cx:pt>
          <cx:pt idx="37131">21814</cx:pt>
          <cx:pt idx="37132">18268</cx:pt>
          <cx:pt idx="37133">23699</cx:pt>
          <cx:pt idx="37134">15856</cx:pt>
          <cx:pt idx="37135">13347</cx:pt>
          <cx:pt idx="37136">21824</cx:pt>
          <cx:pt idx="37137">17390</cx:pt>
          <cx:pt idx="37138">19417</cx:pt>
          <cx:pt idx="37139">19523</cx:pt>
          <cx:pt idx="37140">22085</cx:pt>
          <cx:pt idx="37141">19859</cx:pt>
          <cx:pt idx="37142">12884</cx:pt>
          <cx:pt idx="37143">14809</cx:pt>
          <cx:pt idx="37144">17194</cx:pt>
          <cx:pt idx="37145">8741</cx:pt>
          <cx:pt idx="37146">9981</cx:pt>
          <cx:pt idx="37147">19016</cx:pt>
          <cx:pt idx="37148">21186</cx:pt>
          <cx:pt idx="37149">13506</cx:pt>
          <cx:pt idx="37150">16703</cx:pt>
          <cx:pt idx="37151">22678</cx:pt>
          <cx:pt idx="37152">20441</cx:pt>
          <cx:pt idx="37153">23183</cx:pt>
          <cx:pt idx="37154">20612</cx:pt>
          <cx:pt idx="37155">23443</cx:pt>
          <cx:pt idx="37156">15733</cx:pt>
          <cx:pt idx="37157">11689</cx:pt>
          <cx:pt idx="37158">15921</cx:pt>
          <cx:pt idx="37159">16060</cx:pt>
          <cx:pt idx="37160">18926</cx:pt>
          <cx:pt idx="37161">21052</cx:pt>
          <cx:pt idx="37162">24176</cx:pt>
          <cx:pt idx="37163">20114</cx:pt>
          <cx:pt idx="37164">13038</cx:pt>
          <cx:pt idx="37165">11297</cx:pt>
          <cx:pt idx="37166">11724</cx:pt>
          <cx:pt idx="37167">13428</cx:pt>
          <cx:pt idx="37168">19655</cx:pt>
          <cx:pt idx="37169">20097</cx:pt>
          <cx:pt idx="37170">20533</cx:pt>
          <cx:pt idx="37171">14340</cx:pt>
          <cx:pt idx="37172">17694</cx:pt>
          <cx:pt idx="37173">11720</cx:pt>
          <cx:pt idx="37174">18832</cx:pt>
          <cx:pt idx="37175">8978</cx:pt>
          <cx:pt idx="37176">9970</cx:pt>
          <cx:pt idx="37177">19412</cx:pt>
          <cx:pt idx="37178">12292</cx:pt>
          <cx:pt idx="37179">19433</cx:pt>
          <cx:pt idx="37180">18118</cx:pt>
          <cx:pt idx="37181">13749</cx:pt>
          <cx:pt idx="37182">16577</cx:pt>
          <cx:pt idx="37183">21835</cx:pt>
          <cx:pt idx="37184">18777</cx:pt>
          <cx:pt idx="37185">11679</cx:pt>
          <cx:pt idx="37186">15540</cx:pt>
          <cx:pt idx="37187">17636</cx:pt>
          <cx:pt idx="37188">19827</cx:pt>
          <cx:pt idx="37189">16561</cx:pt>
          <cx:pt idx="37190">17061</cx:pt>
          <cx:pt idx="37191">15697</cx:pt>
          <cx:pt idx="37192">10203</cx:pt>
          <cx:pt idx="37193">9958</cx:pt>
          <cx:pt idx="37194">12394</cx:pt>
          <cx:pt idx="37195">17173</cx:pt>
          <cx:pt idx="37196">16406</cx:pt>
          <cx:pt idx="37197">14756</cx:pt>
          <cx:pt idx="37198">23382</cx:pt>
          <cx:pt idx="37199">22711</cx:pt>
          <cx:pt idx="37200">15569</cx:pt>
          <cx:pt idx="37201">15218</cx:pt>
          <cx:pt idx="37202">23397</cx:pt>
          <cx:pt idx="37203">15556</cx:pt>
          <cx:pt idx="37204">12334</cx:pt>
          <cx:pt idx="37205">8349</cx:pt>
          <cx:pt idx="37206">16631</cx:pt>
          <cx:pt idx="37207">15210</cx:pt>
          <cx:pt idx="37208">16302</cx:pt>
          <cx:pt idx="37209">19420</cx:pt>
          <cx:pt idx="37210">15884</cx:pt>
          <cx:pt idx="37211">21000</cx:pt>
          <cx:pt idx="37212">15286</cx:pt>
          <cx:pt idx="37213">15060</cx:pt>
          <cx:pt idx="37214">21120</cx:pt>
          <cx:pt idx="37215">22213</cx:pt>
          <cx:pt idx="37216">14005</cx:pt>
          <cx:pt idx="37217">20386</cx:pt>
          <cx:pt idx="37218">11746</cx:pt>
          <cx:pt idx="37219">11180</cx:pt>
          <cx:pt idx="37220">17474</cx:pt>
          <cx:pt idx="37221">11744</cx:pt>
          <cx:pt idx="37222">12676</cx:pt>
          <cx:pt idx="37223">10012</cx:pt>
          <cx:pt idx="37224">17674</cx:pt>
          <cx:pt idx="37225">22169</cx:pt>
          <cx:pt idx="37226">19541</cx:pt>
          <cx:pt idx="37227">19407</cx:pt>
          <cx:pt idx="37228">13161</cx:pt>
          <cx:pt idx="37229">16337</cx:pt>
          <cx:pt idx="37230">20545</cx:pt>
          <cx:pt idx="37231">21763</cx:pt>
          <cx:pt idx="37232">16733</cx:pt>
          <cx:pt idx="37233">21203</cx:pt>
          <cx:pt idx="37234">13715</cx:pt>
          <cx:pt idx="37235">16623</cx:pt>
          <cx:pt idx="37236">18405</cx:pt>
          <cx:pt idx="37237">13020</cx:pt>
          <cx:pt idx="37238">19189</cx:pt>
          <cx:pt idx="37239">20482</cx:pt>
          <cx:pt idx="37240">16561</cx:pt>
          <cx:pt idx="37241">10811</cx:pt>
          <cx:pt idx="37242">15164</cx:pt>
          <cx:pt idx="37243">8751</cx:pt>
          <cx:pt idx="37244">20517</cx:pt>
          <cx:pt idx="37245">9894</cx:pt>
          <cx:pt idx="37246">18471</cx:pt>
          <cx:pt idx="37247">18207</cx:pt>
          <cx:pt idx="37248">18862</cx:pt>
          <cx:pt idx="37249">14660</cx:pt>
          <cx:pt idx="37250">17747</cx:pt>
          <cx:pt idx="37251">11504</cx:pt>
          <cx:pt idx="37252">20253</cx:pt>
          <cx:pt idx="37253">8222</cx:pt>
          <cx:pt idx="37254">15427</cx:pt>
          <cx:pt idx="37255">24205</cx:pt>
          <cx:pt idx="37256">14091</cx:pt>
          <cx:pt idx="37257">12414</cx:pt>
          <cx:pt idx="37258">10935</cx:pt>
          <cx:pt idx="37259">19953</cx:pt>
          <cx:pt idx="37260">17392</cx:pt>
          <cx:pt idx="37261">22911</cx:pt>
          <cx:pt idx="37262">9898</cx:pt>
          <cx:pt idx="37263">18459</cx:pt>
          <cx:pt idx="37264">10387</cx:pt>
          <cx:pt idx="37265">21236</cx:pt>
          <cx:pt idx="37266">14678</cx:pt>
          <cx:pt idx="37267">21161</cx:pt>
          <cx:pt idx="37268">15979</cx:pt>
          <cx:pt idx="37269">15933</cx:pt>
          <cx:pt idx="37270">15350</cx:pt>
          <cx:pt idx="37271">13840</cx:pt>
          <cx:pt idx="37272">21469</cx:pt>
          <cx:pt idx="37273">8861</cx:pt>
          <cx:pt idx="37274">10668</cx:pt>
          <cx:pt idx="37275">23142</cx:pt>
          <cx:pt idx="37276">12730</cx:pt>
          <cx:pt idx="37277">15974</cx:pt>
          <cx:pt idx="37278">20347</cx:pt>
          <cx:pt idx="37279">17280</cx:pt>
          <cx:pt idx="37280">22317</cx:pt>
          <cx:pt idx="37281">15895</cx:pt>
          <cx:pt idx="37282">17264</cx:pt>
          <cx:pt idx="37283">11025</cx:pt>
          <cx:pt idx="37284">13702</cx:pt>
          <cx:pt idx="37285">12802</cx:pt>
          <cx:pt idx="37286">9389</cx:pt>
          <cx:pt idx="37287">12742</cx:pt>
          <cx:pt idx="37288">21757</cx:pt>
          <cx:pt idx="37289">12277</cx:pt>
          <cx:pt idx="37290">22384</cx:pt>
          <cx:pt idx="37291">13397</cx:pt>
          <cx:pt idx="37292">12973</cx:pt>
          <cx:pt idx="37293">21620</cx:pt>
          <cx:pt idx="37294">15789</cx:pt>
          <cx:pt idx="37295">16031</cx:pt>
          <cx:pt idx="37296">21198</cx:pt>
          <cx:pt idx="37297">21408</cx:pt>
          <cx:pt idx="37298">17689</cx:pt>
          <cx:pt idx="37299">9446</cx:pt>
          <cx:pt idx="37300">12296</cx:pt>
          <cx:pt idx="37301">11113</cx:pt>
          <cx:pt idx="37302">21210</cx:pt>
          <cx:pt idx="37303">9070</cx:pt>
          <cx:pt idx="37304">24778</cx:pt>
          <cx:pt idx="37305">14202</cx:pt>
          <cx:pt idx="37306">19743</cx:pt>
          <cx:pt idx="37307">23260</cx:pt>
          <cx:pt idx="37308">16817</cx:pt>
          <cx:pt idx="37309">14171</cx:pt>
          <cx:pt idx="37310">9667</cx:pt>
          <cx:pt idx="37311">16374</cx:pt>
          <cx:pt idx="37312">23351</cx:pt>
          <cx:pt idx="37313">15626</cx:pt>
          <cx:pt idx="37314">20332</cx:pt>
          <cx:pt idx="37315">10506</cx:pt>
          <cx:pt idx="37316">16817</cx:pt>
          <cx:pt idx="37317">10973</cx:pt>
          <cx:pt idx="37318">15647</cx:pt>
          <cx:pt idx="37319">14479</cx:pt>
          <cx:pt idx="37320">14247</cx:pt>
          <cx:pt idx="37321">11054</cx:pt>
          <cx:pt idx="37322">13009</cx:pt>
          <cx:pt idx="37323">17931</cx:pt>
          <cx:pt idx="37324">12003</cx:pt>
          <cx:pt idx="37325">16534</cx:pt>
          <cx:pt idx="37326">17255</cx:pt>
          <cx:pt idx="37327">20974</cx:pt>
          <cx:pt idx="37328">18770</cx:pt>
          <cx:pt idx="37329">11174</cx:pt>
          <cx:pt idx="37330">9988</cx:pt>
          <cx:pt idx="37331">24211</cx:pt>
          <cx:pt idx="37332">14681</cx:pt>
          <cx:pt idx="37333">14270</cx:pt>
          <cx:pt idx="37334">22725</cx:pt>
          <cx:pt idx="37335">13667</cx:pt>
          <cx:pt idx="37336">19136</cx:pt>
          <cx:pt idx="37337">21629</cx:pt>
          <cx:pt idx="37338">20152</cx:pt>
          <cx:pt idx="37339">19100</cx:pt>
          <cx:pt idx="37340">18528</cx:pt>
          <cx:pt idx="37341">11577</cx:pt>
          <cx:pt idx="37342">18192</cx:pt>
          <cx:pt idx="37343">15912</cx:pt>
          <cx:pt idx="37344">17296</cx:pt>
          <cx:pt idx="37345">22481</cx:pt>
          <cx:pt idx="37346">18947</cx:pt>
          <cx:pt idx="37347">18797</cx:pt>
          <cx:pt idx="37348">22034</cx:pt>
          <cx:pt idx="37349">18433</cx:pt>
          <cx:pt idx="37350">12140</cx:pt>
          <cx:pt idx="37351">18224</cx:pt>
          <cx:pt idx="37352">16542</cx:pt>
          <cx:pt idx="37353">12417</cx:pt>
          <cx:pt idx="37354">23240</cx:pt>
          <cx:pt idx="37355">12992</cx:pt>
          <cx:pt idx="37356">21811</cx:pt>
          <cx:pt idx="37357">14472</cx:pt>
          <cx:pt idx="37358">13597</cx:pt>
          <cx:pt idx="37359">23673</cx:pt>
          <cx:pt idx="37360">13150</cx:pt>
          <cx:pt idx="37361">15469</cx:pt>
          <cx:pt idx="37362">18359</cx:pt>
          <cx:pt idx="37363">10556</cx:pt>
          <cx:pt idx="37364">13347</cx:pt>
          <cx:pt idx="37365">11754</cx:pt>
          <cx:pt idx="37366">14950</cx:pt>
          <cx:pt idx="37367">20445</cx:pt>
          <cx:pt idx="37368">22156</cx:pt>
          <cx:pt idx="37369">11014</cx:pt>
          <cx:pt idx="37370">22599</cx:pt>
          <cx:pt idx="37371">20871</cx:pt>
          <cx:pt idx="37372">20356</cx:pt>
          <cx:pt idx="37373">14992</cx:pt>
          <cx:pt idx="37374">10156</cx:pt>
          <cx:pt idx="37375">20909</cx:pt>
          <cx:pt idx="37376">18119</cx:pt>
          <cx:pt idx="37377">18000</cx:pt>
          <cx:pt idx="37378">14661</cx:pt>
          <cx:pt idx="37379">9722</cx:pt>
          <cx:pt idx="37380">19181</cx:pt>
          <cx:pt idx="37381">11393</cx:pt>
          <cx:pt idx="37382">8511</cx:pt>
          <cx:pt idx="37383">15842</cx:pt>
          <cx:pt idx="37384">18798</cx:pt>
          <cx:pt idx="37385">16564</cx:pt>
          <cx:pt idx="37386">14162</cx:pt>
          <cx:pt idx="37387">11450</cx:pt>
          <cx:pt idx="37388">13922</cx:pt>
          <cx:pt idx="37389">18392</cx:pt>
          <cx:pt idx="37390">15941</cx:pt>
          <cx:pt idx="37391">19315</cx:pt>
          <cx:pt idx="37392">15365</cx:pt>
          <cx:pt idx="37393">10907</cx:pt>
          <cx:pt idx="37394">13977</cx:pt>
          <cx:pt idx="37395">15965</cx:pt>
          <cx:pt idx="37396">19137</cx:pt>
          <cx:pt idx="37397">10130</cx:pt>
          <cx:pt idx="37398">15776</cx:pt>
          <cx:pt idx="37399">24039</cx:pt>
          <cx:pt idx="37400">17331</cx:pt>
          <cx:pt idx="37401">13297</cx:pt>
          <cx:pt idx="37402">14295</cx:pt>
          <cx:pt idx="37403">23293</cx:pt>
          <cx:pt idx="37404">17289</cx:pt>
          <cx:pt idx="37405">19489</cx:pt>
          <cx:pt idx="37406">21845</cx:pt>
          <cx:pt idx="37407">14814</cx:pt>
          <cx:pt idx="37408">22099</cx:pt>
          <cx:pt idx="37409">8957</cx:pt>
          <cx:pt idx="37410">14372</cx:pt>
          <cx:pt idx="37411">16849</cx:pt>
          <cx:pt idx="37412">19639</cx:pt>
          <cx:pt idx="37413">19535</cx:pt>
          <cx:pt idx="37414">20843</cx:pt>
          <cx:pt idx="37415">22951</cx:pt>
          <cx:pt idx="37416">14312</cx:pt>
          <cx:pt idx="37417">8959</cx:pt>
          <cx:pt idx="37418">20191</cx:pt>
          <cx:pt idx="37419">11333</cx:pt>
          <cx:pt idx="37420">20046</cx:pt>
          <cx:pt idx="37421">13102</cx:pt>
          <cx:pt idx="37422">19686</cx:pt>
          <cx:pt idx="37423">19638</cx:pt>
          <cx:pt idx="37424">16028</cx:pt>
          <cx:pt idx="37425">11410</cx:pt>
          <cx:pt idx="37426">11489</cx:pt>
          <cx:pt idx="37427">13076</cx:pt>
          <cx:pt idx="37428">17461</cx:pt>
          <cx:pt idx="37429">20509</cx:pt>
          <cx:pt idx="37430">9251</cx:pt>
          <cx:pt idx="37431">18714</cx:pt>
          <cx:pt idx="37432">17321</cx:pt>
          <cx:pt idx="37433">19801</cx:pt>
          <cx:pt idx="37434">18523</cx:pt>
          <cx:pt idx="37435">21861</cx:pt>
          <cx:pt idx="37436">19215</cx:pt>
          <cx:pt idx="37437">12100</cx:pt>
          <cx:pt idx="37438">9986</cx:pt>
          <cx:pt idx="37439">19284</cx:pt>
          <cx:pt idx="37440">10899</cx:pt>
          <cx:pt idx="37441">11869</cx:pt>
          <cx:pt idx="37442">10152</cx:pt>
          <cx:pt idx="37443">16495</cx:pt>
          <cx:pt idx="37444">20349</cx:pt>
          <cx:pt idx="37445">17772</cx:pt>
          <cx:pt idx="37446">14209</cx:pt>
          <cx:pt idx="37447">20801</cx:pt>
          <cx:pt idx="37448">9222</cx:pt>
          <cx:pt idx="37449">13095</cx:pt>
          <cx:pt idx="37450">20658</cx:pt>
          <cx:pt idx="37451">18144</cx:pt>
          <cx:pt idx="37452">20087</cx:pt>
          <cx:pt idx="37453">14957</cx:pt>
          <cx:pt idx="37454">11911</cx:pt>
          <cx:pt idx="37455">14921</cx:pt>
          <cx:pt idx="37456">16754</cx:pt>
          <cx:pt idx="37457">16366</cx:pt>
          <cx:pt idx="37458">14821</cx:pt>
          <cx:pt idx="37459">13540</cx:pt>
          <cx:pt idx="37460">12227</cx:pt>
          <cx:pt idx="37461">12873</cx:pt>
          <cx:pt idx="37462">13316</cx:pt>
          <cx:pt idx="37463">18927</cx:pt>
          <cx:pt idx="37464">20056</cx:pt>
          <cx:pt idx="37465">20768</cx:pt>
          <cx:pt idx="37466">16114</cx:pt>
          <cx:pt idx="37467">15350</cx:pt>
          <cx:pt idx="37468">20669</cx:pt>
          <cx:pt idx="37469">12306</cx:pt>
          <cx:pt idx="37470">22289</cx:pt>
          <cx:pt idx="37471">17583</cx:pt>
          <cx:pt idx="37472">13376</cx:pt>
          <cx:pt idx="37473">10909</cx:pt>
          <cx:pt idx="37474">13793</cx:pt>
          <cx:pt idx="37475">16332</cx:pt>
          <cx:pt idx="37476">20329</cx:pt>
          <cx:pt idx="37477">9907</cx:pt>
          <cx:pt idx="37478">17472</cx:pt>
          <cx:pt idx="37479">14601</cx:pt>
          <cx:pt idx="37480">11469</cx:pt>
          <cx:pt idx="37481">11058</cx:pt>
          <cx:pt idx="37482">19908</cx:pt>
          <cx:pt idx="37483">14212</cx:pt>
          <cx:pt idx="37484">18753</cx:pt>
          <cx:pt idx="37485">20027</cx:pt>
          <cx:pt idx="37486">10359</cx:pt>
          <cx:pt idx="37487">10990</cx:pt>
          <cx:pt idx="37488">20077</cx:pt>
          <cx:pt idx="37489">19724</cx:pt>
          <cx:pt idx="37490">9294</cx:pt>
          <cx:pt idx="37491">18940</cx:pt>
          <cx:pt idx="37492">24329</cx:pt>
          <cx:pt idx="37493">24304</cx:pt>
          <cx:pt idx="37494">16129</cx:pt>
          <cx:pt idx="37495">15787</cx:pt>
          <cx:pt idx="37496">12774</cx:pt>
          <cx:pt idx="37497">12593</cx:pt>
          <cx:pt idx="37498">9138</cx:pt>
          <cx:pt idx="37499">18540</cx:pt>
          <cx:pt idx="37500">13386</cx:pt>
          <cx:pt idx="37501">24105</cx:pt>
          <cx:pt idx="37502">19230</cx:pt>
          <cx:pt idx="37503">9228</cx:pt>
          <cx:pt idx="37504">12153</cx:pt>
          <cx:pt idx="37505">12636</cx:pt>
          <cx:pt idx="37506">18832</cx:pt>
          <cx:pt idx="37507">17467</cx:pt>
          <cx:pt idx="37508">14748</cx:pt>
          <cx:pt idx="37509">18054</cx:pt>
          <cx:pt idx="37510">10060</cx:pt>
          <cx:pt idx="37511">9465</cx:pt>
          <cx:pt idx="37512">12403</cx:pt>
          <cx:pt idx="37513">19836</cx:pt>
          <cx:pt idx="37514">8239</cx:pt>
          <cx:pt idx="37515">18951</cx:pt>
          <cx:pt idx="37516">14214</cx:pt>
          <cx:pt idx="37517">19768</cx:pt>
          <cx:pt idx="37518">13400</cx:pt>
          <cx:pt idx="37519">22676</cx:pt>
          <cx:pt idx="37520">20450</cx:pt>
          <cx:pt idx="37521">17527</cx:pt>
          <cx:pt idx="37522">21191</cx:pt>
          <cx:pt idx="37523">17721</cx:pt>
          <cx:pt idx="37524">16366</cx:pt>
          <cx:pt idx="37525">10565</cx:pt>
          <cx:pt idx="37526">21664</cx:pt>
          <cx:pt idx="37527">12775</cx:pt>
          <cx:pt idx="37528">14413</cx:pt>
          <cx:pt idx="37529">13073</cx:pt>
          <cx:pt idx="37530">15943</cx:pt>
          <cx:pt idx="37531">17358</cx:pt>
          <cx:pt idx="37532">21441</cx:pt>
          <cx:pt idx="37533">7897</cx:pt>
          <cx:pt idx="37534">8581</cx:pt>
          <cx:pt idx="37535">19576</cx:pt>
          <cx:pt idx="37536">13352</cx:pt>
          <cx:pt idx="37537">22009</cx:pt>
          <cx:pt idx="37538">10737</cx:pt>
          <cx:pt idx="37539">22039</cx:pt>
          <cx:pt idx="37540">8424</cx:pt>
          <cx:pt idx="37541">14516</cx:pt>
          <cx:pt idx="37542">8646</cx:pt>
          <cx:pt idx="37543">10217</cx:pt>
          <cx:pt idx="37544">8695</cx:pt>
          <cx:pt idx="37545">23699</cx:pt>
          <cx:pt idx="37546">14152</cx:pt>
          <cx:pt idx="37547">22290</cx:pt>
          <cx:pt idx="37548">22320</cx:pt>
          <cx:pt idx="37549">10237</cx:pt>
          <cx:pt idx="37550">14588</cx:pt>
          <cx:pt idx="37551">15652</cx:pt>
          <cx:pt idx="37552">23213</cx:pt>
          <cx:pt idx="37553">14524</cx:pt>
          <cx:pt idx="37554">11582</cx:pt>
          <cx:pt idx="37555">24998</cx:pt>
          <cx:pt idx="37556">18821</cx:pt>
          <cx:pt idx="37557">24322</cx:pt>
          <cx:pt idx="37558">7687</cx:pt>
          <cx:pt idx="37559">13790</cx:pt>
          <cx:pt idx="37560">17441</cx:pt>
          <cx:pt idx="37561">20595</cx:pt>
          <cx:pt idx="37562">10295</cx:pt>
          <cx:pt idx="37563">10979</cx:pt>
          <cx:pt idx="37564">18495</cx:pt>
          <cx:pt idx="37565">8095</cx:pt>
          <cx:pt idx="37566">12846</cx:pt>
          <cx:pt idx="37567">11293</cx:pt>
          <cx:pt idx="37568">10264</cx:pt>
          <cx:pt idx="37569">19969</cx:pt>
          <cx:pt idx="37570">9086</cx:pt>
          <cx:pt idx="37571">14836</cx:pt>
          <cx:pt idx="37572">11905</cx:pt>
          <cx:pt idx="37573">23632</cx:pt>
          <cx:pt idx="37574">13650</cx:pt>
          <cx:pt idx="37575">9817</cx:pt>
          <cx:pt idx="37576">14820</cx:pt>
          <cx:pt idx="37577">18792</cx:pt>
          <cx:pt idx="37578">9703</cx:pt>
          <cx:pt idx="37579">17967</cx:pt>
          <cx:pt idx="37580">18713</cx:pt>
          <cx:pt idx="37581">22191</cx:pt>
          <cx:pt idx="37582">12144</cx:pt>
          <cx:pt idx="37583">9036</cx:pt>
          <cx:pt idx="37584">11425</cx:pt>
          <cx:pt idx="37585">14977</cx:pt>
          <cx:pt idx="37586">12118</cx:pt>
          <cx:pt idx="37587">14052</cx:pt>
          <cx:pt idx="37588">22228</cx:pt>
          <cx:pt idx="37589">7690</cx:pt>
          <cx:pt idx="37590">13480</cx:pt>
          <cx:pt idx="37591">11867</cx:pt>
          <cx:pt idx="37592">11427</cx:pt>
          <cx:pt idx="37593">14300</cx:pt>
          <cx:pt idx="37594">18576</cx:pt>
          <cx:pt idx="37595">22913</cx:pt>
          <cx:pt idx="37596">9808</cx:pt>
          <cx:pt idx="37597">16378</cx:pt>
          <cx:pt idx="37598">10631</cx:pt>
          <cx:pt idx="37599">10950</cx:pt>
          <cx:pt idx="37600">16005</cx:pt>
          <cx:pt idx="37601">17869</cx:pt>
          <cx:pt idx="37602">17249</cx:pt>
          <cx:pt idx="37603">20983</cx:pt>
          <cx:pt idx="37604">15249</cx:pt>
          <cx:pt idx="37605">24248</cx:pt>
          <cx:pt idx="37606">15878</cx:pt>
          <cx:pt idx="37607">15036</cx:pt>
          <cx:pt idx="37608">22119</cx:pt>
          <cx:pt idx="37609">19450</cx:pt>
          <cx:pt idx="37610">13067</cx:pt>
          <cx:pt idx="37611">10995</cx:pt>
          <cx:pt idx="37612">15840</cx:pt>
          <cx:pt idx="37613">10107</cx:pt>
          <cx:pt idx="37614">14231</cx:pt>
          <cx:pt idx="37615">15744</cx:pt>
          <cx:pt idx="37616">18724</cx:pt>
          <cx:pt idx="37617">19953</cx:pt>
          <cx:pt idx="37618">15630</cx:pt>
          <cx:pt idx="37619">15145</cx:pt>
          <cx:pt idx="37620">12069</cx:pt>
          <cx:pt idx="37621">10031</cx:pt>
          <cx:pt idx="37622">22835</cx:pt>
          <cx:pt idx="37623">17518</cx:pt>
          <cx:pt idx="37624">22099</cx:pt>
          <cx:pt idx="37625">12583</cx:pt>
          <cx:pt idx="37626">12698</cx:pt>
          <cx:pt idx="37627">23909</cx:pt>
          <cx:pt idx="37628">12433</cx:pt>
          <cx:pt idx="37629">11727</cx:pt>
          <cx:pt idx="37630">12510</cx:pt>
          <cx:pt idx="37631">8773</cx:pt>
          <cx:pt idx="37632">18913</cx:pt>
          <cx:pt idx="37633">8306</cx:pt>
          <cx:pt idx="37634">15887</cx:pt>
          <cx:pt idx="37635">20827</cx:pt>
          <cx:pt idx="37636">10311</cx:pt>
          <cx:pt idx="37637">22669</cx:pt>
          <cx:pt idx="37638">16100</cx:pt>
          <cx:pt idx="37639">13425</cx:pt>
          <cx:pt idx="37640">9981</cx:pt>
          <cx:pt idx="37641">13816</cx:pt>
          <cx:pt idx="37642">14001</cx:pt>
          <cx:pt idx="37643">16836</cx:pt>
          <cx:pt idx="37644">13559</cx:pt>
          <cx:pt idx="37645">16175</cx:pt>
          <cx:pt idx="37646">15338</cx:pt>
          <cx:pt idx="37647">8210</cx:pt>
          <cx:pt idx="37648">9894</cx:pt>
          <cx:pt idx="37649">17148</cx:pt>
          <cx:pt idx="37650">13463</cx:pt>
          <cx:pt idx="37651">17914</cx:pt>
          <cx:pt idx="37652">17805</cx:pt>
          <cx:pt idx="37653">18967</cx:pt>
          <cx:pt idx="37654">18832</cx:pt>
          <cx:pt idx="37655">16163</cx:pt>
          <cx:pt idx="37656">16098</cx:pt>
          <cx:pt idx="37657">16458</cx:pt>
          <cx:pt idx="37658">17946</cx:pt>
          <cx:pt idx="37659">8153</cx:pt>
          <cx:pt idx="37660">16250</cx:pt>
          <cx:pt idx="37661">12985</cx:pt>
          <cx:pt idx="37662">10350</cx:pt>
          <cx:pt idx="37663">14150</cx:pt>
          <cx:pt idx="37664">13570</cx:pt>
          <cx:pt idx="37665">22800</cx:pt>
          <cx:pt idx="37666">15253</cx:pt>
          <cx:pt idx="37667">16976</cx:pt>
          <cx:pt idx="37668">13792</cx:pt>
          <cx:pt idx="37669">12030</cx:pt>
          <cx:pt idx="37670">15429</cx:pt>
          <cx:pt idx="37671">18812</cx:pt>
          <cx:pt idx="37672">20122</cx:pt>
          <cx:pt idx="37673">17525</cx:pt>
          <cx:pt idx="37674">15881</cx:pt>
          <cx:pt idx="37675">19147</cx:pt>
          <cx:pt idx="37676">12526</cx:pt>
          <cx:pt idx="37677">18973</cx:pt>
          <cx:pt idx="37678">10790</cx:pt>
          <cx:pt idx="37679">16735</cx:pt>
          <cx:pt idx="37680">14935</cx:pt>
          <cx:pt idx="37681">21390</cx:pt>
          <cx:pt idx="37682">16602</cx:pt>
          <cx:pt idx="37683">20115</cx:pt>
          <cx:pt idx="37684">12538</cx:pt>
          <cx:pt idx="37685">14015</cx:pt>
          <cx:pt idx="37686">11371</cx:pt>
          <cx:pt idx="37687">11806</cx:pt>
          <cx:pt idx="37688">9698</cx:pt>
          <cx:pt idx="37689">19569</cx:pt>
          <cx:pt idx="37690">16283</cx:pt>
          <cx:pt idx="37691">17022</cx:pt>
          <cx:pt idx="37692">19421</cx:pt>
          <cx:pt idx="37693">19659</cx:pt>
          <cx:pt idx="37694">13561</cx:pt>
          <cx:pt idx="37695">19310</cx:pt>
          <cx:pt idx="37696">21736</cx:pt>
          <cx:pt idx="37697">20701</cx:pt>
          <cx:pt idx="37698">10383</cx:pt>
          <cx:pt idx="37699">18518</cx:pt>
          <cx:pt idx="37700">24638</cx:pt>
          <cx:pt idx="37701">19185</cx:pt>
          <cx:pt idx="37702">12224</cx:pt>
          <cx:pt idx="37703">13185</cx:pt>
          <cx:pt idx="37704">21909</cx:pt>
          <cx:pt idx="37705">15836</cx:pt>
          <cx:pt idx="37706">19002</cx:pt>
          <cx:pt idx="37707">18276</cx:pt>
          <cx:pt idx="37708">13461</cx:pt>
          <cx:pt idx="37709">11539</cx:pt>
          <cx:pt idx="37710">22038</cx:pt>
          <cx:pt idx="37711">11675</cx:pt>
          <cx:pt idx="37712">21855</cx:pt>
          <cx:pt idx="37713">11222</cx:pt>
          <cx:pt idx="37714">16690</cx:pt>
          <cx:pt idx="37715">11883</cx:pt>
          <cx:pt idx="37716">14746</cx:pt>
          <cx:pt idx="37717">19366</cx:pt>
          <cx:pt idx="37718">13460</cx:pt>
          <cx:pt idx="37719">14800</cx:pt>
          <cx:pt idx="37720">12126</cx:pt>
          <cx:pt idx="37721">8977</cx:pt>
          <cx:pt idx="37722">13318</cx:pt>
          <cx:pt idx="37723">8598</cx:pt>
          <cx:pt idx="37724">14732</cx:pt>
          <cx:pt idx="37725">18533</cx:pt>
          <cx:pt idx="37726">13793</cx:pt>
          <cx:pt idx="37727">20371</cx:pt>
          <cx:pt idx="37728">10259</cx:pt>
          <cx:pt idx="37729">22518</cx:pt>
          <cx:pt idx="37730">22532</cx:pt>
          <cx:pt idx="37731">15208</cx:pt>
          <cx:pt idx="37732">22307</cx:pt>
          <cx:pt idx="37733">14848</cx:pt>
          <cx:pt idx="37734">22037</cx:pt>
          <cx:pt idx="37735">20928</cx:pt>
          <cx:pt idx="37736">12951</cx:pt>
          <cx:pt idx="37737">16901</cx:pt>
          <cx:pt idx="37738">15013</cx:pt>
          <cx:pt idx="37739">11994</cx:pt>
          <cx:pt idx="37740">17537</cx:pt>
          <cx:pt idx="37741">16476</cx:pt>
          <cx:pt idx="37742">16598</cx:pt>
          <cx:pt idx="37743">13599</cx:pt>
          <cx:pt idx="37744">17876</cx:pt>
          <cx:pt idx="37745">15223</cx:pt>
          <cx:pt idx="37746">15958</cx:pt>
          <cx:pt idx="37747">14169</cx:pt>
          <cx:pt idx="37748">23451</cx:pt>
          <cx:pt idx="37749">21745</cx:pt>
          <cx:pt idx="37750">17852</cx:pt>
          <cx:pt idx="37751">20557</cx:pt>
          <cx:pt idx="37752">21515</cx:pt>
          <cx:pt idx="37753">15646</cx:pt>
          <cx:pt idx="37754">16548</cx:pt>
          <cx:pt idx="37755">11778</cx:pt>
          <cx:pt idx="37756">10816</cx:pt>
          <cx:pt idx="37757">9940</cx:pt>
          <cx:pt idx="37758">18627</cx:pt>
          <cx:pt idx="37759">14145</cx:pt>
          <cx:pt idx="37760">24040</cx:pt>
          <cx:pt idx="37761">8750</cx:pt>
          <cx:pt idx="37762">18921</cx:pt>
          <cx:pt idx="37763">21904</cx:pt>
          <cx:pt idx="37764">23258</cx:pt>
          <cx:pt idx="37765">10340</cx:pt>
          <cx:pt idx="37766">10726</cx:pt>
          <cx:pt idx="37767">14871</cx:pt>
          <cx:pt idx="37768">17420</cx:pt>
          <cx:pt idx="37769">23519</cx:pt>
          <cx:pt idx="37770">18769</cx:pt>
          <cx:pt idx="37771">22703</cx:pt>
          <cx:pt idx="37772">15931</cx:pt>
          <cx:pt idx="37773">11647</cx:pt>
          <cx:pt idx="37774">9295</cx:pt>
          <cx:pt idx="37775">16087</cx:pt>
          <cx:pt idx="37776">9677</cx:pt>
          <cx:pt idx="37777">19562</cx:pt>
          <cx:pt idx="37778">24042</cx:pt>
          <cx:pt idx="37779">9201</cx:pt>
          <cx:pt idx="37780">9988</cx:pt>
          <cx:pt idx="37781">17791</cx:pt>
          <cx:pt idx="37782">23867</cx:pt>
          <cx:pt idx="37783">14552</cx:pt>
          <cx:pt idx="37784">16398</cx:pt>
          <cx:pt idx="37785">11082</cx:pt>
          <cx:pt idx="37786">11863</cx:pt>
          <cx:pt idx="37787">22893</cx:pt>
          <cx:pt idx="37788">10394</cx:pt>
          <cx:pt idx="37789">10833</cx:pt>
          <cx:pt idx="37790">18242</cx:pt>
          <cx:pt idx="37791">21478</cx:pt>
          <cx:pt idx="37792">18179</cx:pt>
          <cx:pt idx="37793">20746</cx:pt>
          <cx:pt idx="37794">21968</cx:pt>
          <cx:pt idx="37795">10155</cx:pt>
          <cx:pt idx="37796">12888</cx:pt>
          <cx:pt idx="37797">12786</cx:pt>
          <cx:pt idx="37798">12250</cx:pt>
          <cx:pt idx="37799">17366</cx:pt>
          <cx:pt idx="37800">13395</cx:pt>
          <cx:pt idx="37801">16454</cx:pt>
          <cx:pt idx="37802">17774</cx:pt>
          <cx:pt idx="37803">16455</cx:pt>
          <cx:pt idx="37804">12976</cx:pt>
          <cx:pt idx="37805">16314</cx:pt>
          <cx:pt idx="37806">17504</cx:pt>
          <cx:pt idx="37807">9652</cx:pt>
          <cx:pt idx="37808">16511</cx:pt>
          <cx:pt idx="37809">10205</cx:pt>
          <cx:pt idx="37810">18496</cx:pt>
          <cx:pt idx="37811">12938</cx:pt>
          <cx:pt idx="37812">23094</cx:pt>
          <cx:pt idx="37813">10045</cx:pt>
          <cx:pt idx="37814">9619</cx:pt>
          <cx:pt idx="37815">19046</cx:pt>
          <cx:pt idx="37816">11965</cx:pt>
          <cx:pt idx="37817">12549</cx:pt>
          <cx:pt idx="37818">11118</cx:pt>
          <cx:pt idx="37819">10188</cx:pt>
          <cx:pt idx="37820">9943</cx:pt>
          <cx:pt idx="37821">9237</cx:pt>
          <cx:pt idx="37822">9420</cx:pt>
          <cx:pt idx="37823">23085</cx:pt>
          <cx:pt idx="37824">19788</cx:pt>
          <cx:pt idx="37825">23491</cx:pt>
          <cx:pt idx="37826">14155</cx:pt>
          <cx:pt idx="37827">23436</cx:pt>
          <cx:pt idx="37828">12044</cx:pt>
          <cx:pt idx="37829">15376</cx:pt>
          <cx:pt idx="37830">11390</cx:pt>
          <cx:pt idx="37831">23413</cx:pt>
          <cx:pt idx="37832">9456</cx:pt>
          <cx:pt idx="37833">17253</cx:pt>
          <cx:pt idx="37834">19521</cx:pt>
          <cx:pt idx="37835">9996</cx:pt>
          <cx:pt idx="37836">10443</cx:pt>
          <cx:pt idx="37837">11376</cx:pt>
          <cx:pt idx="37838">16420</cx:pt>
          <cx:pt idx="37839">10504</cx:pt>
          <cx:pt idx="37840">16761</cx:pt>
          <cx:pt idx="37841">9656</cx:pt>
          <cx:pt idx="37842">12337</cx:pt>
          <cx:pt idx="37843">14649</cx:pt>
          <cx:pt idx="37844">15978</cx:pt>
          <cx:pt idx="37845">13291</cx:pt>
          <cx:pt idx="37846">16415</cx:pt>
          <cx:pt idx="37847">18837</cx:pt>
          <cx:pt idx="37848">14760</cx:pt>
          <cx:pt idx="37849">16595</cx:pt>
          <cx:pt idx="37850">11468</cx:pt>
          <cx:pt idx="37851">19241</cx:pt>
          <cx:pt idx="37852">16656</cx:pt>
          <cx:pt idx="37853">18202</cx:pt>
          <cx:pt idx="37854">17280</cx:pt>
          <cx:pt idx="37855">10913</cx:pt>
          <cx:pt idx="37856">14761</cx:pt>
          <cx:pt idx="37857">16098</cx:pt>
          <cx:pt idx="37858">8764</cx:pt>
          <cx:pt idx="37859">23878</cx:pt>
          <cx:pt idx="37860">16219</cx:pt>
          <cx:pt idx="37861">12084</cx:pt>
          <cx:pt idx="37862">22860</cx:pt>
          <cx:pt idx="37863">13517</cx:pt>
          <cx:pt idx="37864">15900</cx:pt>
          <cx:pt idx="37865">20401</cx:pt>
          <cx:pt idx="37866">13426</cx:pt>
          <cx:pt idx="37867">16403</cx:pt>
          <cx:pt idx="37868">18423</cx:pt>
          <cx:pt idx="37869">14034</cx:pt>
          <cx:pt idx="37870">16910</cx:pt>
          <cx:pt idx="37871">22087</cx:pt>
          <cx:pt idx="37872">20802</cx:pt>
          <cx:pt idx="37873">23008</cx:pt>
          <cx:pt idx="37874">20573</cx:pt>
          <cx:pt idx="37875">12067</cx:pt>
          <cx:pt idx="37876">13669</cx:pt>
          <cx:pt idx="37877">12448</cx:pt>
          <cx:pt idx="37878">19625</cx:pt>
          <cx:pt idx="37879">20189</cx:pt>
          <cx:pt idx="37880">21691</cx:pt>
          <cx:pt idx="37881">16204</cx:pt>
          <cx:pt idx="37882">20720</cx:pt>
          <cx:pt idx="37883">18775</cx:pt>
          <cx:pt idx="37884">19106</cx:pt>
          <cx:pt idx="37885">13012</cx:pt>
          <cx:pt idx="37886">23366</cx:pt>
          <cx:pt idx="37887">18761</cx:pt>
          <cx:pt idx="37888">15821</cx:pt>
          <cx:pt idx="37889">13523</cx:pt>
          <cx:pt idx="37890">10871</cx:pt>
          <cx:pt idx="37891">11299</cx:pt>
          <cx:pt idx="37892">9214</cx:pt>
          <cx:pt idx="37893">9219</cx:pt>
          <cx:pt idx="37894">19932</cx:pt>
          <cx:pt idx="37895">19564</cx:pt>
          <cx:pt idx="37896">15282</cx:pt>
          <cx:pt idx="37897">15999</cx:pt>
          <cx:pt idx="37898">11039</cx:pt>
          <cx:pt idx="37899">21968</cx:pt>
          <cx:pt idx="37900">14173</cx:pt>
          <cx:pt idx="37901">22586</cx:pt>
          <cx:pt idx="37902">19946</cx:pt>
          <cx:pt idx="37903">15713</cx:pt>
          <cx:pt idx="37904">13215</cx:pt>
          <cx:pt idx="37905">13461</cx:pt>
          <cx:pt idx="37906">16243</cx:pt>
          <cx:pt idx="37907">18285</cx:pt>
          <cx:pt idx="37908">13407</cx:pt>
          <cx:pt idx="37909">11752</cx:pt>
          <cx:pt idx="37910">19191</cx:pt>
          <cx:pt idx="37911">9630</cx:pt>
          <cx:pt idx="37912">11559</cx:pt>
          <cx:pt idx="37913">16230</cx:pt>
          <cx:pt idx="37914">17460</cx:pt>
          <cx:pt idx="37915">21603</cx:pt>
          <cx:pt idx="37916">14890</cx:pt>
          <cx:pt idx="37917">13287</cx:pt>
          <cx:pt idx="37918">16410</cx:pt>
          <cx:pt idx="37919">15237</cx:pt>
          <cx:pt idx="37920">13102</cx:pt>
          <cx:pt idx="37921">15557</cx:pt>
          <cx:pt idx="37922">16190</cx:pt>
          <cx:pt idx="37923">17417</cx:pt>
          <cx:pt idx="37924">21944</cx:pt>
          <cx:pt idx="37925">24022</cx:pt>
          <cx:pt idx="37926">8753</cx:pt>
          <cx:pt idx="37927">18092</cx:pt>
          <cx:pt idx="37928">18959</cx:pt>
          <cx:pt idx="37929">18620</cx:pt>
          <cx:pt idx="37930">22033</cx:pt>
          <cx:pt idx="37931">12699</cx:pt>
          <cx:pt idx="37932">14179</cx:pt>
          <cx:pt idx="37933">16554</cx:pt>
          <cx:pt idx="37934">22619</cx:pt>
          <cx:pt idx="37935">20127</cx:pt>
          <cx:pt idx="37936">12995</cx:pt>
          <cx:pt idx="37937">20940</cx:pt>
          <cx:pt idx="37938">15767</cx:pt>
          <cx:pt idx="37939">14957</cx:pt>
          <cx:pt idx="37940">23531</cx:pt>
          <cx:pt idx="37941">21307</cx:pt>
          <cx:pt idx="37942">10151</cx:pt>
          <cx:pt idx="37943">20542</cx:pt>
          <cx:pt idx="37944">12287</cx:pt>
          <cx:pt idx="37945">20859</cx:pt>
          <cx:pt idx="37946">12233</cx:pt>
          <cx:pt idx="37947">13576</cx:pt>
          <cx:pt idx="37948">18864</cx:pt>
          <cx:pt idx="37949">15065</cx:pt>
          <cx:pt idx="37950">11356</cx:pt>
          <cx:pt idx="37951">18231</cx:pt>
          <cx:pt idx="37952">13890</cx:pt>
          <cx:pt idx="37953">20723</cx:pt>
          <cx:pt idx="37954">22733</cx:pt>
          <cx:pt idx="37955">12996</cx:pt>
          <cx:pt idx="37956">15172</cx:pt>
          <cx:pt idx="37957">15756</cx:pt>
          <cx:pt idx="37958">23167</cx:pt>
          <cx:pt idx="37959">22470</cx:pt>
          <cx:pt idx="37960">15698</cx:pt>
          <cx:pt idx="37961">17179</cx:pt>
          <cx:pt idx="37962">21960</cx:pt>
          <cx:pt idx="37963">19340</cx:pt>
          <cx:pt idx="37964">15483</cx:pt>
          <cx:pt idx="37965">16955</cx:pt>
          <cx:pt idx="37966">16088</cx:pt>
          <cx:pt idx="37967">15075</cx:pt>
          <cx:pt idx="37968">14624</cx:pt>
          <cx:pt idx="37969">13549</cx:pt>
          <cx:pt idx="37970">23291</cx:pt>
          <cx:pt idx="37971">21965</cx:pt>
          <cx:pt idx="37972">12754</cx:pt>
          <cx:pt idx="37973">17896</cx:pt>
          <cx:pt idx="37974">22859</cx:pt>
          <cx:pt idx="37975">10574</cx:pt>
          <cx:pt idx="37976">23316</cx:pt>
          <cx:pt idx="37977">11633</cx:pt>
          <cx:pt idx="37978">11332</cx:pt>
          <cx:pt idx="37979">12330</cx:pt>
          <cx:pt idx="37980">18848</cx:pt>
          <cx:pt idx="37981">14902</cx:pt>
          <cx:pt idx="37982">18184</cx:pt>
          <cx:pt idx="37983">19273</cx:pt>
          <cx:pt idx="37984">13418</cx:pt>
          <cx:pt idx="37985">21458</cx:pt>
          <cx:pt idx="37986">16102</cx:pt>
          <cx:pt idx="37987">16178</cx:pt>
          <cx:pt idx="37988">18718</cx:pt>
          <cx:pt idx="37989">18172</cx:pt>
          <cx:pt idx="37990">24654</cx:pt>
          <cx:pt idx="37991">15716</cx:pt>
          <cx:pt idx="37992">14734</cx:pt>
          <cx:pt idx="37993">10714</cx:pt>
          <cx:pt idx="37994">13294</cx:pt>
          <cx:pt idx="37995">19897</cx:pt>
          <cx:pt idx="37996">21636</cx:pt>
          <cx:pt idx="37997">17916</cx:pt>
          <cx:pt idx="37998">17253</cx:pt>
          <cx:pt idx="37999">18984</cx:pt>
          <cx:pt idx="38000">9789</cx:pt>
          <cx:pt idx="38001">10422</cx:pt>
          <cx:pt idx="38002">14789</cx:pt>
          <cx:pt idx="38003">16271</cx:pt>
          <cx:pt idx="38004">14738</cx:pt>
          <cx:pt idx="38005">14760</cx:pt>
          <cx:pt idx="38006">14191</cx:pt>
          <cx:pt idx="38007">14670</cx:pt>
          <cx:pt idx="38008">13569</cx:pt>
          <cx:pt idx="38009">14831</cx:pt>
          <cx:pt idx="38010">15820</cx:pt>
          <cx:pt idx="38011">12327</cx:pt>
          <cx:pt idx="38012">14906</cx:pt>
          <cx:pt idx="38013">22209</cx:pt>
          <cx:pt idx="38014">11184</cx:pt>
          <cx:pt idx="38015">16096</cx:pt>
          <cx:pt idx="38016">15184</cx:pt>
          <cx:pt idx="38017">12454</cx:pt>
          <cx:pt idx="38018">23234</cx:pt>
          <cx:pt idx="38019">16721</cx:pt>
          <cx:pt idx="38020">21823</cx:pt>
          <cx:pt idx="38021">17994</cx:pt>
          <cx:pt idx="38022">20984</cx:pt>
          <cx:pt idx="38023">11697</cx:pt>
          <cx:pt idx="38024">12690</cx:pt>
          <cx:pt idx="38025">20607</cx:pt>
          <cx:pt idx="38026">23677</cx:pt>
          <cx:pt idx="38027">9007</cx:pt>
          <cx:pt idx="38028">10825</cx:pt>
          <cx:pt idx="38029">16565</cx:pt>
          <cx:pt idx="38030">11723</cx:pt>
          <cx:pt idx="38031">11281</cx:pt>
          <cx:pt idx="38032">11305</cx:pt>
          <cx:pt idx="38033">13519</cx:pt>
          <cx:pt idx="38034">9375</cx:pt>
          <cx:pt idx="38035">21544</cx:pt>
          <cx:pt idx="38036">14630</cx:pt>
          <cx:pt idx="38037">18138</cx:pt>
          <cx:pt idx="38038">23925</cx:pt>
          <cx:pt idx="38039">12337</cx:pt>
          <cx:pt idx="38040">17755</cx:pt>
          <cx:pt idx="38041">15142</cx:pt>
          <cx:pt idx="38042">22196</cx:pt>
          <cx:pt idx="38043">11704</cx:pt>
          <cx:pt idx="38044">14995</cx:pt>
          <cx:pt idx="38045">20794</cx:pt>
          <cx:pt idx="38046">11668</cx:pt>
          <cx:pt idx="38047">19727</cx:pt>
          <cx:pt idx="38048">11956</cx:pt>
          <cx:pt idx="38049">12137</cx:pt>
          <cx:pt idx="38050">16809</cx:pt>
          <cx:pt idx="38051">18761</cx:pt>
          <cx:pt idx="38052">15222</cx:pt>
          <cx:pt idx="38053">22777</cx:pt>
          <cx:pt idx="38054">14956</cx:pt>
          <cx:pt idx="38055">22035</cx:pt>
          <cx:pt idx="38056">10314</cx:pt>
          <cx:pt idx="38057">13231</cx:pt>
          <cx:pt idx="38058">9459</cx:pt>
          <cx:pt idx="38059">13399</cx:pt>
          <cx:pt idx="38060">10876</cx:pt>
          <cx:pt idx="38061">22262</cx:pt>
          <cx:pt idx="38062">8881</cx:pt>
          <cx:pt idx="38063">15649</cx:pt>
          <cx:pt idx="38064">20083</cx:pt>
          <cx:pt idx="38065">21586</cx:pt>
          <cx:pt idx="38066">10287</cx:pt>
          <cx:pt idx="38067">13036</cx:pt>
          <cx:pt idx="38068">12260</cx:pt>
          <cx:pt idx="38069">20240</cx:pt>
          <cx:pt idx="38070">14167</cx:pt>
          <cx:pt idx="38071">15829</cx:pt>
          <cx:pt idx="38072">14790</cx:pt>
          <cx:pt idx="38073">20606</cx:pt>
          <cx:pt idx="38074">15629</cx:pt>
          <cx:pt idx="38075">15610</cx:pt>
          <cx:pt idx="38076">8744</cx:pt>
          <cx:pt idx="38077">10897</cx:pt>
          <cx:pt idx="38078">14102</cx:pt>
          <cx:pt idx="38079">15729</cx:pt>
          <cx:pt idx="38080">14215</cx:pt>
          <cx:pt idx="38081">24696</cx:pt>
          <cx:pt idx="38082">13032</cx:pt>
          <cx:pt idx="38083">23992</cx:pt>
          <cx:pt idx="38084">8913</cx:pt>
          <cx:pt idx="38085">20413</cx:pt>
          <cx:pt idx="38086">11981</cx:pt>
          <cx:pt idx="38087">12004</cx:pt>
          <cx:pt idx="38088">21651</cx:pt>
          <cx:pt idx="38089">10291</cx:pt>
          <cx:pt idx="38090">22338</cx:pt>
          <cx:pt idx="38091">16552</cx:pt>
          <cx:pt idx="38092">20677</cx:pt>
          <cx:pt idx="38093">12544</cx:pt>
          <cx:pt idx="38094">12612</cx:pt>
          <cx:pt idx="38095">9268</cx:pt>
          <cx:pt idx="38096">22881</cx:pt>
          <cx:pt idx="38097">23697</cx:pt>
          <cx:pt idx="38098">17562</cx:pt>
          <cx:pt idx="38099">18162</cx:pt>
          <cx:pt idx="38100">17732</cx:pt>
          <cx:pt idx="38101">20429</cx:pt>
          <cx:pt idx="38102">16629</cx:pt>
          <cx:pt idx="38103">24242</cx:pt>
          <cx:pt idx="38104">13336</cx:pt>
          <cx:pt idx="38105">12670</cx:pt>
          <cx:pt idx="38106">16293</cx:pt>
          <cx:pt idx="38107">11820</cx:pt>
          <cx:pt idx="38108">22972</cx:pt>
          <cx:pt idx="38109">14209</cx:pt>
          <cx:pt idx="38110">9873</cx:pt>
          <cx:pt idx="38111">8819</cx:pt>
          <cx:pt idx="38112">17764</cx:pt>
          <cx:pt idx="38113">8323</cx:pt>
          <cx:pt idx="38114">11648</cx:pt>
          <cx:pt idx="38115">10150</cx:pt>
          <cx:pt idx="38116">10226</cx:pt>
          <cx:pt idx="38117">22377</cx:pt>
          <cx:pt idx="38118">13865</cx:pt>
          <cx:pt idx="38119">11484</cx:pt>
          <cx:pt idx="38120">15861</cx:pt>
          <cx:pt idx="38121">18724</cx:pt>
          <cx:pt idx="38122">14865</cx:pt>
          <cx:pt idx="38123">12833</cx:pt>
          <cx:pt idx="38124">10682</cx:pt>
          <cx:pt idx="38125">19841</cx:pt>
          <cx:pt idx="38126">22134</cx:pt>
          <cx:pt idx="38127">13603</cx:pt>
          <cx:pt idx="38128">8528</cx:pt>
          <cx:pt idx="38129">14521</cx:pt>
          <cx:pt idx="38130">9958</cx:pt>
          <cx:pt idx="38131">11663</cx:pt>
          <cx:pt idx="38132">15616</cx:pt>
          <cx:pt idx="38133">16957</cx:pt>
          <cx:pt idx="38134">10431</cx:pt>
          <cx:pt idx="38135">19946</cx:pt>
          <cx:pt idx="38136">21847</cx:pt>
          <cx:pt idx="38137">8782</cx:pt>
          <cx:pt idx="38138">14571</cx:pt>
          <cx:pt idx="38139">22759</cx:pt>
          <cx:pt idx="38140">15047</cx:pt>
          <cx:pt idx="38141">15212</cx:pt>
          <cx:pt idx="38142">8585</cx:pt>
          <cx:pt idx="38143">10967</cx:pt>
          <cx:pt idx="38144">14126</cx:pt>
          <cx:pt idx="38145">16265</cx:pt>
          <cx:pt idx="38146">12223</cx:pt>
          <cx:pt idx="38147">9181</cx:pt>
          <cx:pt idx="38148">17338</cx:pt>
          <cx:pt idx="38149">19999</cx:pt>
          <cx:pt idx="38150">14941</cx:pt>
          <cx:pt idx="38151">13548</cx:pt>
          <cx:pt idx="38152">12942</cx:pt>
          <cx:pt idx="38153">20124</cx:pt>
          <cx:pt idx="38154">21752</cx:pt>
          <cx:pt idx="38155">18128</cx:pt>
          <cx:pt idx="38156">21226</cx:pt>
          <cx:pt idx="38157">19416</cx:pt>
          <cx:pt idx="38158">19637</cx:pt>
          <cx:pt idx="38159">22923</cx:pt>
          <cx:pt idx="38160">21878</cx:pt>
          <cx:pt idx="38161">14766</cx:pt>
          <cx:pt idx="38162">23493</cx:pt>
          <cx:pt idx="38163">21071</cx:pt>
          <cx:pt idx="38164">21370</cx:pt>
          <cx:pt idx="38165">20014</cx:pt>
          <cx:pt idx="38166">20876</cx:pt>
          <cx:pt idx="38167">19335</cx:pt>
          <cx:pt idx="38168">13644</cx:pt>
          <cx:pt idx="38169">20365</cx:pt>
          <cx:pt idx="38170">17183</cx:pt>
          <cx:pt idx="38171">19069</cx:pt>
          <cx:pt idx="38172">11175</cx:pt>
          <cx:pt idx="38173">14600</cx:pt>
          <cx:pt idx="38174">22299</cx:pt>
          <cx:pt idx="38175">20973</cx:pt>
          <cx:pt idx="38176">24344</cx:pt>
          <cx:pt idx="38177">12027</cx:pt>
          <cx:pt idx="38178">8789</cx:pt>
          <cx:pt idx="38179">8944</cx:pt>
          <cx:pt idx="38180">11072</cx:pt>
          <cx:pt idx="38181">13153</cx:pt>
          <cx:pt idx="38182">17238</cx:pt>
          <cx:pt idx="38183">13556</cx:pt>
          <cx:pt idx="38184">9662</cx:pt>
          <cx:pt idx="38185">11134</cx:pt>
          <cx:pt idx="38186">20707</cx:pt>
          <cx:pt idx="38187">12082</cx:pt>
          <cx:pt idx="38188">21606</cx:pt>
          <cx:pt idx="38189">9358</cx:pt>
          <cx:pt idx="38190">16692</cx:pt>
          <cx:pt idx="38191">12223</cx:pt>
          <cx:pt idx="38192">15811</cx:pt>
          <cx:pt idx="38193">12270</cx:pt>
          <cx:pt idx="38194">10824</cx:pt>
          <cx:pt idx="38195">19106</cx:pt>
          <cx:pt idx="38196">13627</cx:pt>
          <cx:pt idx="38197">9193</cx:pt>
          <cx:pt idx="38198">20006</cx:pt>
          <cx:pt idx="38199">9626</cx:pt>
          <cx:pt idx="38200">18793</cx:pt>
          <cx:pt idx="38201">14465</cx:pt>
          <cx:pt idx="38202">17553</cx:pt>
          <cx:pt idx="38203">8557</cx:pt>
          <cx:pt idx="38204">16535</cx:pt>
          <cx:pt idx="38205">9006</cx:pt>
          <cx:pt idx="38206">17202</cx:pt>
          <cx:pt idx="38207">10945</cx:pt>
          <cx:pt idx="38208">9441</cx:pt>
          <cx:pt idx="38209">10102</cx:pt>
          <cx:pt idx="38210">22697</cx:pt>
          <cx:pt idx="38211">16409</cx:pt>
          <cx:pt idx="38212">10592</cx:pt>
          <cx:pt idx="38213">10721</cx:pt>
          <cx:pt idx="38214">11355</cx:pt>
          <cx:pt idx="38215">16050</cx:pt>
          <cx:pt idx="38216">12844</cx:pt>
          <cx:pt idx="38217">10946</cx:pt>
          <cx:pt idx="38218">16171</cx:pt>
          <cx:pt idx="38219">11003</cx:pt>
          <cx:pt idx="38220">19292</cx:pt>
          <cx:pt idx="38221">15712</cx:pt>
          <cx:pt idx="38222">19341</cx:pt>
          <cx:pt idx="38223">18243</cx:pt>
          <cx:pt idx="38224">9931</cx:pt>
          <cx:pt idx="38225">13572</cx:pt>
          <cx:pt idx="38226">15253</cx:pt>
          <cx:pt idx="38227">24843</cx:pt>
          <cx:pt idx="38228">11841</cx:pt>
          <cx:pt idx="38229">16014</cx:pt>
          <cx:pt idx="38230">17399</cx:pt>
          <cx:pt idx="38231">22476</cx:pt>
          <cx:pt idx="38232">10486</cx:pt>
          <cx:pt idx="38233">11970</cx:pt>
          <cx:pt idx="38234">15191</cx:pt>
          <cx:pt idx="38235">11108</cx:pt>
          <cx:pt idx="38236">18175</cx:pt>
          <cx:pt idx="38237">19619</cx:pt>
          <cx:pt idx="38238">11428</cx:pt>
          <cx:pt idx="38239">11743</cx:pt>
          <cx:pt idx="38240">19669</cx:pt>
          <cx:pt idx="38241">22193</cx:pt>
          <cx:pt idx="38242">10351</cx:pt>
          <cx:pt idx="38243">10487</cx:pt>
          <cx:pt idx="38244">22353</cx:pt>
          <cx:pt idx="38245">13438</cx:pt>
          <cx:pt idx="38246">14982</cx:pt>
          <cx:pt idx="38247">8676</cx:pt>
          <cx:pt idx="38248">9692</cx:pt>
          <cx:pt idx="38249">22752</cx:pt>
          <cx:pt idx="38250">12866</cx:pt>
          <cx:pt idx="38251">12975</cx:pt>
          <cx:pt idx="38252">20027</cx:pt>
          <cx:pt idx="38253">15661</cx:pt>
          <cx:pt idx="38254">22737</cx:pt>
          <cx:pt idx="38255">22792</cx:pt>
          <cx:pt idx="38256">11710</cx:pt>
          <cx:pt idx="38257">9996</cx:pt>
          <cx:pt idx="38258">19541</cx:pt>
          <cx:pt idx="38259">13896</cx:pt>
          <cx:pt idx="38260">13385</cx:pt>
          <cx:pt idx="38261">10186</cx:pt>
          <cx:pt idx="38262">12333</cx:pt>
          <cx:pt idx="38263">21093</cx:pt>
          <cx:pt idx="38264">12916</cx:pt>
          <cx:pt idx="38265">14692</cx:pt>
          <cx:pt idx="38266">12902</cx:pt>
          <cx:pt idx="38267">10278</cx:pt>
          <cx:pt idx="38268">16095</cx:pt>
          <cx:pt idx="38269">13790</cx:pt>
          <cx:pt idx="38270">11875</cx:pt>
          <cx:pt idx="38271">16224</cx:pt>
          <cx:pt idx="38272">16887</cx:pt>
          <cx:pt idx="38273">17297</cx:pt>
          <cx:pt idx="38274">22346</cx:pt>
          <cx:pt idx="38275">10469</cx:pt>
          <cx:pt idx="38276">13480</cx:pt>
          <cx:pt idx="38277">20346</cx:pt>
          <cx:pt idx="38278">16878</cx:pt>
          <cx:pt idx="38279">11952</cx:pt>
          <cx:pt idx="38280">13949</cx:pt>
          <cx:pt idx="38281">15030</cx:pt>
          <cx:pt idx="38282">13507</cx:pt>
          <cx:pt idx="38283">11146</cx:pt>
          <cx:pt idx="38284">12310</cx:pt>
          <cx:pt idx="38285">16657</cx:pt>
          <cx:pt idx="38286">13026</cx:pt>
          <cx:pt idx="38287">14568</cx:pt>
          <cx:pt idx="38288">15521</cx:pt>
          <cx:pt idx="38289">15089</cx:pt>
          <cx:pt idx="38290">14404</cx:pt>
          <cx:pt idx="38291">15154</cx:pt>
          <cx:pt idx="38292">8634</cx:pt>
          <cx:pt idx="38293">19052</cx:pt>
          <cx:pt idx="38294">11260</cx:pt>
          <cx:pt idx="38295">24138</cx:pt>
          <cx:pt idx="38296">22789</cx:pt>
          <cx:pt idx="38297">22712</cx:pt>
          <cx:pt idx="38298">10368</cx:pt>
          <cx:pt idx="38299">14191</cx:pt>
          <cx:pt idx="38300">20097</cx:pt>
          <cx:pt idx="38301">16135</cx:pt>
          <cx:pt idx="38302">21105</cx:pt>
          <cx:pt idx="38303">24070</cx:pt>
          <cx:pt idx="38304">10398</cx:pt>
          <cx:pt idx="38305">12760</cx:pt>
          <cx:pt idx="38306">20341</cx:pt>
          <cx:pt idx="38307">11826</cx:pt>
          <cx:pt idx="38308">15989</cx:pt>
          <cx:pt idx="38309">21128</cx:pt>
          <cx:pt idx="38310">22559</cx:pt>
          <cx:pt idx="38311">14946</cx:pt>
          <cx:pt idx="38312">13284</cx:pt>
          <cx:pt idx="38313">23646</cx:pt>
          <cx:pt idx="38314">16748</cx:pt>
          <cx:pt idx="38315">18437</cx:pt>
          <cx:pt idx="38316">7755</cx:pt>
          <cx:pt idx="38317">11360</cx:pt>
          <cx:pt idx="38318">19210</cx:pt>
          <cx:pt idx="38319">18121</cx:pt>
          <cx:pt idx="38320">10769</cx:pt>
          <cx:pt idx="38321">17658</cx:pt>
          <cx:pt idx="38322">19521</cx:pt>
          <cx:pt idx="38323">20230</cx:pt>
          <cx:pt idx="38324">10430</cx:pt>
          <cx:pt idx="38325">12492</cx:pt>
          <cx:pt idx="38326">20356</cx:pt>
          <cx:pt idx="38327">8818</cx:pt>
          <cx:pt idx="38328">14366</cx:pt>
          <cx:pt idx="38329">22224</cx:pt>
          <cx:pt idx="38330">11479</cx:pt>
          <cx:pt idx="38331">23820</cx:pt>
          <cx:pt idx="38332">23189</cx:pt>
          <cx:pt idx="38333">12210</cx:pt>
          <cx:pt idx="38334">13546</cx:pt>
          <cx:pt idx="38335">14661</cx:pt>
          <cx:pt idx="38336">15875</cx:pt>
          <cx:pt idx="38337">11576</cx:pt>
          <cx:pt idx="38338">17239</cx:pt>
          <cx:pt idx="38339">16922</cx:pt>
          <cx:pt idx="38340">18814</cx:pt>
          <cx:pt idx="38341">14868</cx:pt>
          <cx:pt idx="38342">21970</cx:pt>
          <cx:pt idx="38343">20807</cx:pt>
          <cx:pt idx="38344">20616</cx:pt>
          <cx:pt idx="38345">10379</cx:pt>
          <cx:pt idx="38346">22292</cx:pt>
          <cx:pt idx="38347">18431</cx:pt>
          <cx:pt idx="38348">19515</cx:pt>
          <cx:pt idx="38349">21523</cx:pt>
          <cx:pt idx="38350">21431</cx:pt>
          <cx:pt idx="38351">15178</cx:pt>
          <cx:pt idx="38352">13076</cx:pt>
          <cx:pt idx="38353">21465</cx:pt>
          <cx:pt idx="38354">13337</cx:pt>
          <cx:pt idx="38355">8918</cx:pt>
          <cx:pt idx="38356">20235</cx:pt>
          <cx:pt idx="38357">18354</cx:pt>
          <cx:pt idx="38358">14425</cx:pt>
          <cx:pt idx="38359">19646</cx:pt>
          <cx:pt idx="38360">17118</cx:pt>
          <cx:pt idx="38361">21022</cx:pt>
          <cx:pt idx="38362">16534</cx:pt>
          <cx:pt idx="38363">18822</cx:pt>
          <cx:pt idx="38364">18173</cx:pt>
          <cx:pt idx="38365">20814</cx:pt>
          <cx:pt idx="38366">18708</cx:pt>
          <cx:pt idx="38367">19413</cx:pt>
          <cx:pt idx="38368">11459</cx:pt>
          <cx:pt idx="38369">12226</cx:pt>
          <cx:pt idx="38370">21258</cx:pt>
          <cx:pt idx="38371">14882</cx:pt>
          <cx:pt idx="38372">19990</cx:pt>
          <cx:pt idx="38373">14715</cx:pt>
          <cx:pt idx="38374">17469</cx:pt>
          <cx:pt idx="38375">15076</cx:pt>
          <cx:pt idx="38376">14266</cx:pt>
          <cx:pt idx="38377">23843</cx:pt>
          <cx:pt idx="38378">24089</cx:pt>
          <cx:pt idx="38379">15724</cx:pt>
          <cx:pt idx="38380">9381</cx:pt>
          <cx:pt idx="38381">13605</cx:pt>
          <cx:pt idx="38382">13354</cx:pt>
          <cx:pt idx="38383">19242</cx:pt>
          <cx:pt idx="38384">12095</cx:pt>
          <cx:pt idx="38385">20151</cx:pt>
          <cx:pt idx="38386">19833</cx:pt>
          <cx:pt idx="38387">14277</cx:pt>
          <cx:pt idx="38388">20783</cx:pt>
          <cx:pt idx="38389">8579</cx:pt>
          <cx:pt idx="38390">24820</cx:pt>
          <cx:pt idx="38391">15319</cx:pt>
          <cx:pt idx="38392">12636</cx:pt>
          <cx:pt idx="38393">13219</cx:pt>
          <cx:pt idx="38394">9801</cx:pt>
          <cx:pt idx="38395">16028</cx:pt>
          <cx:pt idx="38396">22408</cx:pt>
          <cx:pt idx="38397">16839</cx:pt>
          <cx:pt idx="38398">12492</cx:pt>
          <cx:pt idx="38399">15702</cx:pt>
          <cx:pt idx="38400">20122</cx:pt>
          <cx:pt idx="38401">14965</cx:pt>
          <cx:pt idx="38402">10091</cx:pt>
          <cx:pt idx="38403">16255</cx:pt>
          <cx:pt idx="38404">10235</cx:pt>
          <cx:pt idx="38405">15330</cx:pt>
          <cx:pt idx="38406">16723</cx:pt>
          <cx:pt idx="38407">12033</cx:pt>
          <cx:pt idx="38408">12989</cx:pt>
          <cx:pt idx="38409">19586</cx:pt>
          <cx:pt idx="38410">12656</cx:pt>
          <cx:pt idx="38411">14664</cx:pt>
          <cx:pt idx="38412">12109</cx:pt>
          <cx:pt idx="38413">12654</cx:pt>
          <cx:pt idx="38414">17579</cx:pt>
          <cx:pt idx="38415">16268</cx:pt>
          <cx:pt idx="38416">13324</cx:pt>
          <cx:pt idx="38417">16427</cx:pt>
          <cx:pt idx="38418">12782</cx:pt>
          <cx:pt idx="38419">13345</cx:pt>
          <cx:pt idx="38420">20336</cx:pt>
          <cx:pt idx="38421">12398</cx:pt>
          <cx:pt idx="38422">18713</cx:pt>
          <cx:pt idx="38423">14829</cx:pt>
          <cx:pt idx="38424">18313</cx:pt>
          <cx:pt idx="38425">9907</cx:pt>
          <cx:pt idx="38426">15663</cx:pt>
          <cx:pt idx="38427">9490</cx:pt>
          <cx:pt idx="38428">20794</cx:pt>
          <cx:pt idx="38429">21907</cx:pt>
          <cx:pt idx="38430">22356</cx:pt>
          <cx:pt idx="38431">23628</cx:pt>
          <cx:pt idx="38432">12863</cx:pt>
          <cx:pt idx="38433">13436</cx:pt>
          <cx:pt idx="38434">23236</cx:pt>
          <cx:pt idx="38435">20104</cx:pt>
          <cx:pt idx="38436">16666</cx:pt>
          <cx:pt idx="38437">12202</cx:pt>
          <cx:pt idx="38438">22515</cx:pt>
          <cx:pt idx="38439">10352</cx:pt>
          <cx:pt idx="38440">11053</cx:pt>
          <cx:pt idx="38441">20596</cx:pt>
          <cx:pt idx="38442">18700</cx:pt>
          <cx:pt idx="38443">14752</cx:pt>
          <cx:pt idx="38444">10801</cx:pt>
          <cx:pt idx="38445">14574</cx:pt>
          <cx:pt idx="38446">23630</cx:pt>
          <cx:pt idx="38447">11924</cx:pt>
          <cx:pt idx="38448">21563</cx:pt>
          <cx:pt idx="38449">15231</cx:pt>
          <cx:pt idx="38450">17996</cx:pt>
          <cx:pt idx="38451">13592</cx:pt>
          <cx:pt idx="38452">14261</cx:pt>
          <cx:pt idx="38453">11061</cx:pt>
          <cx:pt idx="38454">16609</cx:pt>
          <cx:pt idx="38455">18781</cx:pt>
          <cx:pt idx="38456">10766</cx:pt>
          <cx:pt idx="38457">16602</cx:pt>
          <cx:pt idx="38458">15161</cx:pt>
          <cx:pt idx="38459">13342</cx:pt>
          <cx:pt idx="38460">13676</cx:pt>
          <cx:pt idx="38461">20733</cx:pt>
          <cx:pt idx="38462">20686</cx:pt>
          <cx:pt idx="38463">20681</cx:pt>
          <cx:pt idx="38464">21739</cx:pt>
          <cx:pt idx="38465">13932</cx:pt>
          <cx:pt idx="38466">19252</cx:pt>
          <cx:pt idx="38467">20308</cx:pt>
          <cx:pt idx="38468">13899</cx:pt>
          <cx:pt idx="38469">10057</cx:pt>
          <cx:pt idx="38470">14028</cx:pt>
          <cx:pt idx="38471">19719</cx:pt>
          <cx:pt idx="38472">9036</cx:pt>
          <cx:pt idx="38473">12274</cx:pt>
          <cx:pt idx="38474">12458</cx:pt>
          <cx:pt idx="38475">9226</cx:pt>
          <cx:pt idx="38476">21509</cx:pt>
          <cx:pt idx="38477">20404</cx:pt>
          <cx:pt idx="38478">21493</cx:pt>
          <cx:pt idx="38479">19376</cx:pt>
          <cx:pt idx="38480">11369</cx:pt>
          <cx:pt idx="38481">18202</cx:pt>
          <cx:pt idx="38482">17907</cx:pt>
          <cx:pt idx="38483">9321</cx:pt>
          <cx:pt idx="38484">22840</cx:pt>
          <cx:pt idx="38485">10649</cx:pt>
          <cx:pt idx="38486">19445</cx:pt>
          <cx:pt idx="38487">24095</cx:pt>
          <cx:pt idx="38488">13797</cx:pt>
          <cx:pt idx="38489">14087</cx:pt>
          <cx:pt idx="38490">21290</cx:pt>
          <cx:pt idx="38491">13272</cx:pt>
          <cx:pt idx="38492">16589</cx:pt>
          <cx:pt idx="38493">20064</cx:pt>
          <cx:pt idx="38494">19382</cx:pt>
          <cx:pt idx="38495">12953</cx:pt>
          <cx:pt idx="38496">17431</cx:pt>
          <cx:pt idx="38497">13818</cx:pt>
          <cx:pt idx="38498">10227</cx:pt>
          <cx:pt idx="38499">19442</cx:pt>
          <cx:pt idx="38500">12408</cx:pt>
          <cx:pt idx="38501">16701</cx:pt>
          <cx:pt idx="38502">12686</cx:pt>
          <cx:pt idx="38503">11255</cx:pt>
          <cx:pt idx="38504">12878</cx:pt>
          <cx:pt idx="38505">11980</cx:pt>
          <cx:pt idx="38506">11041</cx:pt>
          <cx:pt idx="38507">10340</cx:pt>
          <cx:pt idx="38508">11887</cx:pt>
          <cx:pt idx="38509">9994</cx:pt>
          <cx:pt idx="38510">21814</cx:pt>
          <cx:pt idx="38511">20875</cx:pt>
          <cx:pt idx="38512">13461</cx:pt>
          <cx:pt idx="38513">15449</cx:pt>
          <cx:pt idx="38514">15328</cx:pt>
          <cx:pt idx="38515">9482</cx:pt>
          <cx:pt idx="38516">8130</cx:pt>
          <cx:pt idx="38517">17345</cx:pt>
          <cx:pt idx="38518">11082</cx:pt>
          <cx:pt idx="38519">12887</cx:pt>
          <cx:pt idx="38520">13255</cx:pt>
          <cx:pt idx="38521">10723</cx:pt>
          <cx:pt idx="38522">9981</cx:pt>
          <cx:pt idx="38523">21024</cx:pt>
          <cx:pt idx="38524">12607</cx:pt>
          <cx:pt idx="38525">20299</cx:pt>
          <cx:pt idx="38526">11896</cx:pt>
          <cx:pt idx="38527">19392</cx:pt>
          <cx:pt idx="38528">10184</cx:pt>
          <cx:pt idx="38529">13625</cx:pt>
          <cx:pt idx="38530">18853</cx:pt>
          <cx:pt idx="38531">14380</cx:pt>
          <cx:pt idx="38532">23101</cx:pt>
          <cx:pt idx="38533">13437</cx:pt>
          <cx:pt idx="38534">10982</cx:pt>
          <cx:pt idx="38535">22282</cx:pt>
          <cx:pt idx="38536">11638</cx:pt>
          <cx:pt idx="38537">23726</cx:pt>
          <cx:pt idx="38538">24521</cx:pt>
          <cx:pt idx="38539">11474</cx:pt>
          <cx:pt idx="38540">10750</cx:pt>
          <cx:pt idx="38541">21878</cx:pt>
          <cx:pt idx="38542">21024</cx:pt>
          <cx:pt idx="38543">10231</cx:pt>
          <cx:pt idx="38544">14428</cx:pt>
          <cx:pt idx="38545">10788</cx:pt>
          <cx:pt idx="38546">22008</cx:pt>
          <cx:pt idx="38547">21893</cx:pt>
          <cx:pt idx="38548">19463</cx:pt>
          <cx:pt idx="38549">20720</cx:pt>
          <cx:pt idx="38550">23276</cx:pt>
          <cx:pt idx="38551">14959</cx:pt>
          <cx:pt idx="38552">17892</cx:pt>
          <cx:pt idx="38553">13860</cx:pt>
          <cx:pt idx="38554">16586</cx:pt>
          <cx:pt idx="38555">12171</cx:pt>
          <cx:pt idx="38556">10983</cx:pt>
          <cx:pt idx="38557">16520</cx:pt>
          <cx:pt idx="38558">15576</cx:pt>
          <cx:pt idx="38559">14790</cx:pt>
          <cx:pt idx="38560">23217</cx:pt>
          <cx:pt idx="38561">20702</cx:pt>
          <cx:pt idx="38562">12082</cx:pt>
          <cx:pt idx="38563">24094</cx:pt>
          <cx:pt idx="38564">18269</cx:pt>
          <cx:pt idx="38565">10261</cx:pt>
          <cx:pt idx="38566">13717</cx:pt>
          <cx:pt idx="38567">23157</cx:pt>
          <cx:pt idx="38568">12327</cx:pt>
          <cx:pt idx="38569">12421</cx:pt>
          <cx:pt idx="38570">10791</cx:pt>
          <cx:pt idx="38571">13788</cx:pt>
          <cx:pt idx="38572">20375</cx:pt>
          <cx:pt idx="38573">11097</cx:pt>
          <cx:pt idx="38574">18489</cx:pt>
          <cx:pt idx="38575">19828</cx:pt>
          <cx:pt idx="38576">15903</cx:pt>
          <cx:pt idx="38577">18676</cx:pt>
          <cx:pt idx="38578">14524</cx:pt>
          <cx:pt idx="38579">17755</cx:pt>
          <cx:pt idx="38580">10831</cx:pt>
          <cx:pt idx="38581">12298</cx:pt>
          <cx:pt idx="38582">17930</cx:pt>
          <cx:pt idx="38583">10370</cx:pt>
          <cx:pt idx="38584">8301</cx:pt>
          <cx:pt idx="38585">11031</cx:pt>
          <cx:pt idx="38586">15726</cx:pt>
          <cx:pt idx="38587">19142</cx:pt>
          <cx:pt idx="38588">15044</cx:pt>
          <cx:pt idx="38589">18048</cx:pt>
          <cx:pt idx="38590">14881</cx:pt>
          <cx:pt idx="38591">19979</cx:pt>
          <cx:pt idx="38592">19914</cx:pt>
          <cx:pt idx="38593">14583</cx:pt>
          <cx:pt idx="38594">15491</cx:pt>
          <cx:pt idx="38595">10456</cx:pt>
          <cx:pt idx="38596">13671</cx:pt>
          <cx:pt idx="38597">16140</cx:pt>
          <cx:pt idx="38598">15313</cx:pt>
          <cx:pt idx="38599">16221</cx:pt>
          <cx:pt idx="38600">9679</cx:pt>
          <cx:pt idx="38601">16543</cx:pt>
          <cx:pt idx="38602">21209</cx:pt>
          <cx:pt idx="38603">10989</cx:pt>
          <cx:pt idx="38604">23004</cx:pt>
          <cx:pt idx="38605">9106</cx:pt>
          <cx:pt idx="38606">14622</cx:pt>
          <cx:pt idx="38607">16693</cx:pt>
          <cx:pt idx="38608">15822</cx:pt>
          <cx:pt idx="38609">18432</cx:pt>
          <cx:pt idx="38610">11799</cx:pt>
          <cx:pt idx="38611">10665</cx:pt>
          <cx:pt idx="38612">22548</cx:pt>
          <cx:pt idx="38613">11039</cx:pt>
          <cx:pt idx="38614">14472</cx:pt>
          <cx:pt idx="38615">11928</cx:pt>
          <cx:pt idx="38616">14666</cx:pt>
          <cx:pt idx="38617">8818</cx:pt>
          <cx:pt idx="38618">24173</cx:pt>
          <cx:pt idx="38619">15866</cx:pt>
          <cx:pt idx="38620">16773</cx:pt>
          <cx:pt idx="38621">15577</cx:pt>
          <cx:pt idx="38622">20381</cx:pt>
          <cx:pt idx="38623">12086</cx:pt>
          <cx:pt idx="38624">18007</cx:pt>
          <cx:pt idx="38625">17262</cx:pt>
          <cx:pt idx="38626">22620</cx:pt>
          <cx:pt idx="38627">11284</cx:pt>
          <cx:pt idx="38628">10116</cx:pt>
          <cx:pt idx="38629">16586</cx:pt>
          <cx:pt idx="38630">13485</cx:pt>
          <cx:pt idx="38631">18207</cx:pt>
          <cx:pt idx="38632">16701</cx:pt>
          <cx:pt idx="38633">17650</cx:pt>
          <cx:pt idx="38634">17376</cx:pt>
          <cx:pt idx="38635">14991</cx:pt>
          <cx:pt idx="38636">13319</cx:pt>
          <cx:pt idx="38637">15149</cx:pt>
          <cx:pt idx="38638">12819</cx:pt>
          <cx:pt idx="38639">16636</cx:pt>
          <cx:pt idx="38640">18594</cx:pt>
          <cx:pt idx="38641">13277</cx:pt>
          <cx:pt idx="38642">11307</cx:pt>
          <cx:pt idx="38643">19342</cx:pt>
          <cx:pt idx="38644">12811</cx:pt>
          <cx:pt idx="38645">13756</cx:pt>
          <cx:pt idx="38646">10551</cx:pt>
          <cx:pt idx="38647">13789</cx:pt>
          <cx:pt idx="38648">13717</cx:pt>
          <cx:pt idx="38649">7749</cx:pt>
          <cx:pt idx="38650">14296</cx:pt>
          <cx:pt idx="38651">16036</cx:pt>
          <cx:pt idx="38652">23695</cx:pt>
          <cx:pt idx="38653">10104</cx:pt>
          <cx:pt idx="38654">15903</cx:pt>
          <cx:pt idx="38655">10223</cx:pt>
          <cx:pt idx="38656">16120</cx:pt>
          <cx:pt idx="38657">13477</cx:pt>
          <cx:pt idx="38658">14496</cx:pt>
          <cx:pt idx="38659">22812</cx:pt>
          <cx:pt idx="38660">21305</cx:pt>
          <cx:pt idx="38661">14053</cx:pt>
          <cx:pt idx="38662">9649</cx:pt>
          <cx:pt idx="38663">13271</cx:pt>
          <cx:pt idx="38664">11152</cx:pt>
          <cx:pt idx="38665">14413</cx:pt>
          <cx:pt idx="38666">17902</cx:pt>
          <cx:pt idx="38667">14747</cx:pt>
          <cx:pt idx="38668">16959</cx:pt>
          <cx:pt idx="38669">15233</cx:pt>
          <cx:pt idx="38670">15838</cx:pt>
          <cx:pt idx="38671">21570</cx:pt>
          <cx:pt idx="38672">16034</cx:pt>
          <cx:pt idx="38673">14686</cx:pt>
          <cx:pt idx="38674">17841</cx:pt>
          <cx:pt idx="38675">23415</cx:pt>
          <cx:pt idx="38676">22539</cx:pt>
          <cx:pt idx="38677">15780</cx:pt>
          <cx:pt idx="38678">10203</cx:pt>
          <cx:pt idx="38679">20646</cx:pt>
          <cx:pt idx="38680">17138</cx:pt>
          <cx:pt idx="38681">24184</cx:pt>
          <cx:pt idx="38682">14009</cx:pt>
          <cx:pt idx="38683">11184</cx:pt>
          <cx:pt idx="38684">21512</cx:pt>
          <cx:pt idx="38685">22104</cx:pt>
          <cx:pt idx="38686">11831</cx:pt>
          <cx:pt idx="38687">17574</cx:pt>
          <cx:pt idx="38688">19294</cx:pt>
          <cx:pt idx="38689">23028</cx:pt>
          <cx:pt idx="38690">21878</cx:pt>
          <cx:pt idx="38691">22852</cx:pt>
          <cx:pt idx="38692">16646</cx:pt>
          <cx:pt idx="38693">19588</cx:pt>
          <cx:pt idx="38694">19154</cx:pt>
          <cx:pt idx="38695">15533</cx:pt>
          <cx:pt idx="38696">13386</cx:pt>
          <cx:pt idx="38697">10135</cx:pt>
          <cx:pt idx="38698">9413</cx:pt>
          <cx:pt idx="38699">20913</cx:pt>
          <cx:pt idx="38700">11409</cx:pt>
          <cx:pt idx="38701">13738</cx:pt>
          <cx:pt idx="38702">10016</cx:pt>
          <cx:pt idx="38703">22438</cx:pt>
          <cx:pt idx="38704">21775</cx:pt>
          <cx:pt idx="38705">19819</cx:pt>
          <cx:pt idx="38706">20338</cx:pt>
          <cx:pt idx="38707">13679</cx:pt>
          <cx:pt idx="38708">20591</cx:pt>
          <cx:pt idx="38709">11838</cx:pt>
          <cx:pt idx="38710">10057</cx:pt>
          <cx:pt idx="38711">17649</cx:pt>
          <cx:pt idx="38712">15628</cx:pt>
          <cx:pt idx="38713">12596</cx:pt>
          <cx:pt idx="38714">16125</cx:pt>
          <cx:pt idx="38715">16530</cx:pt>
          <cx:pt idx="38716">16212</cx:pt>
          <cx:pt idx="38717">13042</cx:pt>
          <cx:pt idx="38718">11060</cx:pt>
          <cx:pt idx="38719">16547</cx:pt>
          <cx:pt idx="38720">19542</cx:pt>
          <cx:pt idx="38721">8597</cx:pt>
          <cx:pt idx="38722">21170</cx:pt>
          <cx:pt idx="38723">17930</cx:pt>
          <cx:pt idx="38724">21908</cx:pt>
          <cx:pt idx="38725">11610</cx:pt>
          <cx:pt idx="38726">16481</cx:pt>
          <cx:pt idx="38727">8019</cx:pt>
          <cx:pt idx="38728">14211</cx:pt>
          <cx:pt idx="38729">14796</cx:pt>
          <cx:pt idx="38730">9161</cx:pt>
          <cx:pt idx="38731">14154</cx:pt>
          <cx:pt idx="38732">9713</cx:pt>
          <cx:pt idx="38733">13318</cx:pt>
          <cx:pt idx="38734">14361</cx:pt>
          <cx:pt idx="38735">13395</cx:pt>
          <cx:pt idx="38736">21747</cx:pt>
          <cx:pt idx="38737">13202</cx:pt>
          <cx:pt idx="38738">10552</cx:pt>
          <cx:pt idx="38739">10211</cx:pt>
          <cx:pt idx="38740">16096</cx:pt>
          <cx:pt idx="38741">18348</cx:pt>
          <cx:pt idx="38742">17540</cx:pt>
          <cx:pt idx="38743">22465</cx:pt>
          <cx:pt idx="38744">18518</cx:pt>
          <cx:pt idx="38745">12562</cx:pt>
          <cx:pt idx="38746">15621</cx:pt>
          <cx:pt idx="38747">16213</cx:pt>
          <cx:pt idx="38748">20887</cx:pt>
          <cx:pt idx="38749">10312</cx:pt>
          <cx:pt idx="38750">10155</cx:pt>
          <cx:pt idx="38751">15284</cx:pt>
          <cx:pt idx="38752">15560</cx:pt>
          <cx:pt idx="38753">8145</cx:pt>
          <cx:pt idx="38754">21248</cx:pt>
          <cx:pt idx="38755">10402</cx:pt>
          <cx:pt idx="38756">23106</cx:pt>
          <cx:pt idx="38757">11413</cx:pt>
          <cx:pt idx="38758">8212</cx:pt>
          <cx:pt idx="38759">10093</cx:pt>
          <cx:pt idx="38760">11541</cx:pt>
          <cx:pt idx="38761">21065</cx:pt>
          <cx:pt idx="38762">20029</cx:pt>
          <cx:pt idx="38763">17293</cx:pt>
          <cx:pt idx="38764">12312</cx:pt>
          <cx:pt idx="38765">14171</cx:pt>
          <cx:pt idx="38766">16727</cx:pt>
          <cx:pt idx="38767">17420</cx:pt>
          <cx:pt idx="38768">24461</cx:pt>
          <cx:pt idx="38769">9468</cx:pt>
          <cx:pt idx="38770">16830</cx:pt>
          <cx:pt idx="38771">13474</cx:pt>
          <cx:pt idx="38772">23658</cx:pt>
          <cx:pt idx="38773">21168</cx:pt>
          <cx:pt idx="38774">12762</cx:pt>
          <cx:pt idx="38775">16870</cx:pt>
          <cx:pt idx="38776">14984</cx:pt>
          <cx:pt idx="38777">9985</cx:pt>
          <cx:pt idx="38778">12086</cx:pt>
          <cx:pt idx="38779">14642</cx:pt>
          <cx:pt idx="38780">22132</cx:pt>
          <cx:pt idx="38781">19575</cx:pt>
          <cx:pt idx="38782">18802</cx:pt>
          <cx:pt idx="38783">9825</cx:pt>
          <cx:pt idx="38784">14969</cx:pt>
          <cx:pt idx="38785">10990</cx:pt>
          <cx:pt idx="38786">16971</cx:pt>
          <cx:pt idx="38787">11149</cx:pt>
          <cx:pt idx="38788">11551</cx:pt>
          <cx:pt idx="38789">18018</cx:pt>
          <cx:pt idx="38790">15825</cx:pt>
          <cx:pt idx="38791">13780</cx:pt>
          <cx:pt idx="38792">12118</cx:pt>
          <cx:pt idx="38793">16081</cx:pt>
          <cx:pt idx="38794">18420</cx:pt>
          <cx:pt idx="38795">12791</cx:pt>
          <cx:pt idx="38796">10100</cx:pt>
          <cx:pt idx="38797">14757</cx:pt>
          <cx:pt idx="38798">15396</cx:pt>
          <cx:pt idx="38799">19310</cx:pt>
          <cx:pt idx="38800">13947</cx:pt>
          <cx:pt idx="38801">24587</cx:pt>
          <cx:pt idx="38802">10785</cx:pt>
          <cx:pt idx="38803">10583</cx:pt>
          <cx:pt idx="38804">14847</cx:pt>
          <cx:pt idx="38805">14268</cx:pt>
          <cx:pt idx="38806">12183</cx:pt>
          <cx:pt idx="38807">21473</cx:pt>
          <cx:pt idx="38808">18205</cx:pt>
          <cx:pt idx="38809">24219</cx:pt>
          <cx:pt idx="38810">17193</cx:pt>
          <cx:pt idx="38811">15719</cx:pt>
          <cx:pt idx="38812">15769</cx:pt>
          <cx:pt idx="38813">19916</cx:pt>
          <cx:pt idx="38814">16240</cx:pt>
          <cx:pt idx="38815">16283</cx:pt>
          <cx:pt idx="38816">11433</cx:pt>
          <cx:pt idx="38817">23710</cx:pt>
          <cx:pt idx="38818">12327</cx:pt>
          <cx:pt idx="38819">17218</cx:pt>
          <cx:pt idx="38820">21424</cx:pt>
          <cx:pt idx="38821">18594</cx:pt>
          <cx:pt idx="38822">21181</cx:pt>
          <cx:pt idx="38823">16712</cx:pt>
          <cx:pt idx="38824">17851</cx:pt>
          <cx:pt idx="38825">10027</cx:pt>
          <cx:pt idx="38826">9219</cx:pt>
          <cx:pt idx="38827">20943</cx:pt>
          <cx:pt idx="38828">20145</cx:pt>
          <cx:pt idx="38829">12629</cx:pt>
          <cx:pt idx="38830">22921</cx:pt>
          <cx:pt idx="38831">10639</cx:pt>
          <cx:pt idx="38832">13167</cx:pt>
          <cx:pt idx="38833">14503</cx:pt>
          <cx:pt idx="38834">12821</cx:pt>
          <cx:pt idx="38835">14620</cx:pt>
          <cx:pt idx="38836">11616</cx:pt>
          <cx:pt idx="38837">12839</cx:pt>
          <cx:pt idx="38838">12435</cx:pt>
          <cx:pt idx="38839">17489</cx:pt>
          <cx:pt idx="38840">19094</cx:pt>
          <cx:pt idx="38841">21143</cx:pt>
          <cx:pt idx="38842">12742</cx:pt>
          <cx:pt idx="38843">14880</cx:pt>
          <cx:pt idx="38844">14301</cx:pt>
          <cx:pt idx="38845">18780</cx:pt>
          <cx:pt idx="38846">21817</cx:pt>
          <cx:pt idx="38847">15260</cx:pt>
          <cx:pt idx="38848">16812</cx:pt>
          <cx:pt idx="38849">19641</cx:pt>
          <cx:pt idx="38850">20036</cx:pt>
          <cx:pt idx="38851">18444</cx:pt>
          <cx:pt idx="38852">18395</cx:pt>
          <cx:pt idx="38853">15666</cx:pt>
          <cx:pt idx="38854">16813</cx:pt>
          <cx:pt idx="38855">14100</cx:pt>
          <cx:pt idx="38856">9731</cx:pt>
          <cx:pt idx="38857">15795</cx:pt>
          <cx:pt idx="38858">17898</cx:pt>
          <cx:pt idx="38859">11468</cx:pt>
          <cx:pt idx="38860">10026</cx:pt>
          <cx:pt idx="38861">13950</cx:pt>
          <cx:pt idx="38862">15032</cx:pt>
          <cx:pt idx="38863">10396</cx:pt>
          <cx:pt idx="38864">8764</cx:pt>
          <cx:pt idx="38865">11754</cx:pt>
          <cx:pt idx="38866">21109</cx:pt>
          <cx:pt idx="38867">17389</cx:pt>
          <cx:pt idx="38868">19956</cx:pt>
          <cx:pt idx="38869">9350</cx:pt>
          <cx:pt idx="38870">21875</cx:pt>
          <cx:pt idx="38871">11048</cx:pt>
          <cx:pt idx="38872">13896</cx:pt>
          <cx:pt idx="38873">14668</cx:pt>
          <cx:pt idx="38874">19875</cx:pt>
          <cx:pt idx="38875">22775</cx:pt>
          <cx:pt idx="38876">14538</cx:pt>
          <cx:pt idx="38877">15899</cx:pt>
          <cx:pt idx="38878">15245</cx:pt>
          <cx:pt idx="38879">11031</cx:pt>
          <cx:pt idx="38880">13333</cx:pt>
          <cx:pt idx="38881">11741</cx:pt>
          <cx:pt idx="38882">23216</cx:pt>
          <cx:pt idx="38883">22723</cx:pt>
          <cx:pt idx="38884">18632</cx:pt>
          <cx:pt idx="38885">12024</cx:pt>
          <cx:pt idx="38886">14732</cx:pt>
          <cx:pt idx="38887">13935</cx:pt>
          <cx:pt idx="38888">11383</cx:pt>
          <cx:pt idx="38889">20606</cx:pt>
          <cx:pt idx="38890">17947</cx:pt>
          <cx:pt idx="38891">17801</cx:pt>
          <cx:pt idx="38892">17940</cx:pt>
          <cx:pt idx="38893">11417</cx:pt>
          <cx:pt idx="38894">21498</cx:pt>
          <cx:pt idx="38895">19001</cx:pt>
          <cx:pt idx="38896">20977</cx:pt>
          <cx:pt idx="38897">12451</cx:pt>
          <cx:pt idx="38898">12086</cx:pt>
          <cx:pt idx="38899">19336</cx:pt>
          <cx:pt idx="38900">24125</cx:pt>
          <cx:pt idx="38901">11859</cx:pt>
          <cx:pt idx="38902">20758</cx:pt>
          <cx:pt idx="38903">17267</cx:pt>
          <cx:pt idx="38904">15661</cx:pt>
          <cx:pt idx="38905">16146</cx:pt>
          <cx:pt idx="38906">17717</cx:pt>
          <cx:pt idx="38907">14548</cx:pt>
          <cx:pt idx="38908">11103</cx:pt>
          <cx:pt idx="38909">8975</cx:pt>
          <cx:pt idx="38910">11989</cx:pt>
          <cx:pt idx="38911">14926</cx:pt>
          <cx:pt idx="38912">11627</cx:pt>
          <cx:pt idx="38913">11143</cx:pt>
          <cx:pt idx="38914">10880</cx:pt>
          <cx:pt idx="38915">16031</cx:pt>
          <cx:pt idx="38916">12343</cx:pt>
          <cx:pt idx="38917">13722</cx:pt>
          <cx:pt idx="38918">14350</cx:pt>
          <cx:pt idx="38919">14231</cx:pt>
          <cx:pt idx="38920">12584</cx:pt>
          <cx:pt idx="38921">15822</cx:pt>
          <cx:pt idx="38922">22181</cx:pt>
          <cx:pt idx="38923">23069</cx:pt>
          <cx:pt idx="38924">14710</cx:pt>
          <cx:pt idx="38925">14834</cx:pt>
          <cx:pt idx="38926">16376</cx:pt>
          <cx:pt idx="38927">16701</cx:pt>
          <cx:pt idx="38928">17755</cx:pt>
          <cx:pt idx="38929">22791</cx:pt>
          <cx:pt idx="38930">23678</cx:pt>
          <cx:pt idx="38931">23766</cx:pt>
          <cx:pt idx="38932">23725</cx:pt>
          <cx:pt idx="38933">17402</cx:pt>
          <cx:pt idx="38934">20734</cx:pt>
          <cx:pt idx="38935">13397</cx:pt>
          <cx:pt idx="38936">18561</cx:pt>
          <cx:pt idx="38937">22947</cx:pt>
          <cx:pt idx="38938">14903</cx:pt>
          <cx:pt idx="38939">11228</cx:pt>
          <cx:pt idx="38940">13643</cx:pt>
          <cx:pt idx="38941">23024</cx:pt>
          <cx:pt idx="38942">9941</cx:pt>
          <cx:pt idx="38943">17012</cx:pt>
          <cx:pt idx="38944">18738</cx:pt>
          <cx:pt idx="38945">11978</cx:pt>
          <cx:pt idx="38946">13857</cx:pt>
          <cx:pt idx="38947">13314</cx:pt>
          <cx:pt idx="38948">20934</cx:pt>
          <cx:pt idx="38949">14698</cx:pt>
          <cx:pt idx="38950">17404</cx:pt>
          <cx:pt idx="38951">19875</cx:pt>
          <cx:pt idx="38952">11328</cx:pt>
          <cx:pt idx="38953">18811</cx:pt>
          <cx:pt idx="38954">16900</cx:pt>
          <cx:pt idx="38955">10228</cx:pt>
          <cx:pt idx="38956">19385</cx:pt>
          <cx:pt idx="38957">20068</cx:pt>
          <cx:pt idx="38958">13105</cx:pt>
          <cx:pt idx="38959">17472</cx:pt>
          <cx:pt idx="38960">14785</cx:pt>
          <cx:pt idx="38961">18984</cx:pt>
          <cx:pt idx="38962">10948</cx:pt>
          <cx:pt idx="38963">19461</cx:pt>
          <cx:pt idx="38964">10578</cx:pt>
          <cx:pt idx="38965">12133</cx:pt>
          <cx:pt idx="38966">12992</cx:pt>
          <cx:pt idx="38967">14050</cx:pt>
          <cx:pt idx="38968">11004</cx:pt>
          <cx:pt idx="38969">8027</cx:pt>
          <cx:pt idx="38970">19625</cx:pt>
          <cx:pt idx="38971">10878</cx:pt>
          <cx:pt idx="38972">13266</cx:pt>
          <cx:pt idx="38973">12519</cx:pt>
          <cx:pt idx="38974">22032</cx:pt>
          <cx:pt idx="38975">19265</cx:pt>
          <cx:pt idx="38976">19291</cx:pt>
          <cx:pt idx="38977">21567</cx:pt>
          <cx:pt idx="38978">22659</cx:pt>
          <cx:pt idx="38979">23056</cx:pt>
          <cx:pt idx="38980">16256</cx:pt>
          <cx:pt idx="38981">13475</cx:pt>
          <cx:pt idx="38982">15495</cx:pt>
          <cx:pt idx="38983">20884</cx:pt>
          <cx:pt idx="38984">14799</cx:pt>
          <cx:pt idx="38985">11772</cx:pt>
          <cx:pt idx="38986">18033</cx:pt>
          <cx:pt idx="38987">19351</cx:pt>
          <cx:pt idx="38988">17989</cx:pt>
          <cx:pt idx="38989">18178</cx:pt>
          <cx:pt idx="38990">10066</cx:pt>
          <cx:pt idx="38991">19901</cx:pt>
          <cx:pt idx="38992">18757</cx:pt>
          <cx:pt idx="38993">11479</cx:pt>
          <cx:pt idx="38994">19571</cx:pt>
          <cx:pt idx="38995">16082</cx:pt>
          <cx:pt idx="38996">13637</cx:pt>
          <cx:pt idx="38997">13950</cx:pt>
          <cx:pt idx="38998">13916</cx:pt>
          <cx:pt idx="38999">16880</cx:pt>
          <cx:pt idx="39000">12811</cx:pt>
          <cx:pt idx="39001">18838</cx:pt>
          <cx:pt idx="39002">15074</cx:pt>
          <cx:pt idx="39003">20870</cx:pt>
          <cx:pt idx="39004">13638</cx:pt>
          <cx:pt idx="39005">10746</cx:pt>
          <cx:pt idx="39006">14980</cx:pt>
          <cx:pt idx="39007">22049</cx:pt>
          <cx:pt idx="39008">20670</cx:pt>
          <cx:pt idx="39009">11676</cx:pt>
          <cx:pt idx="39010">17238</cx:pt>
          <cx:pt idx="39011">20570</cx:pt>
          <cx:pt idx="39012">12227</cx:pt>
          <cx:pt idx="39013">11625</cx:pt>
          <cx:pt idx="39014">10918</cx:pt>
          <cx:pt idx="39015">9902</cx:pt>
          <cx:pt idx="39016">17994</cx:pt>
          <cx:pt idx="39017">22729</cx:pt>
          <cx:pt idx="39018">11010</cx:pt>
          <cx:pt idx="39019">11912</cx:pt>
          <cx:pt idx="39020">15528</cx:pt>
          <cx:pt idx="39021">22291</cx:pt>
          <cx:pt idx="39022">10580</cx:pt>
          <cx:pt idx="39023">15160</cx:pt>
          <cx:pt idx="39024">10960</cx:pt>
          <cx:pt idx="39025">16992</cx:pt>
          <cx:pt idx="39026">13829</cx:pt>
          <cx:pt idx="39027">15169</cx:pt>
          <cx:pt idx="39028">10993</cx:pt>
          <cx:pt idx="39029">20116</cx:pt>
          <cx:pt idx="39030">14445</cx:pt>
          <cx:pt idx="39031">10169</cx:pt>
          <cx:pt idx="39032">21496</cx:pt>
          <cx:pt idx="39033">24863</cx:pt>
          <cx:pt idx="39034">16942</cx:pt>
          <cx:pt idx="39035">21554</cx:pt>
          <cx:pt idx="39036">12653</cx:pt>
          <cx:pt idx="39037">17648</cx:pt>
          <cx:pt idx="39038">14621</cx:pt>
          <cx:pt idx="39039">23849</cx:pt>
          <cx:pt idx="39040">22484</cx:pt>
          <cx:pt idx="39041">12995</cx:pt>
          <cx:pt idx="39042">13934</cx:pt>
          <cx:pt idx="39043">8907</cx:pt>
          <cx:pt idx="39044">9933</cx:pt>
          <cx:pt idx="39045">15367</cx:pt>
          <cx:pt idx="39046">17006</cx:pt>
          <cx:pt idx="39047">10297</cx:pt>
          <cx:pt idx="39048">19215</cx:pt>
          <cx:pt idx="39049">8364</cx:pt>
          <cx:pt idx="39050">17722</cx:pt>
          <cx:pt idx="39051">15247</cx:pt>
          <cx:pt idx="39052">12558</cx:pt>
          <cx:pt idx="39053">9432</cx:pt>
          <cx:pt idx="39054">21153</cx:pt>
          <cx:pt idx="39055">15300</cx:pt>
          <cx:pt idx="39056">15232</cx:pt>
          <cx:pt idx="39057">18573</cx:pt>
          <cx:pt idx="39058">11275</cx:pt>
          <cx:pt idx="39059">15450</cx:pt>
          <cx:pt idx="39060">15975</cx:pt>
          <cx:pt idx="39061">15935</cx:pt>
          <cx:pt idx="39062">11278</cx:pt>
          <cx:pt idx="39063">14134</cx:pt>
          <cx:pt idx="39064">11875</cx:pt>
          <cx:pt idx="39065">13463</cx:pt>
          <cx:pt idx="39066">12098</cx:pt>
          <cx:pt idx="39067">23445</cx:pt>
          <cx:pt idx="39068">18507</cx:pt>
          <cx:pt idx="39069">22958</cx:pt>
          <cx:pt idx="39070">13666</cx:pt>
          <cx:pt idx="39071">12985</cx:pt>
          <cx:pt idx="39072">13863</cx:pt>
          <cx:pt idx="39073">18569</cx:pt>
          <cx:pt idx="39074">10788</cx:pt>
          <cx:pt idx="39075">13128</cx:pt>
          <cx:pt idx="39076">17455</cx:pt>
          <cx:pt idx="39077">22727</cx:pt>
          <cx:pt idx="39078">12608</cx:pt>
          <cx:pt idx="39079">15558</cx:pt>
          <cx:pt idx="39080">10256</cx:pt>
          <cx:pt idx="39081">13932</cx:pt>
          <cx:pt idx="39082">10094</cx:pt>
          <cx:pt idx="39083">8161</cx:pt>
          <cx:pt idx="39084">15177</cx:pt>
          <cx:pt idx="39085">17964</cx:pt>
          <cx:pt idx="39086">9159</cx:pt>
          <cx:pt idx="39087">9014</cx:pt>
          <cx:pt idx="39088">16281</cx:pt>
          <cx:pt idx="39089">20516</cx:pt>
          <cx:pt idx="39090">13158</cx:pt>
          <cx:pt idx="39091">21813</cx:pt>
          <cx:pt idx="39092">22143</cx:pt>
          <cx:pt idx="39093">19986</cx:pt>
          <cx:pt idx="39094">8022</cx:pt>
          <cx:pt idx="39095">23451</cx:pt>
          <cx:pt idx="39096">13751</cx:pt>
          <cx:pt idx="39097">20089</cx:pt>
          <cx:pt idx="39098">19473</cx:pt>
          <cx:pt idx="39099">23978</cx:pt>
          <cx:pt idx="39100">22754</cx:pt>
          <cx:pt idx="39101">22209</cx:pt>
          <cx:pt idx="39102">13430</cx:pt>
          <cx:pt idx="39103">21739</cx:pt>
          <cx:pt idx="39104">11732</cx:pt>
          <cx:pt idx="39105">20207</cx:pt>
          <cx:pt idx="39106">13947</cx:pt>
          <cx:pt idx="39107">21933</cx:pt>
          <cx:pt idx="39108">11989</cx:pt>
          <cx:pt idx="39109">10877</cx:pt>
          <cx:pt idx="39110">17010</cx:pt>
          <cx:pt idx="39111">13997</cx:pt>
          <cx:pt idx="39112">11927</cx:pt>
          <cx:pt idx="39113">11015</cx:pt>
          <cx:pt idx="39114">15966</cx:pt>
          <cx:pt idx="39115">23771</cx:pt>
          <cx:pt idx="39116">22938</cx:pt>
          <cx:pt idx="39117">16353</cx:pt>
          <cx:pt idx="39118">14852</cx:pt>
          <cx:pt idx="39119">18559</cx:pt>
          <cx:pt idx="39120">18185</cx:pt>
          <cx:pt idx="39121">22222</cx:pt>
          <cx:pt idx="39122">10571</cx:pt>
          <cx:pt idx="39123">21005</cx:pt>
          <cx:pt idx="39124">16905</cx:pt>
          <cx:pt idx="39125">18231</cx:pt>
          <cx:pt idx="39126">16476</cx:pt>
          <cx:pt idx="39127">24046</cx:pt>
          <cx:pt idx="39128">9616</cx:pt>
          <cx:pt idx="39129">11556</cx:pt>
          <cx:pt idx="39130">15464</cx:pt>
          <cx:pt idx="39131">19755</cx:pt>
          <cx:pt idx="39132">12342</cx:pt>
          <cx:pt idx="39133">13851</cx:pt>
          <cx:pt idx="39134">16009</cx:pt>
          <cx:pt idx="39135">13482</cx:pt>
          <cx:pt idx="39136">16149</cx:pt>
          <cx:pt idx="39137">21671</cx:pt>
          <cx:pt idx="39138">12096</cx:pt>
          <cx:pt idx="39139">19751</cx:pt>
          <cx:pt idx="39140">18582</cx:pt>
          <cx:pt idx="39141">13668</cx:pt>
          <cx:pt idx="39142">19713</cx:pt>
          <cx:pt idx="39143">11130</cx:pt>
          <cx:pt idx="39144">11998</cx:pt>
          <cx:pt idx="39145">16616</cx:pt>
          <cx:pt idx="39146">20900</cx:pt>
          <cx:pt idx="39147">12311</cx:pt>
          <cx:pt idx="39148">15473</cx:pt>
          <cx:pt idx="39149">22223</cx:pt>
          <cx:pt idx="39150">9363</cx:pt>
          <cx:pt idx="39151">22047</cx:pt>
          <cx:pt idx="39152">21940</cx:pt>
          <cx:pt idx="39153">11802</cx:pt>
          <cx:pt idx="39154">19903</cx:pt>
          <cx:pt idx="39155">12809</cx:pt>
          <cx:pt idx="39156">12984</cx:pt>
          <cx:pt idx="39157">15459</cx:pt>
          <cx:pt idx="39158">16001</cx:pt>
          <cx:pt idx="39159">8421</cx:pt>
          <cx:pt idx="39160">11192</cx:pt>
          <cx:pt idx="39161">12018</cx:pt>
          <cx:pt idx="39162">11805</cx:pt>
          <cx:pt idx="39163">9664</cx:pt>
          <cx:pt idx="39164">18742</cx:pt>
          <cx:pt idx="39165">15143</cx:pt>
          <cx:pt idx="39166">19411</cx:pt>
          <cx:pt idx="39167">8865</cx:pt>
          <cx:pt idx="39168">11461</cx:pt>
          <cx:pt idx="39169">18575</cx:pt>
          <cx:pt idx="39170">17512</cx:pt>
          <cx:pt idx="39171">15425</cx:pt>
          <cx:pt idx="39172">18635</cx:pt>
          <cx:pt idx="39173">14299</cx:pt>
          <cx:pt idx="39174">14364</cx:pt>
          <cx:pt idx="39175">18882</cx:pt>
          <cx:pt idx="39176">12441</cx:pt>
          <cx:pt idx="39177">20268</cx:pt>
          <cx:pt idx="39178">22923</cx:pt>
          <cx:pt idx="39179">19454</cx:pt>
          <cx:pt idx="39180">10738</cx:pt>
          <cx:pt idx="39181">13836</cx:pt>
          <cx:pt idx="39182">17670</cx:pt>
          <cx:pt idx="39183">10183</cx:pt>
          <cx:pt idx="39184">23620</cx:pt>
          <cx:pt idx="39185">23153</cx:pt>
          <cx:pt idx="39186">21646</cx:pt>
          <cx:pt idx="39187">15607</cx:pt>
          <cx:pt idx="39188">7844</cx:pt>
          <cx:pt idx="39189">14915</cx:pt>
          <cx:pt idx="39190">17480</cx:pt>
          <cx:pt idx="39191">10284</cx:pt>
          <cx:pt idx="39192">20818</cx:pt>
          <cx:pt idx="39193">18017</cx:pt>
          <cx:pt idx="39194">11455</cx:pt>
          <cx:pt idx="39195">22567</cx:pt>
          <cx:pt idx="39196">15972</cx:pt>
          <cx:pt idx="39197">16905</cx:pt>
          <cx:pt idx="39198">15303</cx:pt>
          <cx:pt idx="39199">23753</cx:pt>
          <cx:pt idx="39200">24092</cx:pt>
          <cx:pt idx="39201">11453</cx:pt>
          <cx:pt idx="39202">17333</cx:pt>
          <cx:pt idx="39203">11630</cx:pt>
          <cx:pt idx="39204">17491</cx:pt>
          <cx:pt idx="39205">11332</cx:pt>
          <cx:pt idx="39206">16834</cx:pt>
          <cx:pt idx="39207">16051</cx:pt>
          <cx:pt idx="39208">16643</cx:pt>
          <cx:pt idx="39209">16799</cx:pt>
          <cx:pt idx="39210">22667</cx:pt>
          <cx:pt idx="39211">13122</cx:pt>
          <cx:pt idx="39212">23770</cx:pt>
          <cx:pt idx="39213">17979</cx:pt>
          <cx:pt idx="39214">22551</cx:pt>
          <cx:pt idx="39215">17839</cx:pt>
          <cx:pt idx="39216">14693</cx:pt>
          <cx:pt idx="39217">22976</cx:pt>
          <cx:pt idx="39218">20750</cx:pt>
          <cx:pt idx="39219">23503</cx:pt>
          <cx:pt idx="39220">13584</cx:pt>
          <cx:pt idx="39221">12113</cx:pt>
          <cx:pt idx="39222">13536</cx:pt>
          <cx:pt idx="39223">12726</cx:pt>
          <cx:pt idx="39224">18713</cx:pt>
          <cx:pt idx="39225">20224</cx:pt>
          <cx:pt idx="39226">17197</cx:pt>
          <cx:pt idx="39227">14506</cx:pt>
          <cx:pt idx="39228">16766</cx:pt>
          <cx:pt idx="39229">10766</cx:pt>
          <cx:pt idx="39230">17922</cx:pt>
          <cx:pt idx="39231">21389</cx:pt>
          <cx:pt idx="39232">14071</cx:pt>
          <cx:pt idx="39233">13034</cx:pt>
          <cx:pt idx="39234">19278</cx:pt>
          <cx:pt idx="39235">21508</cx:pt>
          <cx:pt idx="39236">22845</cx:pt>
          <cx:pt idx="39237">22170</cx:pt>
          <cx:pt idx="39238">12401</cx:pt>
          <cx:pt idx="39239">16493</cx:pt>
          <cx:pt idx="39240">17049</cx:pt>
          <cx:pt idx="39241">13070</cx:pt>
          <cx:pt idx="39242">11070</cx:pt>
          <cx:pt idx="39243">9036</cx:pt>
          <cx:pt idx="39244">14038</cx:pt>
          <cx:pt idx="39245">11821</cx:pt>
          <cx:pt idx="39246">10310</cx:pt>
          <cx:pt idx="39247">17070</cx:pt>
          <cx:pt idx="39248">14002</cx:pt>
          <cx:pt idx="39249">18828</cx:pt>
          <cx:pt idx="39250">22230</cx:pt>
          <cx:pt idx="39251">13434</cx:pt>
          <cx:pt idx="39252">16514</cx:pt>
          <cx:pt idx="39253">19321</cx:pt>
          <cx:pt idx="39254">22117</cx:pt>
          <cx:pt idx="39255">17275</cx:pt>
          <cx:pt idx="39256">14288</cx:pt>
          <cx:pt idx="39257">12185</cx:pt>
          <cx:pt idx="39258">23662</cx:pt>
          <cx:pt idx="39259">8797</cx:pt>
          <cx:pt idx="39260">22739</cx:pt>
          <cx:pt idx="39261">21514</cx:pt>
          <cx:pt idx="39262">24189</cx:pt>
          <cx:pt idx="39263">12992</cx:pt>
          <cx:pt idx="39264">12322</cx:pt>
          <cx:pt idx="39265">15709</cx:pt>
          <cx:pt idx="39266">18685</cx:pt>
          <cx:pt idx="39267">17394</cx:pt>
          <cx:pt idx="39268">24436</cx:pt>
          <cx:pt idx="39269">11878</cx:pt>
          <cx:pt idx="39270">18082</cx:pt>
          <cx:pt idx="39271">20951</cx:pt>
          <cx:pt idx="39272">19810</cx:pt>
          <cx:pt idx="39273">20431</cx:pt>
          <cx:pt idx="39274">13087</cx:pt>
          <cx:pt idx="39275">18285</cx:pt>
          <cx:pt idx="39276">19030</cx:pt>
          <cx:pt idx="39277">22578</cx:pt>
          <cx:pt idx="39278">14750</cx:pt>
          <cx:pt idx="39279">15460</cx:pt>
          <cx:pt idx="39280">15322</cx:pt>
          <cx:pt idx="39281">14869</cx:pt>
          <cx:pt idx="39282">17387</cx:pt>
          <cx:pt idx="39283">8546</cx:pt>
          <cx:pt idx="39284">9864</cx:pt>
          <cx:pt idx="39285">22241</cx:pt>
          <cx:pt idx="39286">23966</cx:pt>
          <cx:pt idx="39287">13261</cx:pt>
          <cx:pt idx="39288">20706</cx:pt>
          <cx:pt idx="39289">16553</cx:pt>
          <cx:pt idx="39290">18480</cx:pt>
          <cx:pt idx="39291">16193</cx:pt>
          <cx:pt idx="39292">9279</cx:pt>
          <cx:pt idx="39293">10248</cx:pt>
          <cx:pt idx="39294">18026</cx:pt>
          <cx:pt idx="39295">20731</cx:pt>
          <cx:pt idx="39296">17199</cx:pt>
          <cx:pt idx="39297">9496</cx:pt>
          <cx:pt idx="39298">17389</cx:pt>
          <cx:pt idx="39299">10527</cx:pt>
          <cx:pt idx="39300">11909</cx:pt>
          <cx:pt idx="39301">9080</cx:pt>
          <cx:pt idx="39302">15667</cx:pt>
          <cx:pt idx="39303">10871</cx:pt>
          <cx:pt idx="39304">16255</cx:pt>
          <cx:pt idx="39305">15922</cx:pt>
          <cx:pt idx="39306">15945</cx:pt>
          <cx:pt idx="39307">15082</cx:pt>
          <cx:pt idx="39308">18317</cx:pt>
          <cx:pt idx="39309">15461</cx:pt>
          <cx:pt idx="39310">12432</cx:pt>
          <cx:pt idx="39311">14716</cx:pt>
          <cx:pt idx="39312">16822</cx:pt>
          <cx:pt idx="39313">12025</cx:pt>
          <cx:pt idx="39314">15496</cx:pt>
          <cx:pt idx="39315">10169</cx:pt>
          <cx:pt idx="39316">10758</cx:pt>
          <cx:pt idx="39317">13864</cx:pt>
          <cx:pt idx="39318">9155</cx:pt>
          <cx:pt idx="39319">14335</cx:pt>
          <cx:pt idx="39320">20817</cx:pt>
          <cx:pt idx="39321">11629</cx:pt>
          <cx:pt idx="39322">20431</cx:pt>
          <cx:pt idx="39323">18621</cx:pt>
          <cx:pt idx="39324">19312</cx:pt>
          <cx:pt idx="39325">16727</cx:pt>
          <cx:pt idx="39326">14750</cx:pt>
          <cx:pt idx="39327">17944</cx:pt>
          <cx:pt idx="39328">20716</cx:pt>
          <cx:pt idx="39329">10157</cx:pt>
          <cx:pt idx="39330">16025</cx:pt>
          <cx:pt idx="39331">13164</cx:pt>
          <cx:pt idx="39332">14964</cx:pt>
          <cx:pt idx="39333">12182</cx:pt>
          <cx:pt idx="39334">11659</cx:pt>
          <cx:pt idx="39335">24755</cx:pt>
          <cx:pt idx="39336">12642</cx:pt>
          <cx:pt idx="39337">18660</cx:pt>
          <cx:pt idx="39338">20217</cx:pt>
          <cx:pt idx="39339">22074</cx:pt>
          <cx:pt idx="39340">14149</cx:pt>
          <cx:pt idx="39341">8343</cx:pt>
          <cx:pt idx="39342">19260</cx:pt>
          <cx:pt idx="39343">13711</cx:pt>
          <cx:pt idx="39344">22604</cx:pt>
          <cx:pt idx="39345">8405</cx:pt>
          <cx:pt idx="39346">10510</cx:pt>
          <cx:pt idx="39347">22176</cx:pt>
          <cx:pt idx="39348">18778</cx:pt>
          <cx:pt idx="39349">11515</cx:pt>
          <cx:pt idx="39350">9229</cx:pt>
          <cx:pt idx="39351">11490</cx:pt>
          <cx:pt idx="39352">13166</cx:pt>
          <cx:pt idx="39353">13731</cx:pt>
          <cx:pt idx="39354">23156</cx:pt>
          <cx:pt idx="39355">21489</cx:pt>
          <cx:pt idx="39356">18262</cx:pt>
          <cx:pt idx="39357">16363</cx:pt>
          <cx:pt idx="39358">15107</cx:pt>
          <cx:pt idx="39359">18580</cx:pt>
          <cx:pt idx="39360">18882</cx:pt>
          <cx:pt idx="39361">20801</cx:pt>
          <cx:pt idx="39362">14496</cx:pt>
          <cx:pt idx="39363">10559</cx:pt>
          <cx:pt idx="39364">13491</cx:pt>
          <cx:pt idx="39365">13952</cx:pt>
          <cx:pt idx="39366">14249</cx:pt>
          <cx:pt idx="39367">19832</cx:pt>
          <cx:pt idx="39368">14594</cx:pt>
          <cx:pt idx="39369">14041</cx:pt>
          <cx:pt idx="39370">21473</cx:pt>
          <cx:pt idx="39371">10675</cx:pt>
          <cx:pt idx="39372">8247</cx:pt>
          <cx:pt idx="39373">14425</cx:pt>
          <cx:pt idx="39374">21950</cx:pt>
          <cx:pt idx="39375">21025</cx:pt>
          <cx:pt idx="39376">19433</cx:pt>
          <cx:pt idx="39377">8536</cx:pt>
          <cx:pt idx="39378">13843</cx:pt>
          <cx:pt idx="39379">16244</cx:pt>
          <cx:pt idx="39380">15561</cx:pt>
          <cx:pt idx="39381">23986</cx:pt>
          <cx:pt idx="39382">12141</cx:pt>
          <cx:pt idx="39383">13975</cx:pt>
          <cx:pt idx="39384">14093</cx:pt>
          <cx:pt idx="39385">14604</cx:pt>
          <cx:pt idx="39386">20632</cx:pt>
          <cx:pt idx="39387">7820</cx:pt>
          <cx:pt idx="39388">15951</cx:pt>
          <cx:pt idx="39389">17596</cx:pt>
          <cx:pt idx="39390">18258</cx:pt>
          <cx:pt idx="39391">14695</cx:pt>
          <cx:pt idx="39392">20125</cx:pt>
          <cx:pt idx="39393">11773</cx:pt>
          <cx:pt idx="39394">14813</cx:pt>
          <cx:pt idx="39395">21858</cx:pt>
          <cx:pt idx="39396">14616</cx:pt>
          <cx:pt idx="39397">14215</cx:pt>
          <cx:pt idx="39398">11938</cx:pt>
          <cx:pt idx="39399">20556</cx:pt>
          <cx:pt idx="39400">10650</cx:pt>
          <cx:pt idx="39401">15738</cx:pt>
          <cx:pt idx="39402">16908</cx:pt>
          <cx:pt idx="39403">14090</cx:pt>
          <cx:pt idx="39404">14754</cx:pt>
          <cx:pt idx="39405">17301</cx:pt>
          <cx:pt idx="39406">14653</cx:pt>
          <cx:pt idx="39407">22475</cx:pt>
          <cx:pt idx="39408">10061</cx:pt>
          <cx:pt idx="39409">23669</cx:pt>
          <cx:pt idx="39410">19681</cx:pt>
          <cx:pt idx="39411">17595</cx:pt>
          <cx:pt idx="39412">8647</cx:pt>
          <cx:pt idx="39413">12749</cx:pt>
          <cx:pt idx="39414">19538</cx:pt>
          <cx:pt idx="39415">15509</cx:pt>
          <cx:pt idx="39416">10962</cx:pt>
          <cx:pt idx="39417">23965</cx:pt>
          <cx:pt idx="39418">17354</cx:pt>
          <cx:pt idx="39419">9875</cx:pt>
          <cx:pt idx="39420">10287</cx:pt>
          <cx:pt idx="39421">20813</cx:pt>
          <cx:pt idx="39422">21244</cx:pt>
          <cx:pt idx="39423">11252</cx:pt>
          <cx:pt idx="39424">22302</cx:pt>
          <cx:pt idx="39425">9518</cx:pt>
          <cx:pt idx="39426">16154</cx:pt>
          <cx:pt idx="39427">22462</cx:pt>
          <cx:pt idx="39428">9826</cx:pt>
          <cx:pt idx="39429">24649</cx:pt>
          <cx:pt idx="39430">21045</cx:pt>
          <cx:pt idx="39431">15397</cx:pt>
          <cx:pt idx="39432">13575</cx:pt>
          <cx:pt idx="39433">9738</cx:pt>
          <cx:pt idx="39434">17772</cx:pt>
          <cx:pt idx="39435">13835</cx:pt>
          <cx:pt idx="39436">10216</cx:pt>
          <cx:pt idx="39437">20990</cx:pt>
          <cx:pt idx="39438">9559</cx:pt>
          <cx:pt idx="39439">12388</cx:pt>
          <cx:pt idx="39440">14437</cx:pt>
          <cx:pt idx="39441">9299</cx:pt>
          <cx:pt idx="39442">14288</cx:pt>
          <cx:pt idx="39443">10824</cx:pt>
          <cx:pt idx="39444">12236</cx:pt>
          <cx:pt idx="39445">13387</cx:pt>
          <cx:pt idx="39446">17857</cx:pt>
          <cx:pt idx="39447">15880</cx:pt>
          <cx:pt idx="39448">19663</cx:pt>
          <cx:pt idx="39449">10397</cx:pt>
          <cx:pt idx="39450">8650</cx:pt>
          <cx:pt idx="39451">21939</cx:pt>
          <cx:pt idx="39452">21094</cx:pt>
          <cx:pt idx="39453">14285</cx:pt>
          <cx:pt idx="39454">17391</cx:pt>
          <cx:pt idx="39455">9657</cx:pt>
          <cx:pt idx="39456">10182</cx:pt>
          <cx:pt idx="39457">19889</cx:pt>
          <cx:pt idx="39458">11325</cx:pt>
          <cx:pt idx="39459">22545</cx:pt>
          <cx:pt idx="39460">14842</cx:pt>
          <cx:pt idx="39461">20032</cx:pt>
          <cx:pt idx="39462">13866</cx:pt>
          <cx:pt idx="39463">17552</cx:pt>
          <cx:pt idx="39464">12495</cx:pt>
          <cx:pt idx="39465">16417</cx:pt>
          <cx:pt idx="39466">18481</cx:pt>
          <cx:pt idx="39467">13016</cx:pt>
          <cx:pt idx="39468">14632</cx:pt>
          <cx:pt idx="39469">18959</cx:pt>
          <cx:pt idx="39470">16580</cx:pt>
          <cx:pt idx="39471">21963</cx:pt>
          <cx:pt idx="39472">14003</cx:pt>
          <cx:pt idx="39473">10926</cx:pt>
          <cx:pt idx="39474">18240</cx:pt>
          <cx:pt idx="39475">12690</cx:pt>
          <cx:pt idx="39476">11789</cx:pt>
          <cx:pt idx="39477">11032</cx:pt>
          <cx:pt idx="39478">15166</cx:pt>
          <cx:pt idx="39479">11429</cx:pt>
          <cx:pt idx="39480">21587</cx:pt>
          <cx:pt idx="39481">15357</cx:pt>
          <cx:pt idx="39482">17117</cx:pt>
          <cx:pt idx="39483">19740</cx:pt>
          <cx:pt idx="39484">9904</cx:pt>
          <cx:pt idx="39485">24094</cx:pt>
          <cx:pt idx="39486">10061</cx:pt>
          <cx:pt idx="39487">20001</cx:pt>
          <cx:pt idx="39488">12899</cx:pt>
          <cx:pt idx="39489">16429</cx:pt>
          <cx:pt idx="39490">22885</cx:pt>
          <cx:pt idx="39491">18996</cx:pt>
          <cx:pt idx="39492">15661</cx:pt>
          <cx:pt idx="39493">19470</cx:pt>
          <cx:pt idx="39494">19933</cx:pt>
          <cx:pt idx="39495">13301</cx:pt>
          <cx:pt idx="39496">16572</cx:pt>
          <cx:pt idx="39497">21651</cx:pt>
          <cx:pt idx="39498">9571</cx:pt>
          <cx:pt idx="39499">23363</cx:pt>
          <cx:pt idx="39500">11124</cx:pt>
          <cx:pt idx="39501">15556</cx:pt>
          <cx:pt idx="39502">10835</cx:pt>
          <cx:pt idx="39503">23126</cx:pt>
          <cx:pt idx="39504">11509</cx:pt>
          <cx:pt idx="39505">12318</cx:pt>
          <cx:pt idx="39506">16856</cx:pt>
          <cx:pt idx="39507">19713</cx:pt>
          <cx:pt idx="39508">9967</cx:pt>
          <cx:pt idx="39509">10786</cx:pt>
          <cx:pt idx="39510">18584</cx:pt>
          <cx:pt idx="39511">21538</cx:pt>
          <cx:pt idx="39512">15529</cx:pt>
          <cx:pt idx="39513">16473</cx:pt>
          <cx:pt idx="39514">16647</cx:pt>
          <cx:pt idx="39515">14401</cx:pt>
          <cx:pt idx="39516">22231</cx:pt>
          <cx:pt idx="39517">16745</cx:pt>
          <cx:pt idx="39518">15478</cx:pt>
          <cx:pt idx="39519">22697</cx:pt>
          <cx:pt idx="39520">12015</cx:pt>
          <cx:pt idx="39521">23414</cx:pt>
          <cx:pt idx="39522">22974</cx:pt>
          <cx:pt idx="39523">19642</cx:pt>
          <cx:pt idx="39524">16299</cx:pt>
          <cx:pt idx="39525">20843</cx:pt>
          <cx:pt idx="39526">23635</cx:pt>
          <cx:pt idx="39527">14966</cx:pt>
          <cx:pt idx="39528">15336</cx:pt>
          <cx:pt idx="39529">21195</cx:pt>
          <cx:pt idx="39530">15001</cx:pt>
          <cx:pt idx="39531">17607</cx:pt>
          <cx:pt idx="39532">23476</cx:pt>
          <cx:pt idx="39533">10220</cx:pt>
          <cx:pt idx="39534">16085</cx:pt>
          <cx:pt idx="39535">10910</cx:pt>
          <cx:pt idx="39536">7695</cx:pt>
          <cx:pt idx="39537">16274</cx:pt>
          <cx:pt idx="39538">19514</cx:pt>
          <cx:pt idx="39539">12127</cx:pt>
          <cx:pt idx="39540">10299</cx:pt>
          <cx:pt idx="39541">21829</cx:pt>
          <cx:pt idx="39542">21804</cx:pt>
          <cx:pt idx="39543">15069</cx:pt>
          <cx:pt idx="39544">10471</cx:pt>
          <cx:pt idx="39545">15349</cx:pt>
          <cx:pt idx="39546">14004</cx:pt>
          <cx:pt idx="39547">13881</cx:pt>
          <cx:pt idx="39548">13639</cx:pt>
          <cx:pt idx="39549">10785</cx:pt>
          <cx:pt idx="39550">14819</cx:pt>
          <cx:pt idx="39551">12798</cx:pt>
          <cx:pt idx="39552">19217</cx:pt>
          <cx:pt idx="39553">13459</cx:pt>
          <cx:pt idx="39554">20785</cx:pt>
          <cx:pt idx="39555">13290</cx:pt>
          <cx:pt idx="39556">19386</cx:pt>
          <cx:pt idx="39557">16245</cx:pt>
          <cx:pt idx="39558">19598</cx:pt>
          <cx:pt idx="39559">19591</cx:pt>
          <cx:pt idx="39560">12727</cx:pt>
          <cx:pt idx="39561">12488</cx:pt>
          <cx:pt idx="39562">11196</cx:pt>
          <cx:pt idx="39563">18793</cx:pt>
          <cx:pt idx="39564">19088</cx:pt>
          <cx:pt idx="39565">23032</cx:pt>
          <cx:pt idx="39566">21471</cx:pt>
          <cx:pt idx="39567">13585</cx:pt>
          <cx:pt idx="39568">9398</cx:pt>
          <cx:pt idx="39569">21131</cx:pt>
          <cx:pt idx="39570">14286</cx:pt>
          <cx:pt idx="39571">16836</cx:pt>
          <cx:pt idx="39572">15409</cx:pt>
          <cx:pt idx="39573">18027</cx:pt>
          <cx:pt idx="39574">12073</cx:pt>
          <cx:pt idx="39575">22584</cx:pt>
          <cx:pt idx="39576">20374</cx:pt>
          <cx:pt idx="39577">20244</cx:pt>
          <cx:pt idx="39578">12248</cx:pt>
          <cx:pt idx="39579">16693</cx:pt>
          <cx:pt idx="39580">14718</cx:pt>
          <cx:pt idx="39581">11686</cx:pt>
          <cx:pt idx="39582">10306</cx:pt>
          <cx:pt idx="39583">15547</cx:pt>
          <cx:pt idx="39584">15171</cx:pt>
          <cx:pt idx="39585">16589</cx:pt>
          <cx:pt idx="39586">14846</cx:pt>
          <cx:pt idx="39587">20181</cx:pt>
          <cx:pt idx="39588">10447</cx:pt>
          <cx:pt idx="39589">10413</cx:pt>
          <cx:pt idx="39590">21437</cx:pt>
          <cx:pt idx="39591">17814</cx:pt>
          <cx:pt idx="39592">14829</cx:pt>
          <cx:pt idx="39593">22969</cx:pt>
          <cx:pt idx="39594">13481</cx:pt>
          <cx:pt idx="39595">12094</cx:pt>
          <cx:pt idx="39596">20592</cx:pt>
          <cx:pt idx="39597">10947</cx:pt>
          <cx:pt idx="39598">9486</cx:pt>
          <cx:pt idx="39599">12471</cx:pt>
          <cx:pt idx="39600">14588</cx:pt>
          <cx:pt idx="39601">25006</cx:pt>
          <cx:pt idx="39602">17313</cx:pt>
          <cx:pt idx="39603">12812</cx:pt>
          <cx:pt idx="39604">21990</cx:pt>
          <cx:pt idx="39605">16256</cx:pt>
          <cx:pt idx="39606">15053</cx:pt>
          <cx:pt idx="39607">18106</cx:pt>
          <cx:pt idx="39608">11376</cx:pt>
          <cx:pt idx="39609">20371</cx:pt>
          <cx:pt idx="39610">23193</cx:pt>
          <cx:pt idx="39611">17455</cx:pt>
          <cx:pt idx="39612">22515</cx:pt>
          <cx:pt idx="39613">19515</cx:pt>
          <cx:pt idx="39614">11659</cx:pt>
          <cx:pt idx="39615">8178</cx:pt>
          <cx:pt idx="39616">15103</cx:pt>
          <cx:pt idx="39617">10384</cx:pt>
          <cx:pt idx="39618">13110</cx:pt>
          <cx:pt idx="39619">14931</cx:pt>
          <cx:pt idx="39620">13978</cx:pt>
          <cx:pt idx="39621">20124</cx:pt>
          <cx:pt idx="39622">22112</cx:pt>
          <cx:pt idx="39623">17156</cx:pt>
          <cx:pt idx="39624">14383</cx:pt>
          <cx:pt idx="39625">22145</cx:pt>
          <cx:pt idx="39626">12574</cx:pt>
          <cx:pt idx="39627">16627</cx:pt>
          <cx:pt idx="39628">14472</cx:pt>
          <cx:pt idx="39629">21643</cx:pt>
          <cx:pt idx="39630">19972</cx:pt>
          <cx:pt idx="39631">23276</cx:pt>
          <cx:pt idx="39632">13411</cx:pt>
          <cx:pt idx="39633">22378</cx:pt>
          <cx:pt idx="39634">12365</cx:pt>
          <cx:pt idx="39635">12260</cx:pt>
          <cx:pt idx="39636">11653</cx:pt>
          <cx:pt idx="39637">14432</cx:pt>
          <cx:pt idx="39638">18792</cx:pt>
          <cx:pt idx="39639">15358</cx:pt>
          <cx:pt idx="39640">20920</cx:pt>
          <cx:pt idx="39641">11397</cx:pt>
          <cx:pt idx="39642">13009</cx:pt>
          <cx:pt idx="39643">17990</cx:pt>
          <cx:pt idx="39644">11847</cx:pt>
          <cx:pt idx="39645">9675</cx:pt>
          <cx:pt idx="39646">19296</cx:pt>
          <cx:pt idx="39647">19845</cx:pt>
          <cx:pt idx="39648">11750</cx:pt>
          <cx:pt idx="39649">18239</cx:pt>
          <cx:pt idx="39650">15876</cx:pt>
          <cx:pt idx="39651">14673</cx:pt>
          <cx:pt idx="39652">10920</cx:pt>
          <cx:pt idx="39653">15554</cx:pt>
          <cx:pt idx="39654">11488</cx:pt>
          <cx:pt idx="39655">17918</cx:pt>
          <cx:pt idx="39656">12480</cx:pt>
          <cx:pt idx="39657">15612</cx:pt>
          <cx:pt idx="39658">19407</cx:pt>
          <cx:pt idx="39659">14372</cx:pt>
          <cx:pt idx="39660">22854</cx:pt>
          <cx:pt idx="39661">9643</cx:pt>
          <cx:pt idx="39662">24540</cx:pt>
          <cx:pt idx="39663">19582</cx:pt>
          <cx:pt idx="39664">10914</cx:pt>
          <cx:pt idx="39665">15595</cx:pt>
          <cx:pt idx="39666">11768</cx:pt>
          <cx:pt idx="39667">11085</cx:pt>
          <cx:pt idx="39668">14477</cx:pt>
          <cx:pt idx="39669">10700</cx:pt>
          <cx:pt idx="39670">15484</cx:pt>
          <cx:pt idx="39671">13884</cx:pt>
          <cx:pt idx="39672">21582</cx:pt>
          <cx:pt idx="39673">18987</cx:pt>
          <cx:pt idx="39674">20939</cx:pt>
          <cx:pt idx="39675">8661</cx:pt>
          <cx:pt idx="39676">21967</cx:pt>
          <cx:pt idx="39677">22755</cx:pt>
          <cx:pt idx="39678">14247</cx:pt>
          <cx:pt idx="39679">13570</cx:pt>
          <cx:pt idx="39680">19042</cx:pt>
          <cx:pt idx="39681">24195</cx:pt>
          <cx:pt idx="39682">12090</cx:pt>
          <cx:pt idx="39683">22591</cx:pt>
          <cx:pt idx="39684">7741</cx:pt>
          <cx:pt idx="39685">18055</cx:pt>
          <cx:pt idx="39686">20091</cx:pt>
          <cx:pt idx="39687">10910</cx:pt>
          <cx:pt idx="39688">18431</cx:pt>
          <cx:pt idx="39689">16237</cx:pt>
          <cx:pt idx="39690">10991</cx:pt>
          <cx:pt idx="39691">11574</cx:pt>
          <cx:pt idx="39692">20007</cx:pt>
          <cx:pt idx="39693">23292</cx:pt>
          <cx:pt idx="39694">11623</cx:pt>
          <cx:pt idx="39695">12130</cx:pt>
          <cx:pt idx="39696">10677</cx:pt>
          <cx:pt idx="39697">19737</cx:pt>
          <cx:pt idx="39698">21727</cx:pt>
          <cx:pt idx="39699">14182</cx:pt>
          <cx:pt idx="39700">13808</cx:pt>
          <cx:pt idx="39701">20032</cx:pt>
          <cx:pt idx="39702">24496</cx:pt>
          <cx:pt idx="39703">13417</cx:pt>
          <cx:pt idx="39704">11772</cx:pt>
          <cx:pt idx="39705">17243</cx:pt>
          <cx:pt idx="39706">9483</cx:pt>
          <cx:pt idx="39707">11566</cx:pt>
          <cx:pt idx="39708">10264</cx:pt>
          <cx:pt idx="39709">23463</cx:pt>
          <cx:pt idx="39710">8427</cx:pt>
          <cx:pt idx="39711">25126</cx:pt>
          <cx:pt idx="39712">12279</cx:pt>
          <cx:pt idx="39713">15306</cx:pt>
          <cx:pt idx="39714">15227</cx:pt>
          <cx:pt idx="39715">21828</cx:pt>
          <cx:pt idx="39716">22849</cx:pt>
          <cx:pt idx="39717">13788</cx:pt>
          <cx:pt idx="39718">14176</cx:pt>
          <cx:pt idx="39719">14541</cx:pt>
          <cx:pt idx="39720">16161</cx:pt>
          <cx:pt idx="39721">23264</cx:pt>
          <cx:pt idx="39722">20245</cx:pt>
          <cx:pt idx="39723">15653</cx:pt>
          <cx:pt idx="39724">14600</cx:pt>
          <cx:pt idx="39725">17025</cx:pt>
          <cx:pt idx="39726">13487</cx:pt>
          <cx:pt idx="39727">12431</cx:pt>
          <cx:pt idx="39728">14252</cx:pt>
          <cx:pt idx="39729">16592</cx:pt>
          <cx:pt idx="39730">8244</cx:pt>
          <cx:pt idx="39731">13645</cx:pt>
          <cx:pt idx="39732">8092</cx:pt>
          <cx:pt idx="39733">20625</cx:pt>
          <cx:pt idx="39734">19438</cx:pt>
          <cx:pt idx="39735">21716</cx:pt>
          <cx:pt idx="39736">17694</cx:pt>
          <cx:pt idx="39737">13220</cx:pt>
          <cx:pt idx="39738">18409</cx:pt>
          <cx:pt idx="39739">18022</cx:pt>
          <cx:pt idx="39740">9991</cx:pt>
          <cx:pt idx="39741">13187</cx:pt>
          <cx:pt idx="39742">14996</cx:pt>
          <cx:pt idx="39743">11569</cx:pt>
          <cx:pt idx="39744">20969</cx:pt>
          <cx:pt idx="39745">11267</cx:pt>
          <cx:pt idx="39746">11843</cx:pt>
          <cx:pt idx="39747">9736</cx:pt>
          <cx:pt idx="39748">16281</cx:pt>
          <cx:pt idx="39749">8749</cx:pt>
          <cx:pt idx="39750">7903</cx:pt>
          <cx:pt idx="39751">20187</cx:pt>
          <cx:pt idx="39752">11595</cx:pt>
          <cx:pt idx="39753">20138</cx:pt>
          <cx:pt idx="39754">16987</cx:pt>
          <cx:pt idx="39755">24019</cx:pt>
          <cx:pt idx="39756">18253</cx:pt>
          <cx:pt idx="39757">20430</cx:pt>
          <cx:pt idx="39758">14581</cx:pt>
          <cx:pt idx="39759">14795</cx:pt>
          <cx:pt idx="39760">19632</cx:pt>
          <cx:pt idx="39761">19265</cx:pt>
          <cx:pt idx="39762">14384</cx:pt>
          <cx:pt idx="39763">19188</cx:pt>
          <cx:pt idx="39764">15087</cx:pt>
          <cx:pt idx="39765">21938</cx:pt>
          <cx:pt idx="39766">12497</cx:pt>
          <cx:pt idx="39767">12130</cx:pt>
          <cx:pt idx="39768">15529</cx:pt>
          <cx:pt idx="39769">22320</cx:pt>
          <cx:pt idx="39770">20489</cx:pt>
          <cx:pt idx="39771">8143</cx:pt>
          <cx:pt idx="39772">21473</cx:pt>
          <cx:pt idx="39773">12096</cx:pt>
          <cx:pt idx="39774">14839</cx:pt>
          <cx:pt idx="39775">11779</cx:pt>
          <cx:pt idx="39776">10950</cx:pt>
          <cx:pt idx="39777">10304</cx:pt>
          <cx:pt idx="39778">19093</cx:pt>
          <cx:pt idx="39779">12480</cx:pt>
          <cx:pt idx="39780">16257</cx:pt>
          <cx:pt idx="39781">17124</cx:pt>
          <cx:pt idx="39782">12650</cx:pt>
          <cx:pt idx="39783">13024</cx:pt>
          <cx:pt idx="39784">22192</cx:pt>
          <cx:pt idx="39785">8111</cx:pt>
          <cx:pt idx="39786">18849</cx:pt>
          <cx:pt idx="39787">17361</cx:pt>
          <cx:pt idx="39788">16867</cx:pt>
          <cx:pt idx="39789">10364</cx:pt>
          <cx:pt idx="39790">14034</cx:pt>
          <cx:pt idx="39791">10242</cx:pt>
          <cx:pt idx="39792">14730</cx:pt>
          <cx:pt idx="39793">15436</cx:pt>
          <cx:pt idx="39794">10446</cx:pt>
          <cx:pt idx="39795">8442</cx:pt>
          <cx:pt idx="39796">18006</cx:pt>
          <cx:pt idx="39797">8413</cx:pt>
          <cx:pt idx="39798">11208</cx:pt>
          <cx:pt idx="39799">14761</cx:pt>
          <cx:pt idx="39800">10890</cx:pt>
          <cx:pt idx="39801">20648</cx:pt>
          <cx:pt idx="39802">23307</cx:pt>
          <cx:pt idx="39803">9664</cx:pt>
          <cx:pt idx="39804">13563</cx:pt>
          <cx:pt idx="39805">9183</cx:pt>
          <cx:pt idx="39806">13259</cx:pt>
          <cx:pt idx="39807">23333</cx:pt>
          <cx:pt idx="39808">16409</cx:pt>
          <cx:pt idx="39809">14998</cx:pt>
          <cx:pt idx="39810">12831</cx:pt>
          <cx:pt idx="39811">12932</cx:pt>
          <cx:pt idx="39812">15873</cx:pt>
          <cx:pt idx="39813">7921</cx:pt>
          <cx:pt idx="39814">16779</cx:pt>
          <cx:pt idx="39815">11065</cx:pt>
          <cx:pt idx="39816">18236</cx:pt>
          <cx:pt idx="39817">17064</cx:pt>
          <cx:pt idx="39818">22459</cx:pt>
          <cx:pt idx="39819">20680</cx:pt>
          <cx:pt idx="39820">22626</cx:pt>
          <cx:pt idx="39821">17016</cx:pt>
          <cx:pt idx="39822">13504</cx:pt>
          <cx:pt idx="39823">14823</cx:pt>
          <cx:pt idx="39824">9978</cx:pt>
          <cx:pt idx="39825">12958</cx:pt>
          <cx:pt idx="39826">12843</cx:pt>
          <cx:pt idx="39827">23156</cx:pt>
          <cx:pt idx="39828">12019</cx:pt>
          <cx:pt idx="39829">16727</cx:pt>
          <cx:pt idx="39830">14153</cx:pt>
          <cx:pt idx="39831">12000</cx:pt>
          <cx:pt idx="39832">16360</cx:pt>
          <cx:pt idx="39833">13405</cx:pt>
          <cx:pt idx="39834">11112</cx:pt>
          <cx:pt idx="39835">14289</cx:pt>
          <cx:pt idx="39836">13320</cx:pt>
          <cx:pt idx="39837">20132</cx:pt>
          <cx:pt idx="39838">10955</cx:pt>
          <cx:pt idx="39839">15756</cx:pt>
          <cx:pt idx="39840">13687</cx:pt>
          <cx:pt idx="39841">7825</cx:pt>
          <cx:pt idx="39842">9372</cx:pt>
          <cx:pt idx="39843">10631</cx:pt>
          <cx:pt idx="39844">10440</cx:pt>
          <cx:pt idx="39845">20852</cx:pt>
          <cx:pt idx="39846">15708</cx:pt>
          <cx:pt idx="39847">16906</cx:pt>
          <cx:pt idx="39848">13507</cx:pt>
          <cx:pt idx="39849">22481</cx:pt>
          <cx:pt idx="39850">19074</cx:pt>
          <cx:pt idx="39851">10716</cx:pt>
          <cx:pt idx="39852">11690</cx:pt>
          <cx:pt idx="39853">24500</cx:pt>
          <cx:pt idx="39854">19882</cx:pt>
          <cx:pt idx="39855">14252</cx:pt>
          <cx:pt idx="39856">22827</cx:pt>
          <cx:pt idx="39857">14239</cx:pt>
          <cx:pt idx="39858">19031</cx:pt>
          <cx:pt idx="39859">12953</cx:pt>
          <cx:pt idx="39860">16139</cx:pt>
          <cx:pt idx="39861">15189</cx:pt>
          <cx:pt idx="39862">12046</cx:pt>
          <cx:pt idx="39863">11736</cx:pt>
          <cx:pt idx="39864">18266</cx:pt>
          <cx:pt idx="39865">20225</cx:pt>
          <cx:pt idx="39866">20274</cx:pt>
          <cx:pt idx="39867">15234</cx:pt>
          <cx:pt idx="39868">24609</cx:pt>
          <cx:pt idx="39869">8931</cx:pt>
          <cx:pt idx="39870">24448</cx:pt>
          <cx:pt idx="39871">15521</cx:pt>
          <cx:pt idx="39872">13552</cx:pt>
          <cx:pt idx="39873">20502</cx:pt>
          <cx:pt idx="39874">15203</cx:pt>
          <cx:pt idx="39875">21016</cx:pt>
          <cx:pt idx="39876">14593</cx:pt>
          <cx:pt idx="39877">10884</cx:pt>
          <cx:pt idx="39878">21911</cx:pt>
          <cx:pt idx="39879">19814</cx:pt>
          <cx:pt idx="39880">22807</cx:pt>
          <cx:pt idx="39881">16067</cx:pt>
          <cx:pt idx="39882">14852</cx:pt>
          <cx:pt idx="39883">18945</cx:pt>
          <cx:pt idx="39884">10331</cx:pt>
          <cx:pt idx="39885">16100</cx:pt>
          <cx:pt idx="39886">17268</cx:pt>
          <cx:pt idx="39887">8624</cx:pt>
          <cx:pt idx="39888">14631</cx:pt>
          <cx:pt idx="39889">20553</cx:pt>
          <cx:pt idx="39890">21281</cx:pt>
          <cx:pt idx="39891">12703</cx:pt>
          <cx:pt idx="39892">17204</cx:pt>
          <cx:pt idx="39893">10389</cx:pt>
          <cx:pt idx="39894">19307</cx:pt>
          <cx:pt idx="39895">17321</cx:pt>
          <cx:pt idx="39896">18338</cx:pt>
          <cx:pt idx="39897">21953</cx:pt>
          <cx:pt idx="39898">23502</cx:pt>
          <cx:pt idx="39899">14545</cx:pt>
          <cx:pt idx="39900">22347</cx:pt>
          <cx:pt idx="39901">14196</cx:pt>
          <cx:pt idx="39902">8607</cx:pt>
          <cx:pt idx="39903">23117</cx:pt>
          <cx:pt idx="39904">10736</cx:pt>
          <cx:pt idx="39905">21534</cx:pt>
          <cx:pt idx="39906">22902</cx:pt>
          <cx:pt idx="39907">8677</cx:pt>
          <cx:pt idx="39908">13003</cx:pt>
          <cx:pt idx="39909">23833</cx:pt>
          <cx:pt idx="39910">11818</cx:pt>
          <cx:pt idx="39911">10668</cx:pt>
          <cx:pt idx="39912">23196</cx:pt>
          <cx:pt idx="39913">22145</cx:pt>
          <cx:pt idx="39914">19801</cx:pt>
          <cx:pt idx="39915">20487</cx:pt>
          <cx:pt idx="39916">15997</cx:pt>
          <cx:pt idx="39917">10300</cx:pt>
          <cx:pt idx="39918">21827</cx:pt>
          <cx:pt idx="39919">11026</cx:pt>
          <cx:pt idx="39920">10604</cx:pt>
          <cx:pt idx="39921">13912</cx:pt>
          <cx:pt idx="39922">8830</cx:pt>
          <cx:pt idx="39923">11001</cx:pt>
          <cx:pt idx="39924">19499</cx:pt>
          <cx:pt idx="39925">14107</cx:pt>
          <cx:pt idx="39926">13069</cx:pt>
          <cx:pt idx="39927">23551</cx:pt>
          <cx:pt idx="39928">23828</cx:pt>
          <cx:pt idx="39929">20397</cx:pt>
          <cx:pt idx="39930">19451</cx:pt>
          <cx:pt idx="39931">15894</cx:pt>
          <cx:pt idx="39932">15445</cx:pt>
          <cx:pt idx="39933">14396</cx:pt>
          <cx:pt idx="39934">23665</cx:pt>
          <cx:pt idx="39935">18288</cx:pt>
          <cx:pt idx="39936">10468</cx:pt>
          <cx:pt idx="39937">23601</cx:pt>
          <cx:pt idx="39938">8679</cx:pt>
          <cx:pt idx="39939">21656</cx:pt>
          <cx:pt idx="39940">19588</cx:pt>
          <cx:pt idx="39941">11285</cx:pt>
          <cx:pt idx="39942">17240</cx:pt>
          <cx:pt idx="39943">14743</cx:pt>
          <cx:pt idx="39944">8910</cx:pt>
          <cx:pt idx="39945">12425</cx:pt>
          <cx:pt idx="39946">19595</cx:pt>
          <cx:pt idx="39947">11281</cx:pt>
          <cx:pt idx="39948">21816</cx:pt>
          <cx:pt idx="39949">15495</cx:pt>
          <cx:pt idx="39950">17291</cx:pt>
          <cx:pt idx="39951">23277</cx:pt>
          <cx:pt idx="39952">14884</cx:pt>
          <cx:pt idx="39953">11208</cx:pt>
          <cx:pt idx="39954">9189</cx:pt>
          <cx:pt idx="39955">14243</cx:pt>
          <cx:pt idx="39956">18446</cx:pt>
          <cx:pt idx="39957">17420</cx:pt>
          <cx:pt idx="39958">8734</cx:pt>
          <cx:pt idx="39959">11360</cx:pt>
          <cx:pt idx="39960">12431</cx:pt>
          <cx:pt idx="39961">14858</cx:pt>
          <cx:pt idx="39962">13084</cx:pt>
          <cx:pt idx="39963">14159</cx:pt>
          <cx:pt idx="39964">16208</cx:pt>
          <cx:pt idx="39965">14884</cx:pt>
          <cx:pt idx="39966">20555</cx:pt>
          <cx:pt idx="39967">14295</cx:pt>
          <cx:pt idx="39968">17477</cx:pt>
          <cx:pt idx="39969">18475</cx:pt>
          <cx:pt idx="39970">18492</cx:pt>
          <cx:pt idx="39971">17046</cx:pt>
          <cx:pt idx="39972">19196</cx:pt>
          <cx:pt idx="39973">12112</cx:pt>
          <cx:pt idx="39974">9100</cx:pt>
          <cx:pt idx="39975">21058</cx:pt>
          <cx:pt idx="39976">20651</cx:pt>
          <cx:pt idx="39977">18161</cx:pt>
          <cx:pt idx="39978">11290</cx:pt>
          <cx:pt idx="39979">17796</cx:pt>
          <cx:pt idx="39980">19987</cx:pt>
          <cx:pt idx="39981">17573</cx:pt>
          <cx:pt idx="39982">12559</cx:pt>
          <cx:pt idx="39983">11156</cx:pt>
          <cx:pt idx="39984">21622</cx:pt>
          <cx:pt idx="39985">18242</cx:pt>
          <cx:pt idx="39986">10938</cx:pt>
          <cx:pt idx="39987">15101</cx:pt>
          <cx:pt idx="39988">14998</cx:pt>
          <cx:pt idx="39989">11174</cx:pt>
          <cx:pt idx="39990">9939</cx:pt>
          <cx:pt idx="39991">12178</cx:pt>
          <cx:pt idx="39992">21743</cx:pt>
          <cx:pt idx="39993">19453</cx:pt>
          <cx:pt idx="39994">16486</cx:pt>
          <cx:pt idx="39995">11106</cx:pt>
          <cx:pt idx="39996">18556</cx:pt>
          <cx:pt idx="39997">19355</cx:pt>
          <cx:pt idx="39998">9145</cx:pt>
          <cx:pt idx="39999">10020</cx:pt>
          <cx:pt idx="40000">19802</cx:pt>
          <cx:pt idx="40001">16276</cx:pt>
          <cx:pt idx="40002">21347</cx:pt>
          <cx:pt idx="40003">21733</cx:pt>
          <cx:pt idx="40004">14510</cx:pt>
          <cx:pt idx="40005">9748</cx:pt>
          <cx:pt idx="40006">20482</cx:pt>
          <cx:pt idx="40007">10817</cx:pt>
          <cx:pt idx="40008">22218</cx:pt>
          <cx:pt idx="40009">9513</cx:pt>
          <cx:pt idx="40010">17935</cx:pt>
          <cx:pt idx="40011">23138</cx:pt>
          <cx:pt idx="40012">16390</cx:pt>
          <cx:pt idx="40013">14636</cx:pt>
          <cx:pt idx="40014">19468</cx:pt>
          <cx:pt idx="40015">20925</cx:pt>
          <cx:pt idx="40016">21042</cx:pt>
          <cx:pt idx="40017">13836</cx:pt>
          <cx:pt idx="40018">20823</cx:pt>
          <cx:pt idx="40019">14298</cx:pt>
          <cx:pt idx="40020">20181</cx:pt>
          <cx:pt idx="40021">10345</cx:pt>
          <cx:pt idx="40022">12167</cx:pt>
          <cx:pt idx="40023">15268</cx:pt>
          <cx:pt idx="40024">10721</cx:pt>
          <cx:pt idx="40025">12655</cx:pt>
          <cx:pt idx="40026">14476</cx:pt>
          <cx:pt idx="40027">9966</cx:pt>
          <cx:pt idx="40028">12910</cx:pt>
          <cx:pt idx="40029">14645</cx:pt>
          <cx:pt idx="40030">7811</cx:pt>
          <cx:pt idx="40031">16092</cx:pt>
          <cx:pt idx="40032">13698</cx:pt>
          <cx:pt idx="40033">10651</cx:pt>
          <cx:pt idx="40034">13520</cx:pt>
          <cx:pt idx="40035">14550</cx:pt>
          <cx:pt idx="40036">14643</cx:pt>
          <cx:pt idx="40037">11179</cx:pt>
          <cx:pt idx="40038">16054</cx:pt>
          <cx:pt idx="40039">17911</cx:pt>
          <cx:pt idx="40040">23929</cx:pt>
          <cx:pt idx="40041">20609</cx:pt>
          <cx:pt idx="40042">19589</cx:pt>
          <cx:pt idx="40043">15881</cx:pt>
          <cx:pt idx="40044">21071</cx:pt>
          <cx:pt idx="40045">13581</cx:pt>
          <cx:pt idx="40046">24659</cx:pt>
          <cx:pt idx="40047">11687</cx:pt>
          <cx:pt idx="40048">13274</cx:pt>
          <cx:pt idx="40049">16346</cx:pt>
          <cx:pt idx="40050">10994</cx:pt>
          <cx:pt idx="40051">16429</cx:pt>
          <cx:pt idx="40052">21534</cx:pt>
          <cx:pt idx="40053">20495</cx:pt>
          <cx:pt idx="40054">12240</cx:pt>
          <cx:pt idx="40055">9269</cx:pt>
          <cx:pt idx="40056">13852</cx:pt>
          <cx:pt idx="40057">19316</cx:pt>
          <cx:pt idx="40058">18117</cx:pt>
          <cx:pt idx="40059">20763</cx:pt>
          <cx:pt idx="40060">9964</cx:pt>
          <cx:pt idx="40061">19503</cx:pt>
          <cx:pt idx="40062">9593</cx:pt>
          <cx:pt idx="40063">17564</cx:pt>
          <cx:pt idx="40064">17186</cx:pt>
          <cx:pt idx="40065">11723</cx:pt>
          <cx:pt idx="40066">14583</cx:pt>
          <cx:pt idx="40067">13567</cx:pt>
          <cx:pt idx="40068">10204</cx:pt>
          <cx:pt idx="40069">18725</cx:pt>
          <cx:pt idx="40070">15936</cx:pt>
          <cx:pt idx="40071">14619</cx:pt>
          <cx:pt idx="40072">15230</cx:pt>
          <cx:pt idx="40073">14571</cx:pt>
          <cx:pt idx="40074">8597</cx:pt>
          <cx:pt idx="40075">15300</cx:pt>
          <cx:pt idx="40076">20134</cx:pt>
          <cx:pt idx="40077">16282</cx:pt>
          <cx:pt idx="40078">10833</cx:pt>
          <cx:pt idx="40079">11825</cx:pt>
          <cx:pt idx="40080">10657</cx:pt>
          <cx:pt idx="40081">8267</cx:pt>
          <cx:pt idx="40082">13429</cx:pt>
          <cx:pt idx="40083">15267</cx:pt>
          <cx:pt idx="40084">17141</cx:pt>
          <cx:pt idx="40085">14361</cx:pt>
          <cx:pt idx="40086">18058</cx:pt>
          <cx:pt idx="40087">9620</cx:pt>
          <cx:pt idx="40088">12170</cx:pt>
          <cx:pt idx="40089">12306</cx:pt>
          <cx:pt idx="40090">11229</cx:pt>
          <cx:pt idx="40091">14127</cx:pt>
          <cx:pt idx="40092">10754</cx:pt>
          <cx:pt idx="40093">17371</cx:pt>
          <cx:pt idx="40094">18175</cx:pt>
          <cx:pt idx="40095">20059</cx:pt>
          <cx:pt idx="40096">22661</cx:pt>
          <cx:pt idx="40097">12732</cx:pt>
          <cx:pt idx="40098">9468</cx:pt>
          <cx:pt idx="40099">15090</cx:pt>
          <cx:pt idx="40100">23174</cx:pt>
          <cx:pt idx="40101">23501</cx:pt>
          <cx:pt idx="40102">15535</cx:pt>
          <cx:pt idx="40103">14326</cx:pt>
          <cx:pt idx="40104">19229</cx:pt>
          <cx:pt idx="40105">18604</cx:pt>
          <cx:pt idx="40106">22949</cx:pt>
          <cx:pt idx="40107">10125</cx:pt>
          <cx:pt idx="40108">17041</cx:pt>
          <cx:pt idx="40109">15769</cx:pt>
          <cx:pt idx="40110">11429</cx:pt>
          <cx:pt idx="40111">11744</cx:pt>
          <cx:pt idx="40112">21513</cx:pt>
          <cx:pt idx="40113">22259</cx:pt>
          <cx:pt idx="40114">20768</cx:pt>
          <cx:pt idx="40115">18849</cx:pt>
          <cx:pt idx="40116">18051</cx:pt>
          <cx:pt idx="40117">11179</cx:pt>
          <cx:pt idx="40118">9356</cx:pt>
          <cx:pt idx="40119">10527</cx:pt>
          <cx:pt idx="40120">24742</cx:pt>
          <cx:pt idx="40121">16857</cx:pt>
          <cx:pt idx="40122">17216</cx:pt>
          <cx:pt idx="40123">15747</cx:pt>
          <cx:pt idx="40124">17027</cx:pt>
          <cx:pt idx="40125">15012</cx:pt>
          <cx:pt idx="40126">21129</cx:pt>
          <cx:pt idx="40127">13675</cx:pt>
          <cx:pt idx="40128">13812</cx:pt>
          <cx:pt idx="40129">14122</cx:pt>
          <cx:pt idx="40130">13732</cx:pt>
          <cx:pt idx="40131">13507</cx:pt>
          <cx:pt idx="40132">13247</cx:pt>
          <cx:pt idx="40133">11788</cx:pt>
          <cx:pt idx="40134">9375</cx:pt>
          <cx:pt idx="40135">17945</cx:pt>
          <cx:pt idx="40136">24716</cx:pt>
          <cx:pt idx="40137">20463</cx:pt>
          <cx:pt idx="40138">18385</cx:pt>
          <cx:pt idx="40139">15022</cx:pt>
          <cx:pt idx="40140">14845</cx:pt>
          <cx:pt idx="40141">15986</cx:pt>
          <cx:pt idx="40142">14448</cx:pt>
          <cx:pt idx="40143">10798</cx:pt>
          <cx:pt idx="40144">11883</cx:pt>
          <cx:pt idx="40145">9000</cx:pt>
          <cx:pt idx="40146">7905</cx:pt>
          <cx:pt idx="40147">11291</cx:pt>
          <cx:pt idx="40148">20867</cx:pt>
          <cx:pt idx="40149">12219</cx:pt>
          <cx:pt idx="40150">16707</cx:pt>
          <cx:pt idx="40151">18612</cx:pt>
          <cx:pt idx="40152">12381</cx:pt>
          <cx:pt idx="40153">17971</cx:pt>
          <cx:pt idx="40154">17762</cx:pt>
          <cx:pt idx="40155">8540</cx:pt>
          <cx:pt idx="40156">14973</cx:pt>
          <cx:pt idx="40157">10938</cx:pt>
          <cx:pt idx="40158">12660</cx:pt>
          <cx:pt idx="40159">12494</cx:pt>
          <cx:pt idx="40160">18656</cx:pt>
          <cx:pt idx="40161">15634</cx:pt>
          <cx:pt idx="40162">19843</cx:pt>
          <cx:pt idx="40163">15300</cx:pt>
          <cx:pt idx="40164">11084</cx:pt>
          <cx:pt idx="40165">14832</cx:pt>
          <cx:pt idx="40166">18875</cx:pt>
          <cx:pt idx="40167">8318</cx:pt>
          <cx:pt idx="40168">22075</cx:pt>
          <cx:pt idx="40169">10922</cx:pt>
          <cx:pt idx="40170">15179</cx:pt>
          <cx:pt idx="40171">14874</cx:pt>
          <cx:pt idx="40172">16531</cx:pt>
          <cx:pt idx="40173">20668</cx:pt>
          <cx:pt idx="40174">9036</cx:pt>
          <cx:pt idx="40175">18551</cx:pt>
          <cx:pt idx="40176">15717</cx:pt>
          <cx:pt idx="40177">16912</cx:pt>
          <cx:pt idx="40178">18597</cx:pt>
          <cx:pt idx="40179">8466</cx:pt>
          <cx:pt idx="40180">16907</cx:pt>
          <cx:pt idx="40181">18724</cx:pt>
          <cx:pt idx="40182">22059</cx:pt>
          <cx:pt idx="40183">13495</cx:pt>
          <cx:pt idx="40184">20371</cx:pt>
          <cx:pt idx="40185">11547</cx:pt>
          <cx:pt idx="40186">18277</cx:pt>
          <cx:pt idx="40187">13011</cx:pt>
          <cx:pt idx="40188">22237</cx:pt>
          <cx:pt idx="40189">18988</cx:pt>
          <cx:pt idx="40190">22894</cx:pt>
          <cx:pt idx="40191">20263</cx:pt>
          <cx:pt idx="40192">14207</cx:pt>
          <cx:pt idx="40193">15163</cx:pt>
          <cx:pt idx="40194">9833</cx:pt>
          <cx:pt idx="40195">20423</cx:pt>
          <cx:pt idx="40196">17012</cx:pt>
          <cx:pt idx="40197">13207</cx:pt>
          <cx:pt idx="40198">10595</cx:pt>
          <cx:pt idx="40199">19327</cx:pt>
          <cx:pt idx="40200">17691</cx:pt>
          <cx:pt idx="40201">16114</cx:pt>
          <cx:pt idx="40202">17679</cx:pt>
          <cx:pt idx="40203">14635</cx:pt>
          <cx:pt idx="40204">10490</cx:pt>
          <cx:pt idx="40205">13018</cx:pt>
          <cx:pt idx="40206">13559</cx:pt>
          <cx:pt idx="40207">14440</cx:pt>
          <cx:pt idx="40208">14893</cx:pt>
          <cx:pt idx="40209">11418</cx:pt>
          <cx:pt idx="40210">16383</cx:pt>
          <cx:pt idx="40211">13791</cx:pt>
          <cx:pt idx="40212">9878</cx:pt>
          <cx:pt idx="40213">11667</cx:pt>
          <cx:pt idx="40214">11582</cx:pt>
          <cx:pt idx="40215">10800</cx:pt>
          <cx:pt idx="40216">15256</cx:pt>
          <cx:pt idx="40217">22160</cx:pt>
          <cx:pt idx="40218">22516</cx:pt>
          <cx:pt idx="40219">9793</cx:pt>
          <cx:pt idx="40220">21573</cx:pt>
          <cx:pt idx="40221">18275</cx:pt>
          <cx:pt idx="40222">18996</cx:pt>
          <cx:pt idx="40223">17585</cx:pt>
          <cx:pt idx="40224">20163</cx:pt>
          <cx:pt idx="40225">12352</cx:pt>
          <cx:pt idx="40226">11960</cx:pt>
          <cx:pt idx="40227">9876</cx:pt>
          <cx:pt idx="40228">10773</cx:pt>
          <cx:pt idx="40229">15381</cx:pt>
          <cx:pt idx="40230">23130</cx:pt>
          <cx:pt idx="40231">23614</cx:pt>
          <cx:pt idx="40232">14763</cx:pt>
          <cx:pt idx="40233">21817</cx:pt>
          <cx:pt idx="40234">20628</cx:pt>
          <cx:pt idx="40235">22526</cx:pt>
          <cx:pt idx="40236">12674</cx:pt>
          <cx:pt idx="40237">23494</cx:pt>
          <cx:pt idx="40238">8517</cx:pt>
          <cx:pt idx="40239">12434</cx:pt>
          <cx:pt idx="40240">24804</cx:pt>
          <cx:pt idx="40241">16066</cx:pt>
          <cx:pt idx="40242">13661</cx:pt>
          <cx:pt idx="40243">7784</cx:pt>
          <cx:pt idx="40244">15087</cx:pt>
          <cx:pt idx="40245">13189</cx:pt>
          <cx:pt idx="40246">11109</cx:pt>
          <cx:pt idx="40247">16753</cx:pt>
          <cx:pt idx="40248">17645</cx:pt>
          <cx:pt idx="40249">18840</cx:pt>
          <cx:pt idx="40250">10860</cx:pt>
          <cx:pt idx="40251">18010</cx:pt>
          <cx:pt idx="40252">10104</cx:pt>
          <cx:pt idx="40253">8546</cx:pt>
          <cx:pt idx="40254">16702</cx:pt>
          <cx:pt idx="40255">22437</cx:pt>
          <cx:pt idx="40256">13480</cx:pt>
          <cx:pt idx="40257">15915</cx:pt>
          <cx:pt idx="40258">17317</cx:pt>
          <cx:pt idx="40259">18834</cx:pt>
          <cx:pt idx="40260">21651</cx:pt>
          <cx:pt idx="40261">15741</cx:pt>
          <cx:pt idx="40262">23283</cx:pt>
          <cx:pt idx="40263">16912</cx:pt>
          <cx:pt idx="40264">17861</cx:pt>
          <cx:pt idx="40265">11060</cx:pt>
          <cx:pt idx="40266">10720</cx:pt>
          <cx:pt idx="40267">21757</cx:pt>
          <cx:pt idx="40268">12806</cx:pt>
          <cx:pt idx="40269">19972</cx:pt>
          <cx:pt idx="40270">13530</cx:pt>
          <cx:pt idx="40271">20657</cx:pt>
          <cx:pt idx="40272">13201</cx:pt>
          <cx:pt idx="40273">15670</cx:pt>
          <cx:pt idx="40274">22245</cx:pt>
          <cx:pt idx="40275">18436</cx:pt>
          <cx:pt idx="40276">18228</cx:pt>
          <cx:pt idx="40277">13735</cx:pt>
          <cx:pt idx="40278">13056</cx:pt>
          <cx:pt idx="40279">17714</cx:pt>
          <cx:pt idx="40280">19331</cx:pt>
          <cx:pt idx="40281">12779</cx:pt>
          <cx:pt idx="40282">15950</cx:pt>
          <cx:pt idx="40283">12249</cx:pt>
          <cx:pt idx="40284">12019</cx:pt>
          <cx:pt idx="40285">13064</cx:pt>
          <cx:pt idx="40286">12620</cx:pt>
          <cx:pt idx="40287">21645</cx:pt>
          <cx:pt idx="40288">11045</cx:pt>
          <cx:pt idx="40289">9911</cx:pt>
          <cx:pt idx="40290">17638</cx:pt>
          <cx:pt idx="40291">13270</cx:pt>
          <cx:pt idx="40292">13522</cx:pt>
          <cx:pt idx="40293">21212</cx:pt>
          <cx:pt idx="40294">12444</cx:pt>
          <cx:pt idx="40295">18120</cx:pt>
          <cx:pt idx="40296">14228</cx:pt>
          <cx:pt idx="40297">12866</cx:pt>
          <cx:pt idx="40298">10416</cx:pt>
          <cx:pt idx="40299">13274</cx:pt>
          <cx:pt idx="40300">18051</cx:pt>
          <cx:pt idx="40301">12146</cx:pt>
          <cx:pt idx="40302">17178</cx:pt>
          <cx:pt idx="40303">14751</cx:pt>
          <cx:pt idx="40304">13952</cx:pt>
          <cx:pt idx="40305">18516</cx:pt>
          <cx:pt idx="40306">20642</cx:pt>
          <cx:pt idx="40307">10027</cx:pt>
          <cx:pt idx="40308">12077</cx:pt>
          <cx:pt idx="40309">18921</cx:pt>
          <cx:pt idx="40310">21140</cx:pt>
          <cx:pt idx="40311">13121</cx:pt>
          <cx:pt idx="40312">19308</cx:pt>
          <cx:pt idx="40313">8276</cx:pt>
          <cx:pt idx="40314">13131</cx:pt>
          <cx:pt idx="40315">19796</cx:pt>
          <cx:pt idx="40316">19590</cx:pt>
          <cx:pt idx="40317">14067</cx:pt>
          <cx:pt idx="40318">16244</cx:pt>
          <cx:pt idx="40319">13453</cx:pt>
          <cx:pt idx="40320">12982</cx:pt>
          <cx:pt idx="40321">10313</cx:pt>
          <cx:pt idx="40322">15958</cx:pt>
          <cx:pt idx="40323">10123</cx:pt>
          <cx:pt idx="40324">15267</cx:pt>
          <cx:pt idx="40325">12590</cx:pt>
          <cx:pt idx="40326">11909</cx:pt>
          <cx:pt idx="40327">19663</cx:pt>
          <cx:pt idx="40328">11694</cx:pt>
          <cx:pt idx="40329">15867</cx:pt>
          <cx:pt idx="40330">21967</cx:pt>
          <cx:pt idx="40331">16464</cx:pt>
          <cx:pt idx="40332">17645</cx:pt>
          <cx:pt idx="40333">14678</cx:pt>
          <cx:pt idx="40334">13815</cx:pt>
          <cx:pt idx="40335">19192</cx:pt>
          <cx:pt idx="40336">14436</cx:pt>
          <cx:pt idx="40337">21705</cx:pt>
          <cx:pt idx="40338">22033</cx:pt>
          <cx:pt idx="40339">21640</cx:pt>
          <cx:pt idx="40340">17435</cx:pt>
          <cx:pt idx="40341">10586</cx:pt>
          <cx:pt idx="40342">24491</cx:pt>
          <cx:pt idx="40343">10021</cx:pt>
          <cx:pt idx="40344">14451</cx:pt>
          <cx:pt idx="40345">22472</cx:pt>
          <cx:pt idx="40346">20015</cx:pt>
          <cx:pt idx="40347">23115</cx:pt>
          <cx:pt idx="40348">18086</cx:pt>
          <cx:pt idx="40349">14341</cx:pt>
          <cx:pt idx="40350">9984</cx:pt>
          <cx:pt idx="40351">17012</cx:pt>
          <cx:pt idx="40352">13779</cx:pt>
          <cx:pt idx="40353">12588</cx:pt>
          <cx:pt idx="40354">20667</cx:pt>
          <cx:pt idx="40355">22864</cx:pt>
          <cx:pt idx="40356">20210</cx:pt>
          <cx:pt idx="40357">10136</cx:pt>
          <cx:pt idx="40358">15391</cx:pt>
          <cx:pt idx="40359">9952</cx:pt>
          <cx:pt idx="40360">15889</cx:pt>
          <cx:pt idx="40361">17539</cx:pt>
          <cx:pt idx="40362">14078</cx:pt>
          <cx:pt idx="40363">9321</cx:pt>
          <cx:pt idx="40364">19201</cx:pt>
          <cx:pt idx="40365">9335</cx:pt>
          <cx:pt idx="40366">11924</cx:pt>
          <cx:pt idx="40367">10831</cx:pt>
          <cx:pt idx="40368">12219</cx:pt>
          <cx:pt idx="40369">12015</cx:pt>
          <cx:pt idx="40370">9211</cx:pt>
          <cx:pt idx="40371">15074</cx:pt>
          <cx:pt idx="40372">16414</cx:pt>
          <cx:pt idx="40373">13308</cx:pt>
          <cx:pt idx="40374">14133</cx:pt>
          <cx:pt idx="40375">15159</cx:pt>
          <cx:pt idx="40376">14368</cx:pt>
          <cx:pt idx="40377">20095</cx:pt>
          <cx:pt idx="40378">14886</cx:pt>
          <cx:pt idx="40379">15963</cx:pt>
          <cx:pt idx="40380">19174</cx:pt>
          <cx:pt idx="40381">17922</cx:pt>
          <cx:pt idx="40382">9490</cx:pt>
          <cx:pt idx="40383">8893</cx:pt>
          <cx:pt idx="40384">7793</cx:pt>
          <cx:pt idx="40385">8605</cx:pt>
          <cx:pt idx="40386">18885</cx:pt>
          <cx:pt idx="40387">17555</cx:pt>
          <cx:pt idx="40388">14422</cx:pt>
          <cx:pt idx="40389">20326</cx:pt>
          <cx:pt idx="40390">23145</cx:pt>
          <cx:pt idx="40391">22494</cx:pt>
          <cx:pt idx="40392">22325</cx:pt>
          <cx:pt idx="40393">8457</cx:pt>
          <cx:pt idx="40394">19607</cx:pt>
          <cx:pt idx="40395">10675</cx:pt>
          <cx:pt idx="40396">17192</cx:pt>
          <cx:pt idx="40397">9762</cx:pt>
          <cx:pt idx="40398">25067</cx:pt>
          <cx:pt idx="40399">23486</cx:pt>
          <cx:pt idx="40400">14104</cx:pt>
          <cx:pt idx="40401">19096</cx:pt>
          <cx:pt idx="40402">9981</cx:pt>
          <cx:pt idx="40403">15103</cx:pt>
          <cx:pt idx="40404">10905</cx:pt>
          <cx:pt idx="40405">23854</cx:pt>
          <cx:pt idx="40406">9862</cx:pt>
          <cx:pt idx="40407">19453</cx:pt>
          <cx:pt idx="40408">23645</cx:pt>
          <cx:pt idx="40409">8358</cx:pt>
          <cx:pt idx="40410">15067</cx:pt>
          <cx:pt idx="40411">12776</cx:pt>
          <cx:pt idx="40412">17565</cx:pt>
          <cx:pt idx="40413">12904</cx:pt>
          <cx:pt idx="40414">15882</cx:pt>
          <cx:pt idx="40415">8333</cx:pt>
          <cx:pt idx="40416">10940</cx:pt>
          <cx:pt idx="40417">23290</cx:pt>
          <cx:pt idx="40418">17790</cx:pt>
          <cx:pt idx="40419">11542</cx:pt>
          <cx:pt idx="40420">10768</cx:pt>
          <cx:pt idx="40421">15796</cx:pt>
          <cx:pt idx="40422">12254</cx:pt>
          <cx:pt idx="40423">23511</cx:pt>
          <cx:pt idx="40424">11673</cx:pt>
          <cx:pt idx="40425">16278</cx:pt>
          <cx:pt idx="40426">10380</cx:pt>
          <cx:pt idx="40427">18680</cx:pt>
          <cx:pt idx="40428">7765</cx:pt>
          <cx:pt idx="40429">14839</cx:pt>
          <cx:pt idx="40430">15663</cx:pt>
          <cx:pt idx="40431">9359</cx:pt>
          <cx:pt idx="40432">16628</cx:pt>
          <cx:pt idx="40433">19251</cx:pt>
          <cx:pt idx="40434">24503</cx:pt>
          <cx:pt idx="40435">17877</cx:pt>
          <cx:pt idx="40436">22079</cx:pt>
          <cx:pt idx="40437">20199</cx:pt>
          <cx:pt idx="40438">20838</cx:pt>
          <cx:pt idx="40439">12408</cx:pt>
          <cx:pt idx="40440">13725</cx:pt>
          <cx:pt idx="40441">21734</cx:pt>
          <cx:pt idx="40442">16166</cx:pt>
          <cx:pt idx="40443">20088</cx:pt>
          <cx:pt idx="40444">9429</cx:pt>
          <cx:pt idx="40445">24023</cx:pt>
          <cx:pt idx="40446">16355</cx:pt>
          <cx:pt idx="40447">12486</cx:pt>
          <cx:pt idx="40448">13832</cx:pt>
          <cx:pt idx="40449">23739</cx:pt>
          <cx:pt idx="40450">22738</cx:pt>
          <cx:pt idx="40451">15138</cx:pt>
          <cx:pt idx="40452">18195</cx:pt>
          <cx:pt idx="40453">11138</cx:pt>
          <cx:pt idx="40454">13491</cx:pt>
          <cx:pt idx="40455">19126</cx:pt>
          <cx:pt idx="40456">16074</cx:pt>
          <cx:pt idx="40457">10801</cx:pt>
          <cx:pt idx="40458">20501</cx:pt>
          <cx:pt idx="40459">18402</cx:pt>
          <cx:pt idx="40460">17563</cx:pt>
          <cx:pt idx="40461">18376</cx:pt>
          <cx:pt idx="40462">8201</cx:pt>
          <cx:pt idx="40463">12404</cx:pt>
          <cx:pt idx="40464">17281</cx:pt>
          <cx:pt idx="40465">14457</cx:pt>
          <cx:pt idx="40466">23520</cx:pt>
          <cx:pt idx="40467">15516</cx:pt>
          <cx:pt idx="40468">16723</cx:pt>
          <cx:pt idx="40469">14635</cx:pt>
          <cx:pt idx="40470">10180</cx:pt>
          <cx:pt idx="40471">15361</cx:pt>
          <cx:pt idx="40472">11788</cx:pt>
          <cx:pt idx="40473">15486</cx:pt>
          <cx:pt idx="40474">23696</cx:pt>
          <cx:pt idx="40475">11288</cx:pt>
          <cx:pt idx="40476">9803</cx:pt>
          <cx:pt idx="40477">24202</cx:pt>
          <cx:pt idx="40478">15782</cx:pt>
          <cx:pt idx="40479">15500</cx:pt>
          <cx:pt idx="40480">20696</cx:pt>
          <cx:pt idx="40481">22647</cx:pt>
          <cx:pt idx="40482">19176</cx:pt>
          <cx:pt idx="40483">13888</cx:pt>
          <cx:pt idx="40484">15529</cx:pt>
          <cx:pt idx="40485">11332</cx:pt>
          <cx:pt idx="40486">12858</cx:pt>
          <cx:pt idx="40487">16509</cx:pt>
          <cx:pt idx="40488">10651</cx:pt>
          <cx:pt idx="40489">8135</cx:pt>
          <cx:pt idx="40490">10323</cx:pt>
          <cx:pt idx="40491">23252</cx:pt>
          <cx:pt idx="40492">21006</cx:pt>
          <cx:pt idx="40493">21464</cx:pt>
          <cx:pt idx="40494">17430</cx:pt>
          <cx:pt idx="40495">14443</cx:pt>
          <cx:pt idx="40496">17683</cx:pt>
          <cx:pt idx="40497">14648</cx:pt>
          <cx:pt idx="40498">22088</cx:pt>
          <cx:pt idx="40499">22209</cx:pt>
          <cx:pt idx="40500">19844</cx:pt>
          <cx:pt idx="40501">13489</cx:pt>
          <cx:pt idx="40502">22366</cx:pt>
          <cx:pt idx="40503">7826</cx:pt>
          <cx:pt idx="40504">20725</cx:pt>
          <cx:pt idx="40505">21695</cx:pt>
          <cx:pt idx="40506">22084</cx:pt>
          <cx:pt idx="40507">23345</cx:pt>
          <cx:pt idx="40508">21529</cx:pt>
          <cx:pt idx="40509">20981</cx:pt>
          <cx:pt idx="40510">12584</cx:pt>
          <cx:pt idx="40511">15217</cx:pt>
          <cx:pt idx="40512">16005</cx:pt>
          <cx:pt idx="40513">22005</cx:pt>
          <cx:pt idx="40514">16648</cx:pt>
          <cx:pt idx="40515">16244</cx:pt>
          <cx:pt idx="40516">23880</cx:pt>
          <cx:pt idx="40517">21791</cx:pt>
          <cx:pt idx="40518">14579</cx:pt>
          <cx:pt idx="40519">11091</cx:pt>
          <cx:pt idx="40520">22861</cx:pt>
          <cx:pt idx="40521">15748</cx:pt>
          <cx:pt idx="40522">16670</cx:pt>
          <cx:pt idx="40523">15024</cx:pt>
          <cx:pt idx="40524">15721</cx:pt>
          <cx:pt idx="40525">21986</cx:pt>
          <cx:pt idx="40526">16054</cx:pt>
          <cx:pt idx="40527">15399</cx:pt>
          <cx:pt idx="40528">19226</cx:pt>
          <cx:pt idx="40529">12439</cx:pt>
          <cx:pt idx="40530">16300</cx:pt>
          <cx:pt idx="40531">15481</cx:pt>
          <cx:pt idx="40532">14207</cx:pt>
          <cx:pt idx="40533">21456</cx:pt>
          <cx:pt idx="40534">14400</cx:pt>
          <cx:pt idx="40535">13533</cx:pt>
          <cx:pt idx="40536">18318</cx:pt>
          <cx:pt idx="40537">16814</cx:pt>
          <cx:pt idx="40538">11592</cx:pt>
          <cx:pt idx="40539">11825</cx:pt>
          <cx:pt idx="40540">20489</cx:pt>
          <cx:pt idx="40541">10032</cx:pt>
          <cx:pt idx="40542">22865</cx:pt>
          <cx:pt idx="40543">7846</cx:pt>
          <cx:pt idx="40544">13733</cx:pt>
          <cx:pt idx="40545">8432</cx:pt>
          <cx:pt idx="40546">18597</cx:pt>
          <cx:pt idx="40547">23130</cx:pt>
          <cx:pt idx="40548">20662</cx:pt>
          <cx:pt idx="40549">22702</cx:pt>
          <cx:pt idx="40550">16050</cx:pt>
          <cx:pt idx="40551">24766</cx:pt>
          <cx:pt idx="40552">13141</cx:pt>
          <cx:pt idx="40553">13536</cx:pt>
          <cx:pt idx="40554">15917</cx:pt>
          <cx:pt idx="40555">22372</cx:pt>
          <cx:pt idx="40556">12372</cx:pt>
          <cx:pt idx="40557">14564</cx:pt>
          <cx:pt idx="40558">10329</cx:pt>
          <cx:pt idx="40559">19403</cx:pt>
          <cx:pt idx="40560">17681</cx:pt>
          <cx:pt idx="40561">17354</cx:pt>
          <cx:pt idx="40562">16966</cx:pt>
          <cx:pt idx="40563">17971</cx:pt>
          <cx:pt idx="40564">17626</cx:pt>
          <cx:pt idx="40565">15939</cx:pt>
          <cx:pt idx="40566">21847</cx:pt>
          <cx:pt idx="40567">9904</cx:pt>
          <cx:pt idx="40568">19606</cx:pt>
          <cx:pt idx="40569">15067</cx:pt>
          <cx:pt idx="40570">21761</cx:pt>
          <cx:pt idx="40571">17986</cx:pt>
          <cx:pt idx="40572">21062</cx:pt>
          <cx:pt idx="40573">17962</cx:pt>
          <cx:pt idx="40574">8006</cx:pt>
          <cx:pt idx="40575">16200</cx:pt>
          <cx:pt idx="40576">14832</cx:pt>
          <cx:pt idx="40577">21975</cx:pt>
          <cx:pt idx="40578">15794</cx:pt>
          <cx:pt idx="40579">22001</cx:pt>
          <cx:pt idx="40580">17136</cx:pt>
          <cx:pt idx="40581">12806</cx:pt>
          <cx:pt idx="40582">20718</cx:pt>
          <cx:pt idx="40583">13525</cx:pt>
          <cx:pt idx="40584">16313</cx:pt>
          <cx:pt idx="40585">9780</cx:pt>
          <cx:pt idx="40586">12799</cx:pt>
          <cx:pt idx="40587">18891</cx:pt>
          <cx:pt idx="40588">23988</cx:pt>
          <cx:pt idx="40589">18300</cx:pt>
          <cx:pt idx="40590">10896</cx:pt>
          <cx:pt idx="40591">16303</cx:pt>
          <cx:pt idx="40592">13289</cx:pt>
          <cx:pt idx="40593">23435</cx:pt>
          <cx:pt idx="40594">13470</cx:pt>
          <cx:pt idx="40595">15936</cx:pt>
          <cx:pt idx="40596">15496</cx:pt>
          <cx:pt idx="40597">21482</cx:pt>
          <cx:pt idx="40598">12430</cx:pt>
          <cx:pt idx="40599">22780</cx:pt>
          <cx:pt idx="40600">21116</cx:pt>
          <cx:pt idx="40601">23248</cx:pt>
          <cx:pt idx="40602">17968</cx:pt>
          <cx:pt idx="40603">21127</cx:pt>
          <cx:pt idx="40604">18806</cx:pt>
          <cx:pt idx="40605">23789</cx:pt>
          <cx:pt idx="40606">15865</cx:pt>
          <cx:pt idx="40607">12171</cx:pt>
          <cx:pt idx="40608">11139</cx:pt>
          <cx:pt idx="40609">23448</cx:pt>
          <cx:pt idx="40610">12833</cx:pt>
          <cx:pt idx="40611">12968</cx:pt>
          <cx:pt idx="40612">17992</cx:pt>
          <cx:pt idx="40613">15629</cx:pt>
          <cx:pt idx="40614">11245</cx:pt>
          <cx:pt idx="40615">20790</cx:pt>
          <cx:pt idx="40616">17752</cx:pt>
          <cx:pt idx="40617">17625</cx:pt>
          <cx:pt idx="40618">23516</cx:pt>
          <cx:pt idx="40619">21342</cx:pt>
          <cx:pt idx="40620">21483</cx:pt>
          <cx:pt idx="40621">11983</cx:pt>
          <cx:pt idx="40622">12146</cx:pt>
          <cx:pt idx="40623">21768</cx:pt>
          <cx:pt idx="40624">10328</cx:pt>
          <cx:pt idx="40625">10574</cx:pt>
          <cx:pt idx="40626">23258</cx:pt>
          <cx:pt idx="40627">8869</cx:pt>
          <cx:pt idx="40628">18096</cx:pt>
          <cx:pt idx="40629">20889</cx:pt>
          <cx:pt idx="40630">15444</cx:pt>
          <cx:pt idx="40631">11922</cx:pt>
          <cx:pt idx="40632">17599</cx:pt>
          <cx:pt idx="40633">7949</cx:pt>
          <cx:pt idx="40634">8470</cx:pt>
          <cx:pt idx="40635">10865</cx:pt>
          <cx:pt idx="40636">10430</cx:pt>
          <cx:pt idx="40637">9890</cx:pt>
          <cx:pt idx="40638">8728</cx:pt>
          <cx:pt idx="40639">22849</cx:pt>
          <cx:pt idx="40640">9164</cx:pt>
          <cx:pt idx="40641">14875</cx:pt>
          <cx:pt idx="40642">10160</cx:pt>
          <cx:pt idx="40643">20794</cx:pt>
          <cx:pt idx="40644">21001</cx:pt>
          <cx:pt idx="40645">10249</cx:pt>
          <cx:pt idx="40646">15322</cx:pt>
          <cx:pt idx="40647">8153</cx:pt>
          <cx:pt idx="40648">18175</cx:pt>
          <cx:pt idx="40649">18304</cx:pt>
          <cx:pt idx="40650">17226</cx:pt>
          <cx:pt idx="40651">20530</cx:pt>
          <cx:pt idx="40652">14741</cx:pt>
          <cx:pt idx="40653">16314</cx:pt>
          <cx:pt idx="40654">8929</cx:pt>
          <cx:pt idx="40655">15514</cx:pt>
          <cx:pt idx="40656">15533</cx:pt>
          <cx:pt idx="40657">8281</cx:pt>
          <cx:pt idx="40658">23620</cx:pt>
          <cx:pt idx="40659">15444</cx:pt>
          <cx:pt idx="40660">16848</cx:pt>
          <cx:pt idx="40661">21041</cx:pt>
          <cx:pt idx="40662">18084</cx:pt>
          <cx:pt idx="40663">25000</cx:pt>
          <cx:pt idx="40664">13176</cx:pt>
          <cx:pt idx="40665">18418</cx:pt>
          <cx:pt idx="40666">12979</cx:pt>
          <cx:pt idx="40667">8515</cx:pt>
          <cx:pt idx="40668">21230</cx:pt>
          <cx:pt idx="40669">17812</cx:pt>
          <cx:pt idx="40670">13607</cx:pt>
          <cx:pt idx="40671">23624</cx:pt>
          <cx:pt idx="40672">17049</cx:pt>
          <cx:pt idx="40673">16769</cx:pt>
          <cx:pt idx="40674">24232</cx:pt>
          <cx:pt idx="40675">9586</cx:pt>
          <cx:pt idx="40676">15088</cx:pt>
          <cx:pt idx="40677">15522</cx:pt>
          <cx:pt idx="40678">17135</cx:pt>
          <cx:pt idx="40679">10886</cx:pt>
          <cx:pt idx="40680">12176</cx:pt>
          <cx:pt idx="40681">14171</cx:pt>
          <cx:pt idx="40682">19335</cx:pt>
          <cx:pt idx="40683">10377</cx:pt>
          <cx:pt idx="40684">11172</cx:pt>
          <cx:pt idx="40685">8208</cx:pt>
          <cx:pt idx="40686">14362</cx:pt>
          <cx:pt idx="40687">20198</cx:pt>
          <cx:pt idx="40688">13815</cx:pt>
          <cx:pt idx="40689">12161</cx:pt>
          <cx:pt idx="40690">21199</cx:pt>
          <cx:pt idx="40691">20763</cx:pt>
          <cx:pt idx="40692">12242</cx:pt>
          <cx:pt idx="40693">10286</cx:pt>
          <cx:pt idx="40694">10068</cx:pt>
          <cx:pt idx="40695">14368</cx:pt>
          <cx:pt idx="40696">12967</cx:pt>
          <cx:pt idx="40697">19123</cx:pt>
          <cx:pt idx="40698">10635</cx:pt>
          <cx:pt idx="40699">16133</cx:pt>
          <cx:pt idx="40700">11502</cx:pt>
          <cx:pt idx="40701">13656</cx:pt>
          <cx:pt idx="40702">19619</cx:pt>
          <cx:pt idx="40703">23051</cx:pt>
          <cx:pt idx="40704">11856</cx:pt>
          <cx:pt idx="40705">19400</cx:pt>
          <cx:pt idx="40706">16377</cx:pt>
          <cx:pt idx="40707">23488</cx:pt>
          <cx:pt idx="40708">12917</cx:pt>
          <cx:pt idx="40709">11450</cx:pt>
          <cx:pt idx="40710">10509</cx:pt>
          <cx:pt idx="40711">10348</cx:pt>
          <cx:pt idx="40712">19448</cx:pt>
          <cx:pt idx="40713">17689</cx:pt>
          <cx:pt idx="40714">12176</cx:pt>
          <cx:pt idx="40715">13371</cx:pt>
          <cx:pt idx="40716">23171</cx:pt>
          <cx:pt idx="40717">14795</cx:pt>
          <cx:pt idx="40718">16939</cx:pt>
          <cx:pt idx="40719">14090</cx:pt>
          <cx:pt idx="40720">21832</cx:pt>
          <cx:pt idx="40721">14870</cx:pt>
          <cx:pt idx="40722">10717</cx:pt>
          <cx:pt idx="40723">23419</cx:pt>
          <cx:pt idx="40724">8846</cx:pt>
          <cx:pt idx="40725">10445</cx:pt>
          <cx:pt idx="40726">15062</cx:pt>
          <cx:pt idx="40727">17873</cx:pt>
          <cx:pt idx="40728">20423</cx:pt>
          <cx:pt idx="40729">23647</cx:pt>
          <cx:pt idx="40730">14667</cx:pt>
          <cx:pt idx="40731">14764</cx:pt>
          <cx:pt idx="40732">17393</cx:pt>
          <cx:pt idx="40733">11781</cx:pt>
          <cx:pt idx="40734">18239</cx:pt>
          <cx:pt idx="40735">20005</cx:pt>
          <cx:pt idx="40736">19857</cx:pt>
          <cx:pt idx="40737">16138</cx:pt>
          <cx:pt idx="40738">19265</cx:pt>
          <cx:pt idx="40739">13395</cx:pt>
          <cx:pt idx="40740">11590</cx:pt>
          <cx:pt idx="40741">16505</cx:pt>
          <cx:pt idx="40742">17442</cx:pt>
          <cx:pt idx="40743">9181</cx:pt>
          <cx:pt idx="40744">9428</cx:pt>
          <cx:pt idx="40745">11800</cx:pt>
          <cx:pt idx="40746">13200</cx:pt>
          <cx:pt idx="40747">24142</cx:pt>
          <cx:pt idx="40748">22911</cx:pt>
          <cx:pt idx="40749">11013</cx:pt>
          <cx:pt idx="40750">10909</cx:pt>
          <cx:pt idx="40751">20066</cx:pt>
          <cx:pt idx="40752">22100</cx:pt>
          <cx:pt idx="40753">12881</cx:pt>
          <cx:pt idx="40754">12395</cx:pt>
          <cx:pt idx="40755">12967</cx:pt>
          <cx:pt idx="40756">14410</cx:pt>
          <cx:pt idx="40757">14280</cx:pt>
          <cx:pt idx="40758">19180</cx:pt>
          <cx:pt idx="40759">23723</cx:pt>
          <cx:pt idx="40760">17869</cx:pt>
          <cx:pt idx="40761">10473</cx:pt>
          <cx:pt idx="40762">23245</cx:pt>
          <cx:pt idx="40763">15338</cx:pt>
          <cx:pt idx="40764">12338</cx:pt>
          <cx:pt idx="40765">11780</cx:pt>
          <cx:pt idx="40766">21045</cx:pt>
          <cx:pt idx="40767">20127</cx:pt>
          <cx:pt idx="40768">15116</cx:pt>
          <cx:pt idx="40769">11542</cx:pt>
          <cx:pt idx="40770">12415</cx:pt>
          <cx:pt idx="40771">15291</cx:pt>
          <cx:pt idx="40772">13050</cx:pt>
          <cx:pt idx="40773">10776</cx:pt>
          <cx:pt idx="40774">16876</cx:pt>
          <cx:pt idx="40775">9700</cx:pt>
          <cx:pt idx="40776">19208</cx:pt>
          <cx:pt idx="40777">8639</cx:pt>
          <cx:pt idx="40778">18602</cx:pt>
          <cx:pt idx="40779">19399</cx:pt>
          <cx:pt idx="40780">10893</cx:pt>
          <cx:pt idx="40781">16627</cx:pt>
          <cx:pt idx="40782">10917</cx:pt>
          <cx:pt idx="40783">17459</cx:pt>
          <cx:pt idx="40784">17909</cx:pt>
          <cx:pt idx="40785">15150</cx:pt>
          <cx:pt idx="40786">23290</cx:pt>
          <cx:pt idx="40787">13745</cx:pt>
          <cx:pt idx="40788">22912</cx:pt>
          <cx:pt idx="40789">21065</cx:pt>
          <cx:pt idx="40790">11876</cx:pt>
          <cx:pt idx="40791">18576</cx:pt>
          <cx:pt idx="40792">15428</cx:pt>
          <cx:pt idx="40793">11554</cx:pt>
          <cx:pt idx="40794">11614</cx:pt>
          <cx:pt idx="40795">15724</cx:pt>
          <cx:pt idx="40796">22401</cx:pt>
          <cx:pt idx="40797">17536</cx:pt>
          <cx:pt idx="40798">21253</cx:pt>
          <cx:pt idx="40799">8824</cx:pt>
          <cx:pt idx="40800">17398</cx:pt>
          <cx:pt idx="40801">14267</cx:pt>
          <cx:pt idx="40802">16894</cx:pt>
          <cx:pt idx="40803">22354</cx:pt>
          <cx:pt idx="40804">23558</cx:pt>
          <cx:pt idx="40805">18852</cx:pt>
          <cx:pt idx="40806">15293</cx:pt>
          <cx:pt idx="40807">14342</cx:pt>
          <cx:pt idx="40808">17044</cx:pt>
          <cx:pt idx="40809">10115</cx:pt>
          <cx:pt idx="40810">13279</cx:pt>
          <cx:pt idx="40811">10220</cx:pt>
          <cx:pt idx="40812">16301</cx:pt>
          <cx:pt idx="40813">22032</cx:pt>
          <cx:pt idx="40814">10033</cx:pt>
          <cx:pt idx="40815">24536</cx:pt>
          <cx:pt idx="40816">11212</cx:pt>
          <cx:pt idx="40817">13424</cx:pt>
          <cx:pt idx="40818">10859</cx:pt>
          <cx:pt idx="40819">22293</cx:pt>
          <cx:pt idx="40820">10498</cx:pt>
          <cx:pt idx="40821">23207</cx:pt>
          <cx:pt idx="40822">11810</cx:pt>
          <cx:pt idx="40823">17554</cx:pt>
          <cx:pt idx="40824">8546</cx:pt>
          <cx:pt idx="40825">18400</cx:pt>
          <cx:pt idx="40826">16290</cx:pt>
          <cx:pt idx="40827">19873</cx:pt>
          <cx:pt idx="40828">19820</cx:pt>
          <cx:pt idx="40829">15532</cx:pt>
          <cx:pt idx="40830">11578</cx:pt>
          <cx:pt idx="40831">21750</cx:pt>
          <cx:pt idx="40832">16633</cx:pt>
          <cx:pt idx="40833">19409</cx:pt>
          <cx:pt idx="40834">10642</cx:pt>
          <cx:pt idx="40835">9835</cx:pt>
          <cx:pt idx="40836">10261</cx:pt>
          <cx:pt idx="40837">20884</cx:pt>
          <cx:pt idx="40838">24014</cx:pt>
          <cx:pt idx="40839">15125</cx:pt>
          <cx:pt idx="40840">21365</cx:pt>
          <cx:pt idx="40841">10574</cx:pt>
          <cx:pt idx="40842">12592</cx:pt>
          <cx:pt idx="40843">15779</cx:pt>
          <cx:pt idx="40844">10088</cx:pt>
          <cx:pt idx="40845">21839</cx:pt>
          <cx:pt idx="40846">11053</cx:pt>
          <cx:pt idx="40847">17106</cx:pt>
          <cx:pt idx="40848">17266</cx:pt>
          <cx:pt idx="40849">21856</cx:pt>
          <cx:pt idx="40850">11702</cx:pt>
          <cx:pt idx="40851">23173</cx:pt>
          <cx:pt idx="40852">13911</cx:pt>
          <cx:pt idx="40853">13974</cx:pt>
          <cx:pt idx="40854">21444</cx:pt>
          <cx:pt idx="40855">11619</cx:pt>
          <cx:pt idx="40856">19599</cx:pt>
          <cx:pt idx="40857">22215</cx:pt>
          <cx:pt idx="40858">19621</cx:pt>
          <cx:pt idx="40859">14490</cx:pt>
          <cx:pt idx="40860">20571</cx:pt>
          <cx:pt idx="40861">14455</cx:pt>
          <cx:pt idx="40862">15050</cx:pt>
          <cx:pt idx="40863">11502</cx:pt>
          <cx:pt idx="40864">16362</cx:pt>
          <cx:pt idx="40865">20337</cx:pt>
          <cx:pt idx="40866">24393</cx:pt>
          <cx:pt idx="40867">21391</cx:pt>
          <cx:pt idx="40868">13753</cx:pt>
          <cx:pt idx="40869">11241</cx:pt>
          <cx:pt idx="40870">17858</cx:pt>
          <cx:pt idx="40871">23155</cx:pt>
          <cx:pt idx="40872">18152</cx:pt>
          <cx:pt idx="40873">7884</cx:pt>
          <cx:pt idx="40874">19215</cx:pt>
          <cx:pt idx="40875">12625</cx:pt>
          <cx:pt idx="40876">18788</cx:pt>
          <cx:pt idx="40877">11280</cx:pt>
          <cx:pt idx="40878">21024</cx:pt>
          <cx:pt idx="40879">11097</cx:pt>
          <cx:pt idx="40880">15987</cx:pt>
          <cx:pt idx="40881">8919</cx:pt>
          <cx:pt idx="40882">18151</cx:pt>
          <cx:pt idx="40883">20992</cx:pt>
          <cx:pt idx="40884">21965</cx:pt>
          <cx:pt idx="40885">15310</cx:pt>
          <cx:pt idx="40886">14334</cx:pt>
          <cx:pt idx="40887">15530</cx:pt>
          <cx:pt idx="40888">19705</cx:pt>
          <cx:pt idx="40889">15997</cx:pt>
          <cx:pt idx="40890">16675</cx:pt>
          <cx:pt idx="40891">19294</cx:pt>
          <cx:pt idx="40892">11602</cx:pt>
          <cx:pt idx="40893">21589</cx:pt>
          <cx:pt idx="40894">13199</cx:pt>
          <cx:pt idx="40895">19683</cx:pt>
          <cx:pt idx="40896">21099</cx:pt>
          <cx:pt idx="40897">18149</cx:pt>
          <cx:pt idx="40898">15146</cx:pt>
          <cx:pt idx="40899">18198</cx:pt>
          <cx:pt idx="40900">19673</cx:pt>
          <cx:pt idx="40901">13607</cx:pt>
          <cx:pt idx="40902">18053</cx:pt>
          <cx:pt idx="40903">21840</cx:pt>
          <cx:pt idx="40904">11902</cx:pt>
          <cx:pt idx="40905">14854</cx:pt>
          <cx:pt idx="40906">12133</cx:pt>
          <cx:pt idx="40907">14094</cx:pt>
          <cx:pt idx="40908">9775</cx:pt>
          <cx:pt idx="40909">15926</cx:pt>
          <cx:pt idx="40910">11481</cx:pt>
          <cx:pt idx="40911">9180</cx:pt>
          <cx:pt idx="40912">21300</cx:pt>
          <cx:pt idx="40913">23299</cx:pt>
          <cx:pt idx="40914">21844</cx:pt>
          <cx:pt idx="40915">12002</cx:pt>
          <cx:pt idx="40916">20067</cx:pt>
          <cx:pt idx="40917">8350</cx:pt>
          <cx:pt idx="40918">13122</cx:pt>
          <cx:pt idx="40919">14182</cx:pt>
          <cx:pt idx="40920">18383</cx:pt>
          <cx:pt idx="40921">17513</cx:pt>
          <cx:pt idx="40922">21946</cx:pt>
          <cx:pt idx="40923">21445</cx:pt>
          <cx:pt idx="40924">13592</cx:pt>
          <cx:pt idx="40925">19364</cx:pt>
          <cx:pt idx="40926">23592</cx:pt>
          <cx:pt idx="40927">13241</cx:pt>
          <cx:pt idx="40928">15525</cx:pt>
          <cx:pt idx="40929">12599</cx:pt>
          <cx:pt idx="40930">13294</cx:pt>
          <cx:pt idx="40931">13742</cx:pt>
          <cx:pt idx="40932">15575</cx:pt>
          <cx:pt idx="40933">9203</cx:pt>
          <cx:pt idx="40934">10935</cx:pt>
          <cx:pt idx="40935">16207</cx:pt>
          <cx:pt idx="40936">18515</cx:pt>
          <cx:pt idx="40937">15294</cx:pt>
          <cx:pt idx="40938">19174</cx:pt>
          <cx:pt idx="40939">13804</cx:pt>
          <cx:pt idx="40940">12620</cx:pt>
          <cx:pt idx="40941">11842</cx:pt>
          <cx:pt idx="40942">18164</cx:pt>
          <cx:pt idx="40943">10842</cx:pt>
          <cx:pt idx="40944">23382</cx:pt>
          <cx:pt idx="40945">24722</cx:pt>
          <cx:pt idx="40946">16756</cx:pt>
          <cx:pt idx="40947">8752</cx:pt>
          <cx:pt idx="40948">8669</cx:pt>
          <cx:pt idx="40949">18410</cx:pt>
          <cx:pt idx="40950">19679</cx:pt>
          <cx:pt idx="40951">10129</cx:pt>
          <cx:pt idx="40952">16417</cx:pt>
          <cx:pt idx="40953">12041</cx:pt>
          <cx:pt idx="40954">20477</cx:pt>
          <cx:pt idx="40955">11786</cx:pt>
          <cx:pt idx="40956">16386</cx:pt>
          <cx:pt idx="40957">18831</cx:pt>
          <cx:pt idx="40958">10740</cx:pt>
          <cx:pt idx="40959">22459</cx:pt>
          <cx:pt idx="40960">18875</cx:pt>
          <cx:pt idx="40961">15668</cx:pt>
          <cx:pt idx="40962">20691</cx:pt>
          <cx:pt idx="40963">14868</cx:pt>
          <cx:pt idx="40964">11531</cx:pt>
          <cx:pt idx="40965">23764</cx:pt>
          <cx:pt idx="40966">8680</cx:pt>
          <cx:pt idx="40967">23769</cx:pt>
          <cx:pt idx="40968">10734</cx:pt>
          <cx:pt idx="40969">21131</cx:pt>
          <cx:pt idx="40970">12439</cx:pt>
          <cx:pt idx="40971">20536</cx:pt>
          <cx:pt idx="40972">20208</cx:pt>
          <cx:pt idx="40973">8216</cx:pt>
          <cx:pt idx="40974">14647</cx:pt>
          <cx:pt idx="40975">11515</cx:pt>
          <cx:pt idx="40976">24909</cx:pt>
          <cx:pt idx="40977">10400</cx:pt>
          <cx:pt idx="40978">11803</cx:pt>
          <cx:pt idx="40979">9792</cx:pt>
          <cx:pt idx="40980">11796</cx:pt>
          <cx:pt idx="40981">17215</cx:pt>
          <cx:pt idx="40982">10033</cx:pt>
          <cx:pt idx="40983">21233</cx:pt>
          <cx:pt idx="40984">13409</cx:pt>
          <cx:pt idx="40985">22081</cx:pt>
          <cx:pt idx="40986">19144</cx:pt>
          <cx:pt idx="40987">15790</cx:pt>
          <cx:pt idx="40988">9958</cx:pt>
          <cx:pt idx="40989">15154</cx:pt>
          <cx:pt idx="40990">15228</cx:pt>
          <cx:pt idx="40991">15063</cx:pt>
          <cx:pt idx="40992">19144</cx:pt>
          <cx:pt idx="40993">16640</cx:pt>
          <cx:pt idx="40994">13394</cx:pt>
          <cx:pt idx="40995">17153</cx:pt>
          <cx:pt idx="40996">16057</cx:pt>
          <cx:pt idx="40997">21129</cx:pt>
          <cx:pt idx="40998">10509</cx:pt>
          <cx:pt idx="40999">18761</cx:pt>
          <cx:pt idx="41000">12200</cx:pt>
          <cx:pt idx="41001">19851</cx:pt>
          <cx:pt idx="41002">15957</cx:pt>
          <cx:pt idx="41003">18487</cx:pt>
          <cx:pt idx="41004">9582</cx:pt>
          <cx:pt idx="41005">10841</cx:pt>
          <cx:pt idx="41006">19071</cx:pt>
          <cx:pt idx="41007">19688</cx:pt>
          <cx:pt idx="41008">15000</cx:pt>
          <cx:pt idx="41009">23082</cx:pt>
          <cx:pt idx="41010">10693</cx:pt>
          <cx:pt idx="41011">22517</cx:pt>
          <cx:pt idx="41012">20703</cx:pt>
          <cx:pt idx="41013">13255</cx:pt>
          <cx:pt idx="41014">9945</cx:pt>
          <cx:pt idx="41015">10995</cx:pt>
          <cx:pt idx="41016">11384</cx:pt>
          <cx:pt idx="41017">8613</cx:pt>
          <cx:pt idx="41018">22540</cx:pt>
          <cx:pt idx="41019">22544</cx:pt>
          <cx:pt idx="41020">19036</cx:pt>
          <cx:pt idx="41021">19995</cx:pt>
          <cx:pt idx="41022">14104</cx:pt>
          <cx:pt idx="41023">14636</cx:pt>
          <cx:pt idx="41024">16198</cx:pt>
          <cx:pt idx="41025">8298</cx:pt>
          <cx:pt idx="41026">18140</cx:pt>
          <cx:pt idx="41027">18865</cx:pt>
          <cx:pt idx="41028">19385</cx:pt>
          <cx:pt idx="41029">10870</cx:pt>
          <cx:pt idx="41030">22842</cx:pt>
          <cx:pt idx="41031">13735</cx:pt>
          <cx:pt idx="41032">11007</cx:pt>
          <cx:pt idx="41033">22396</cx:pt>
          <cx:pt idx="41034">15302</cx:pt>
          <cx:pt idx="41035">17939</cx:pt>
          <cx:pt idx="41036">10785</cx:pt>
          <cx:pt idx="41037">19558</cx:pt>
          <cx:pt idx="41038">23918</cx:pt>
          <cx:pt idx="41039">15542</cx:pt>
          <cx:pt idx="41040">20217</cx:pt>
          <cx:pt idx="41041">15190</cx:pt>
          <cx:pt idx="41042">15490</cx:pt>
          <cx:pt idx="41043">14665</cx:pt>
          <cx:pt idx="41044">19826</cx:pt>
          <cx:pt idx="41045">20528</cx:pt>
          <cx:pt idx="41046">21817</cx:pt>
          <cx:pt idx="41047">15294</cx:pt>
          <cx:pt idx="41048">20532</cx:pt>
          <cx:pt idx="41049">22179</cx:pt>
          <cx:pt idx="41050">23050</cx:pt>
          <cx:pt idx="41051">9776</cx:pt>
          <cx:pt idx="41052">11045</cx:pt>
          <cx:pt idx="41053">10782</cx:pt>
          <cx:pt idx="41054">14966</cx:pt>
          <cx:pt idx="41055">22136</cx:pt>
          <cx:pt idx="41056">10752</cx:pt>
          <cx:pt idx="41057">19197</cx:pt>
          <cx:pt idx="41058">8219</cx:pt>
          <cx:pt idx="41059">21344</cx:pt>
          <cx:pt idx="41060">16100</cx:pt>
          <cx:pt idx="41061">19515</cx:pt>
          <cx:pt idx="41062">17293</cx:pt>
          <cx:pt idx="41063">14807</cx:pt>
          <cx:pt idx="41064">18661</cx:pt>
          <cx:pt idx="41065">9224</cx:pt>
          <cx:pt idx="41066">10604</cx:pt>
          <cx:pt idx="41067">9044</cx:pt>
          <cx:pt idx="41068">14444</cx:pt>
          <cx:pt idx="41069">12305</cx:pt>
          <cx:pt idx="41070">17682</cx:pt>
          <cx:pt idx="41071">24025</cx:pt>
          <cx:pt idx="41072">25084</cx:pt>
          <cx:pt idx="41073">14044</cx:pt>
          <cx:pt idx="41074">22247</cx:pt>
          <cx:pt idx="41075">14696</cx:pt>
          <cx:pt idx="41076">17265</cx:pt>
          <cx:pt idx="41077">13966</cx:pt>
          <cx:pt idx="41078">10922</cx:pt>
          <cx:pt idx="41079">13386</cx:pt>
          <cx:pt idx="41080">12180</cx:pt>
          <cx:pt idx="41081">18973</cx:pt>
          <cx:pt idx="41082">11355</cx:pt>
          <cx:pt idx="41083">22679</cx:pt>
          <cx:pt idx="41084">16967</cx:pt>
          <cx:pt idx="41085">22304</cx:pt>
          <cx:pt idx="41086">14401</cx:pt>
          <cx:pt idx="41087">11100</cx:pt>
          <cx:pt idx="41088">21749</cx:pt>
          <cx:pt idx="41089">12476</cx:pt>
          <cx:pt idx="41090">19732</cx:pt>
          <cx:pt idx="41091">13461</cx:pt>
          <cx:pt idx="41092">12077</cx:pt>
          <cx:pt idx="41093">11014</cx:pt>
          <cx:pt idx="41094">13739</cx:pt>
          <cx:pt idx="41095">12756</cx:pt>
          <cx:pt idx="41096">19385</cx:pt>
          <cx:pt idx="41097">13943</cx:pt>
          <cx:pt idx="41098">12634</cx:pt>
          <cx:pt idx="41099">15092</cx:pt>
          <cx:pt idx="41100">24441</cx:pt>
          <cx:pt idx="41101">16106</cx:pt>
          <cx:pt idx="41102">12855</cx:pt>
          <cx:pt idx="41103">13700</cx:pt>
          <cx:pt idx="41104">12038</cx:pt>
          <cx:pt idx="41105">8995</cx:pt>
          <cx:pt idx="41106">14095</cx:pt>
          <cx:pt idx="41107">19301</cx:pt>
          <cx:pt idx="41108">13229</cx:pt>
          <cx:pt idx="41109">16188</cx:pt>
          <cx:pt idx="41110">19533</cx:pt>
          <cx:pt idx="41111">15282</cx:pt>
          <cx:pt idx="41112">10516</cx:pt>
          <cx:pt idx="41113">19739</cx:pt>
          <cx:pt idx="41114">15518</cx:pt>
          <cx:pt idx="41115">10012</cx:pt>
          <cx:pt idx="41116">23261</cx:pt>
          <cx:pt idx="41117">19156</cx:pt>
          <cx:pt idx="41118">21384</cx:pt>
          <cx:pt idx="41119">11235</cx:pt>
          <cx:pt idx="41120">14002</cx:pt>
          <cx:pt idx="41121">21942</cx:pt>
          <cx:pt idx="41122">17408</cx:pt>
          <cx:pt idx="41123">20978</cx:pt>
          <cx:pt idx="41124">23245</cx:pt>
          <cx:pt idx="41125">20078</cx:pt>
          <cx:pt idx="41126">13044</cx:pt>
          <cx:pt idx="41127">12521</cx:pt>
          <cx:pt idx="41128">10106</cx:pt>
          <cx:pt idx="41129">10495</cx:pt>
          <cx:pt idx="41130">16508</cx:pt>
          <cx:pt idx="41131">15897</cx:pt>
          <cx:pt idx="41132">17692</cx:pt>
          <cx:pt idx="41133">19633</cx:pt>
          <cx:pt idx="41134">10892</cx:pt>
          <cx:pt idx="41135">10396</cx:pt>
          <cx:pt idx="41136">18014</cx:pt>
          <cx:pt idx="41137">21503</cx:pt>
          <cx:pt idx="41138">16927</cx:pt>
          <cx:pt idx="41139">16904</cx:pt>
          <cx:pt idx="41140">13945</cx:pt>
          <cx:pt idx="41141">14517</cx:pt>
          <cx:pt idx="41142">10446</cx:pt>
          <cx:pt idx="41143">13982</cx:pt>
          <cx:pt idx="41144">17402</cx:pt>
          <cx:pt idx="41145">16243</cx:pt>
          <cx:pt idx="41146">16788</cx:pt>
          <cx:pt idx="41147">22091</cx:pt>
          <cx:pt idx="41148">24099</cx:pt>
          <cx:pt idx="41149">13222</cx:pt>
          <cx:pt idx="41150">22889</cx:pt>
          <cx:pt idx="41151">13638</cx:pt>
          <cx:pt idx="41152">18955</cx:pt>
          <cx:pt idx="41153">14395</cx:pt>
          <cx:pt idx="41154">13855</cx:pt>
          <cx:pt idx="41155">8843</cx:pt>
          <cx:pt idx="41156">18872</cx:pt>
          <cx:pt idx="41157">8123</cx:pt>
          <cx:pt idx="41158">18436</cx:pt>
          <cx:pt idx="41159">23414</cx:pt>
          <cx:pt idx="41160">24468</cx:pt>
          <cx:pt idx="41161">10766</cx:pt>
          <cx:pt idx="41162">10150</cx:pt>
          <cx:pt idx="41163">10713</cx:pt>
          <cx:pt idx="41164">17177</cx:pt>
          <cx:pt idx="41165">13807</cx:pt>
          <cx:pt idx="41166">8739</cx:pt>
          <cx:pt idx="41167">19098</cx:pt>
          <cx:pt idx="41168">10504</cx:pt>
          <cx:pt idx="41169">9864</cx:pt>
          <cx:pt idx="41170">11886</cx:pt>
          <cx:pt idx="41171">11489</cx:pt>
          <cx:pt idx="41172">16227</cx:pt>
          <cx:pt idx="41173">22144</cx:pt>
          <cx:pt idx="41174">13510</cx:pt>
          <cx:pt idx="41175">20107</cx:pt>
          <cx:pt idx="41176">22459</cx:pt>
          <cx:pt idx="41177">20827</cx:pt>
          <cx:pt idx="41178">19188</cx:pt>
          <cx:pt idx="41179">17620</cx:pt>
          <cx:pt idx="41180">10465</cx:pt>
          <cx:pt idx="41181">17118</cx:pt>
          <cx:pt idx="41182">19503</cx:pt>
          <cx:pt idx="41183">12550</cx:pt>
          <cx:pt idx="41184">14922</cx:pt>
          <cx:pt idx="41185">8466</cx:pt>
          <cx:pt idx="41186">14400</cx:pt>
          <cx:pt idx="41187">21779</cx:pt>
          <cx:pt idx="41188">21137</cx:pt>
          <cx:pt idx="41189">17805</cx:pt>
          <cx:pt idx="41190">13979</cx:pt>
          <cx:pt idx="41191">19096</cx:pt>
          <cx:pt idx="41192">22638</cx:pt>
          <cx:pt idx="41193">8994</cx:pt>
          <cx:pt idx="41194">13121</cx:pt>
          <cx:pt idx="41195">10627</cx:pt>
          <cx:pt idx="41196">10081</cx:pt>
          <cx:pt idx="41197">24006</cx:pt>
          <cx:pt idx="41198">8224</cx:pt>
          <cx:pt idx="41199">13767</cx:pt>
          <cx:pt idx="41200">11234</cx:pt>
          <cx:pt idx="41201">12465</cx:pt>
          <cx:pt idx="41202">21375</cx:pt>
          <cx:pt idx="41203">17812</cx:pt>
          <cx:pt idx="41204">15840</cx:pt>
          <cx:pt idx="41205">15512</cx:pt>
          <cx:pt idx="41206">15339</cx:pt>
          <cx:pt idx="41207">11995</cx:pt>
          <cx:pt idx="41208">21842</cx:pt>
          <cx:pt idx="41209">20953</cx:pt>
          <cx:pt idx="41210">11923</cx:pt>
          <cx:pt idx="41211">14390</cx:pt>
          <cx:pt idx="41212">10812</cx:pt>
          <cx:pt idx="41213">14637</cx:pt>
          <cx:pt idx="41214">18558</cx:pt>
          <cx:pt idx="41215">8364</cx:pt>
          <cx:pt idx="41216">20830</cx:pt>
          <cx:pt idx="41217">17115</cx:pt>
          <cx:pt idx="41218">17085</cx:pt>
          <cx:pt idx="41219">12604</cx:pt>
          <cx:pt idx="41220">19515</cx:pt>
          <cx:pt idx="41221">19542</cx:pt>
          <cx:pt idx="41222">16991</cx:pt>
          <cx:pt idx="41223">14708</cx:pt>
          <cx:pt idx="41224">17211</cx:pt>
          <cx:pt idx="41225">17478</cx:pt>
          <cx:pt idx="41226">13096</cx:pt>
          <cx:pt idx="41227">10132</cx:pt>
          <cx:pt idx="41228">13869</cx:pt>
          <cx:pt idx="41229">14661</cx:pt>
          <cx:pt idx="41230">23005</cx:pt>
          <cx:pt idx="41231">24570</cx:pt>
          <cx:pt idx="41232">10274</cx:pt>
          <cx:pt idx="41233">15327</cx:pt>
          <cx:pt idx="41234">12427</cx:pt>
          <cx:pt idx="41235">14356</cx:pt>
          <cx:pt idx="41236">8299</cx:pt>
          <cx:pt idx="41237">11353</cx:pt>
          <cx:pt idx="41238">10915</cx:pt>
          <cx:pt idx="41239">18628</cx:pt>
          <cx:pt idx="41240">9573</cx:pt>
          <cx:pt idx="41241">22291</cx:pt>
          <cx:pt idx="41242">19143</cx:pt>
          <cx:pt idx="41243">21594</cx:pt>
          <cx:pt idx="41244">23766</cx:pt>
          <cx:pt idx="41245">14686</cx:pt>
          <cx:pt idx="41246">17481</cx:pt>
          <cx:pt idx="41247">11369</cx:pt>
          <cx:pt idx="41248">16718</cx:pt>
          <cx:pt idx="41249">8762</cx:pt>
          <cx:pt idx="41250">20712</cx:pt>
          <cx:pt idx="41251">12741</cx:pt>
          <cx:pt idx="41252">22638</cx:pt>
          <cx:pt idx="41253">22960</cx:pt>
          <cx:pt idx="41254">13386</cx:pt>
          <cx:pt idx="41255">21122</cx:pt>
          <cx:pt idx="41256">23693</cx:pt>
          <cx:pt idx="41257">13379</cx:pt>
          <cx:pt idx="41258">22445</cx:pt>
          <cx:pt idx="41259">21948</cx:pt>
          <cx:pt idx="41260">23520</cx:pt>
          <cx:pt idx="41261">22309</cx:pt>
          <cx:pt idx="41262">13069</cx:pt>
          <cx:pt idx="41263">8733</cx:pt>
          <cx:pt idx="41264">12729</cx:pt>
          <cx:pt idx="41265">18955</cx:pt>
          <cx:pt idx="41266">17495</cx:pt>
          <cx:pt idx="41267">15306</cx:pt>
          <cx:pt idx="41268">17749</cx:pt>
          <cx:pt idx="41269">17754</cx:pt>
          <cx:pt idx="41270">19274</cx:pt>
          <cx:pt idx="41271">17666</cx:pt>
          <cx:pt idx="41272">16154</cx:pt>
          <cx:pt idx="41273">17026</cx:pt>
          <cx:pt idx="41274">9757</cx:pt>
          <cx:pt idx="41275">15382</cx:pt>
          <cx:pt idx="41276">10659</cx:pt>
          <cx:pt idx="41277">13342</cx:pt>
          <cx:pt idx="41278">20662</cx:pt>
          <cx:pt idx="41279">14481</cx:pt>
          <cx:pt idx="41280">23619</cx:pt>
          <cx:pt idx="41281">21832</cx:pt>
          <cx:pt idx="41282">10501</cx:pt>
          <cx:pt idx="41283">22456</cx:pt>
          <cx:pt idx="41284">12080</cx:pt>
          <cx:pt idx="41285">10293</cx:pt>
          <cx:pt idx="41286">22581</cx:pt>
          <cx:pt idx="41287">9115</cx:pt>
          <cx:pt idx="41288">22124</cx:pt>
          <cx:pt idx="41289">21422</cx:pt>
          <cx:pt idx="41290">18952</cx:pt>
          <cx:pt idx="41291">10359</cx:pt>
          <cx:pt idx="41292">13692</cx:pt>
          <cx:pt idx="41293">11117</cx:pt>
          <cx:pt idx="41294">16160</cx:pt>
          <cx:pt idx="41295">20826</cx:pt>
          <cx:pt idx="41296">9092</cx:pt>
          <cx:pt idx="41297">12126</cx:pt>
          <cx:pt idx="41298">15039</cx:pt>
          <cx:pt idx="41299">23271</cx:pt>
          <cx:pt idx="41300">11816</cx:pt>
          <cx:pt idx="41301">10946</cx:pt>
          <cx:pt idx="41302">14580</cx:pt>
          <cx:pt idx="41303">16972</cx:pt>
          <cx:pt idx="41304">22923</cx:pt>
          <cx:pt idx="41305">18423</cx:pt>
          <cx:pt idx="41306">8694</cx:pt>
          <cx:pt idx="41307">17125</cx:pt>
          <cx:pt idx="41308">18338</cx:pt>
          <cx:pt idx="41309">18319</cx:pt>
          <cx:pt idx="41310">20229</cx:pt>
          <cx:pt idx="41311">22567</cx:pt>
          <cx:pt idx="41312">19395</cx:pt>
          <cx:pt idx="41313">21412</cx:pt>
          <cx:pt idx="41314">17087</cx:pt>
          <cx:pt idx="41315">16089</cx:pt>
          <cx:pt idx="41316">22823</cx:pt>
          <cx:pt idx="41317">13623</cx:pt>
          <cx:pt idx="41318">15099</cx:pt>
          <cx:pt idx="41319">16680</cx:pt>
          <cx:pt idx="41320">10226</cx:pt>
          <cx:pt idx="41321">12397</cx:pt>
          <cx:pt idx="41322">19080</cx:pt>
          <cx:pt idx="41323">10754</cx:pt>
          <cx:pt idx="41324">19329</cx:pt>
          <cx:pt idx="41325">19691</cx:pt>
          <cx:pt idx="41326">19978</cx:pt>
          <cx:pt idx="41327">11148</cx:pt>
          <cx:pt idx="41328">10531</cx:pt>
          <cx:pt idx="41329">22187</cx:pt>
          <cx:pt idx="41330">20867</cx:pt>
          <cx:pt idx="41331">11304</cx:pt>
          <cx:pt idx="41332">8852</cx:pt>
          <cx:pt idx="41333">19307</cx:pt>
          <cx:pt idx="41334">13437</cx:pt>
          <cx:pt idx="41335">16222</cx:pt>
          <cx:pt idx="41336">19585</cx:pt>
          <cx:pt idx="41337">12556</cx:pt>
          <cx:pt idx="41338">10348</cx:pt>
          <cx:pt idx="41339">10500</cx:pt>
          <cx:pt idx="41340">18043</cx:pt>
          <cx:pt idx="41341">19321</cx:pt>
          <cx:pt idx="41342">19402</cx:pt>
          <cx:pt idx="41343">18875</cx:pt>
          <cx:pt idx="41344">23644</cx:pt>
          <cx:pt idx="41345">11790</cx:pt>
          <cx:pt idx="41346">9425</cx:pt>
          <cx:pt idx="41347">21082</cx:pt>
          <cx:pt idx="41348">15630</cx:pt>
          <cx:pt idx="41349">24033</cx:pt>
          <cx:pt idx="41350">19838</cx:pt>
          <cx:pt idx="41351">12106</cx:pt>
          <cx:pt idx="41352">10093</cx:pt>
          <cx:pt idx="41353">10025</cx:pt>
          <cx:pt idx="41354">11371</cx:pt>
          <cx:pt idx="41355">20944</cx:pt>
          <cx:pt idx="41356">10527</cx:pt>
          <cx:pt idx="41357">15620</cx:pt>
          <cx:pt idx="41358">24809</cx:pt>
          <cx:pt idx="41359">17292</cx:pt>
          <cx:pt idx="41360">23378</cx:pt>
          <cx:pt idx="41361">14537</cx:pt>
          <cx:pt idx="41362">12231</cx:pt>
          <cx:pt idx="41363">20556</cx:pt>
          <cx:pt idx="41364">22008</cx:pt>
          <cx:pt idx="41365">19886</cx:pt>
          <cx:pt idx="41366">11459</cx:pt>
          <cx:pt idx="41367">23751</cx:pt>
          <cx:pt idx="41368">18226</cx:pt>
          <cx:pt idx="41369">20520</cx:pt>
          <cx:pt idx="41370">22090</cx:pt>
          <cx:pt idx="41371">15659</cx:pt>
          <cx:pt idx="41372">13717</cx:pt>
          <cx:pt idx="41373">11136</cx:pt>
          <cx:pt idx="41374">15844</cx:pt>
          <cx:pt idx="41375">7760</cx:pt>
          <cx:pt idx="41376">8581</cx:pt>
          <cx:pt idx="41377">16962</cx:pt>
          <cx:pt idx="41378">10156</cx:pt>
          <cx:pt idx="41379">14138</cx:pt>
          <cx:pt idx="41380">21974</cx:pt>
          <cx:pt idx="41381">18387</cx:pt>
          <cx:pt idx="41382">19479</cx:pt>
          <cx:pt idx="41383">19336</cx:pt>
          <cx:pt idx="41384">19204</cx:pt>
          <cx:pt idx="41385">10015</cx:pt>
          <cx:pt idx="41386">18305</cx:pt>
          <cx:pt idx="41387">14014</cx:pt>
          <cx:pt idx="41388">14911</cx:pt>
          <cx:pt idx="41389">14120</cx:pt>
          <cx:pt idx="41390">13650</cx:pt>
          <cx:pt idx="41391">10568</cx:pt>
          <cx:pt idx="41392">12847</cx:pt>
          <cx:pt idx="41393">20456</cx:pt>
          <cx:pt idx="41394">15938</cx:pt>
          <cx:pt idx="41395">16674</cx:pt>
          <cx:pt idx="41396">10673</cx:pt>
          <cx:pt idx="41397">24143</cx:pt>
          <cx:pt idx="41398">14767</cx:pt>
          <cx:pt idx="41399">22874</cx:pt>
          <cx:pt idx="41400">11553</cx:pt>
          <cx:pt idx="41401">14416</cx:pt>
          <cx:pt idx="41402">22817</cx:pt>
          <cx:pt idx="41403">19380</cx:pt>
          <cx:pt idx="41404">12715</cx:pt>
          <cx:pt idx="41405">10669</cx:pt>
          <cx:pt idx="41406">11736</cx:pt>
          <cx:pt idx="41407">17205</cx:pt>
          <cx:pt idx="41408">22184</cx:pt>
          <cx:pt idx="41409">15746</cx:pt>
          <cx:pt idx="41410">16605</cx:pt>
          <cx:pt idx="41411">13114</cx:pt>
          <cx:pt idx="41412">13116</cx:pt>
          <cx:pt idx="41413">23723</cx:pt>
          <cx:pt idx="41414">14726</cx:pt>
          <cx:pt idx="41415">18859</cx:pt>
          <cx:pt idx="41416">15471</cx:pt>
          <cx:pt idx="41417">18336</cx:pt>
          <cx:pt idx="41418">21070</cx:pt>
          <cx:pt idx="41419">14427</cx:pt>
          <cx:pt idx="41420">23278</cx:pt>
          <cx:pt idx="41421">11524</cx:pt>
          <cx:pt idx="41422">14900</cx:pt>
          <cx:pt idx="41423">19827</cx:pt>
          <cx:pt idx="41424">9550</cx:pt>
          <cx:pt idx="41425">13887</cx:pt>
          <cx:pt idx="41426">15168</cx:pt>
          <cx:pt idx="41427">23948</cx:pt>
          <cx:pt idx="41428">12628</cx:pt>
          <cx:pt idx="41429">23803</cx:pt>
          <cx:pt idx="41430">11575</cx:pt>
          <cx:pt idx="41431">11705</cx:pt>
          <cx:pt idx="41432">13761</cx:pt>
          <cx:pt idx="41433">17288</cx:pt>
          <cx:pt idx="41434">15928</cx:pt>
          <cx:pt idx="41435">13768</cx:pt>
          <cx:pt idx="41436">9539</cx:pt>
          <cx:pt idx="41437">14414</cx:pt>
          <cx:pt idx="41438">15108</cx:pt>
          <cx:pt idx="41439">23099</cx:pt>
          <cx:pt idx="41440">12697</cx:pt>
          <cx:pt idx="41441">11889</cx:pt>
          <cx:pt idx="41442">21716</cx:pt>
          <cx:pt idx="41443">16637</cx:pt>
          <cx:pt idx="41444">13263</cx:pt>
          <cx:pt idx="41445">13724</cx:pt>
          <cx:pt idx="41446">10749</cx:pt>
          <cx:pt idx="41447">18482</cx:pt>
          <cx:pt idx="41448">22988</cx:pt>
          <cx:pt idx="41449">14965</cx:pt>
          <cx:pt idx="41450">20415</cx:pt>
          <cx:pt idx="41451">8516</cx:pt>
          <cx:pt idx="41452">15804</cx:pt>
          <cx:pt idx="41453">9033</cx:pt>
          <cx:pt idx="41454">22708</cx:pt>
          <cx:pt idx="41455">10143</cx:pt>
          <cx:pt idx="41456">19999</cx:pt>
          <cx:pt idx="41457">21844</cx:pt>
          <cx:pt idx="41458">24679</cx:pt>
          <cx:pt idx="41459">16661</cx:pt>
          <cx:pt idx="41460">22243</cx:pt>
          <cx:pt idx="41461">14843</cx:pt>
          <cx:pt idx="41462">17046</cx:pt>
          <cx:pt idx="41463">18176</cx:pt>
          <cx:pt idx="41464">19224</cx:pt>
          <cx:pt idx="41465">18826</cx:pt>
          <cx:pt idx="41466">22705</cx:pt>
          <cx:pt idx="41467">14799</cx:pt>
          <cx:pt idx="41468">12416</cx:pt>
          <cx:pt idx="41469">21538</cx:pt>
          <cx:pt idx="41470">17043</cx:pt>
          <cx:pt idx="41471">24556</cx:pt>
          <cx:pt idx="41472">11502</cx:pt>
          <cx:pt idx="41473">18955</cx:pt>
          <cx:pt idx="41474">11396</cx:pt>
          <cx:pt idx="41475">16962</cx:pt>
          <cx:pt idx="41476">18256</cx:pt>
          <cx:pt idx="41477">19131</cx:pt>
          <cx:pt idx="41478">12704</cx:pt>
          <cx:pt idx="41479">10497</cx:pt>
          <cx:pt idx="41480">22346</cx:pt>
          <cx:pt idx="41481">22947</cx:pt>
          <cx:pt idx="41482">10472</cx:pt>
          <cx:pt idx="41483">18901</cx:pt>
          <cx:pt idx="41484">18536</cx:pt>
          <cx:pt idx="41485">16370</cx:pt>
          <cx:pt idx="41486">11382</cx:pt>
          <cx:pt idx="41487">17748</cx:pt>
          <cx:pt idx="41488">11584</cx:pt>
          <cx:pt idx="41489">15422</cx:pt>
          <cx:pt idx="41490">21994</cx:pt>
          <cx:pt idx="41491">17031</cx:pt>
          <cx:pt idx="41492">19681</cx:pt>
          <cx:pt idx="41493">17029</cx:pt>
          <cx:pt idx="41494">14504</cx:pt>
          <cx:pt idx="41495">19407</cx:pt>
          <cx:pt idx="41496">23674</cx:pt>
          <cx:pt idx="41497">18594</cx:pt>
          <cx:pt idx="41498">7710</cx:pt>
          <cx:pt idx="41499">18367</cx:pt>
          <cx:pt idx="41500">14059</cx:pt>
          <cx:pt idx="41501">12959</cx:pt>
          <cx:pt idx="41502">22961</cx:pt>
          <cx:pt idx="41503">22925</cx:pt>
          <cx:pt idx="41504">12564</cx:pt>
          <cx:pt idx="41505">13642</cx:pt>
          <cx:pt idx="41506">10304</cx:pt>
          <cx:pt idx="41507">14900</cx:pt>
          <cx:pt idx="41508">14635</cx:pt>
          <cx:pt idx="41509">18511</cx:pt>
          <cx:pt idx="41510">15748</cx:pt>
          <cx:pt idx="41511">18576</cx:pt>
          <cx:pt idx="41512">14203</cx:pt>
          <cx:pt idx="41513">13639</cx:pt>
          <cx:pt idx="41514">8961</cx:pt>
          <cx:pt idx="41515">13477</cx:pt>
          <cx:pt idx="41516">21758</cx:pt>
          <cx:pt idx="41517">20858</cx:pt>
          <cx:pt idx="41518">17667</cx:pt>
          <cx:pt idx="41519">22714</cx:pt>
          <cx:pt idx="41520">19508</cx:pt>
          <cx:pt idx="41521">20480</cx:pt>
          <cx:pt idx="41522">13267</cx:pt>
          <cx:pt idx="41523">20878</cx:pt>
          <cx:pt idx="41524">17094</cx:pt>
          <cx:pt idx="41525">22218</cx:pt>
          <cx:pt idx="41526">12644</cx:pt>
          <cx:pt idx="41527">17957</cx:pt>
          <cx:pt idx="41528">9117</cx:pt>
          <cx:pt idx="41529">11979</cx:pt>
          <cx:pt idx="41530">22759</cx:pt>
          <cx:pt idx="41531">11449</cx:pt>
          <cx:pt idx="41532">10880</cx:pt>
          <cx:pt idx="41533">12732</cx:pt>
          <cx:pt idx="41534">16353</cx:pt>
          <cx:pt idx="41535">11052</cx:pt>
          <cx:pt idx="41536">21078</cx:pt>
          <cx:pt idx="41537">19861</cx:pt>
          <cx:pt idx="41538">18527</cx:pt>
          <cx:pt idx="41539">16971</cx:pt>
          <cx:pt idx="41540">23334</cx:pt>
          <cx:pt idx="41541">13208</cx:pt>
          <cx:pt idx="41542">16937</cx:pt>
          <cx:pt idx="41543">9658</cx:pt>
          <cx:pt idx="41544">23498</cx:pt>
          <cx:pt idx="41545">8847</cx:pt>
          <cx:pt idx="41546">9031</cx:pt>
          <cx:pt idx="41547">10733</cx:pt>
          <cx:pt idx="41548">15955</cx:pt>
          <cx:pt idx="41549">23187</cx:pt>
          <cx:pt idx="41550">21343</cx:pt>
          <cx:pt idx="41551">12861</cx:pt>
          <cx:pt idx="41552">13295</cx:pt>
          <cx:pt idx="41553">18401</cx:pt>
          <cx:pt idx="41554">18752</cx:pt>
          <cx:pt idx="41555">19555</cx:pt>
          <cx:pt idx="41556">19339</cx:pt>
          <cx:pt idx="41557">12506</cx:pt>
          <cx:pt idx="41558">20949</cx:pt>
          <cx:pt idx="41559">10062</cx:pt>
          <cx:pt idx="41560">19782</cx:pt>
          <cx:pt idx="41561">22267</cx:pt>
          <cx:pt idx="41562">18493</cx:pt>
          <cx:pt idx="41563">11936</cx:pt>
          <cx:pt idx="41564">20195</cx:pt>
          <cx:pt idx="41565">19083</cx:pt>
          <cx:pt idx="41566">9927</cx:pt>
          <cx:pt idx="41567">19289</cx:pt>
          <cx:pt idx="41568">18777</cx:pt>
          <cx:pt idx="41569">17012</cx:pt>
          <cx:pt idx="41570">18187</cx:pt>
          <cx:pt idx="41571">18215</cx:pt>
          <cx:pt idx="41572">12200</cx:pt>
          <cx:pt idx="41573">13886</cx:pt>
          <cx:pt idx="41574">18852</cx:pt>
          <cx:pt idx="41575">15355</cx:pt>
          <cx:pt idx="41576">9048</cx:pt>
          <cx:pt idx="41577">13371</cx:pt>
          <cx:pt idx="41578">15913</cx:pt>
          <cx:pt idx="41579">12758</cx:pt>
          <cx:pt idx="41580">8999</cx:pt>
          <cx:pt idx="41581">20907</cx:pt>
          <cx:pt idx="41582">19704</cx:pt>
          <cx:pt idx="41583">20703</cx:pt>
          <cx:pt idx="41584">19711</cx:pt>
          <cx:pt idx="41585">12754</cx:pt>
          <cx:pt idx="41586">24294</cx:pt>
          <cx:pt idx="41587">13243</cx:pt>
          <cx:pt idx="41588">22657</cx:pt>
          <cx:pt idx="41589">14134</cx:pt>
          <cx:pt idx="41590">18737</cx:pt>
          <cx:pt idx="41591">15462</cx:pt>
          <cx:pt idx="41592">17108</cx:pt>
          <cx:pt idx="41593">19062</cx:pt>
          <cx:pt idx="41594">15795</cx:pt>
          <cx:pt idx="41595">15245</cx:pt>
          <cx:pt idx="41596">17533</cx:pt>
          <cx:pt idx="41597">21610</cx:pt>
          <cx:pt idx="41598">14076</cx:pt>
          <cx:pt idx="41599">16691</cx:pt>
          <cx:pt idx="41600">15249</cx:pt>
          <cx:pt idx="41601">15143</cx:pt>
          <cx:pt idx="41602">20805</cx:pt>
          <cx:pt idx="41603">15330</cx:pt>
          <cx:pt idx="41604">12887</cx:pt>
          <cx:pt idx="41605">21143</cx:pt>
          <cx:pt idx="41606">22897</cx:pt>
          <cx:pt idx="41607">14251</cx:pt>
          <cx:pt idx="41608">23419</cx:pt>
          <cx:pt idx="41609">17064</cx:pt>
          <cx:pt idx="41610">21773</cx:pt>
          <cx:pt idx="41611">15160</cx:pt>
          <cx:pt idx="41612">17486</cx:pt>
          <cx:pt idx="41613">21172</cx:pt>
          <cx:pt idx="41614">20959</cx:pt>
          <cx:pt idx="41615">15830</cx:pt>
          <cx:pt idx="41616">21303</cx:pt>
          <cx:pt idx="41617">20066</cx:pt>
          <cx:pt idx="41618">13967</cx:pt>
          <cx:pt idx="41619">24072</cx:pt>
          <cx:pt idx="41620">13913</cx:pt>
          <cx:pt idx="41621">9527</cx:pt>
          <cx:pt idx="41622">7903</cx:pt>
          <cx:pt idx="41623">20292</cx:pt>
          <cx:pt idx="41624">24102</cx:pt>
          <cx:pt idx="41625">9491</cx:pt>
          <cx:pt idx="41626">10127</cx:pt>
          <cx:pt idx="41627">18434</cx:pt>
          <cx:pt idx="41628">17143</cx:pt>
          <cx:pt idx="41629">19708</cx:pt>
          <cx:pt idx="41630">13457</cx:pt>
          <cx:pt idx="41631">22027</cx:pt>
          <cx:pt idx="41632">20532</cx:pt>
          <cx:pt idx="41633">10687</cx:pt>
          <cx:pt idx="41634">17893</cx:pt>
          <cx:pt idx="41635">11969</cx:pt>
          <cx:pt idx="41636">12273</cx:pt>
          <cx:pt idx="41637">8770</cx:pt>
          <cx:pt idx="41638">18524</cx:pt>
          <cx:pt idx="41639">18436</cx:pt>
          <cx:pt idx="41640">12500</cx:pt>
          <cx:pt idx="41641">17348</cx:pt>
          <cx:pt idx="41642">8222</cx:pt>
          <cx:pt idx="41643">19823</cx:pt>
          <cx:pt idx="41644">17421</cx:pt>
          <cx:pt idx="41645">12855</cx:pt>
          <cx:pt idx="41646">11004</cx:pt>
          <cx:pt idx="41647">22504</cx:pt>
          <cx:pt idx="41648">21336</cx:pt>
          <cx:pt idx="41649">11928</cx:pt>
          <cx:pt idx="41650">13483</cx:pt>
          <cx:pt idx="41651">11087</cx:pt>
          <cx:pt idx="41652">8234</cx:pt>
          <cx:pt idx="41653">15120</cx:pt>
          <cx:pt idx="41654">18511</cx:pt>
          <cx:pt idx="41655">9787</cx:pt>
          <cx:pt idx="41656">14944</cx:pt>
          <cx:pt idx="41657">16095</cx:pt>
          <cx:pt idx="41658">12559</cx:pt>
          <cx:pt idx="41659">14438</cx:pt>
          <cx:pt idx="41660">11554</cx:pt>
          <cx:pt idx="41661">16119</cx:pt>
          <cx:pt idx="41662">16676</cx:pt>
          <cx:pt idx="41663">18678</cx:pt>
          <cx:pt idx="41664">16405</cx:pt>
          <cx:pt idx="41665">12406</cx:pt>
          <cx:pt idx="41666">9946</cx:pt>
          <cx:pt idx="41667">14377</cx:pt>
          <cx:pt idx="41668">22710</cx:pt>
          <cx:pt idx="41669">11588</cx:pt>
          <cx:pt idx="41670">19365</cx:pt>
          <cx:pt idx="41671">9757</cx:pt>
          <cx:pt idx="41672">13447</cx:pt>
          <cx:pt idx="41673">14516</cx:pt>
          <cx:pt idx="41674">18305</cx:pt>
          <cx:pt idx="41675">15671</cx:pt>
          <cx:pt idx="41676">19380</cx:pt>
          <cx:pt idx="41677">15543</cx:pt>
          <cx:pt idx="41678">18328</cx:pt>
          <cx:pt idx="41679">12806</cx:pt>
          <cx:pt idx="41680">8431</cx:pt>
          <cx:pt idx="41681">19864</cx:pt>
          <cx:pt idx="41682">13454</cx:pt>
          <cx:pt idx="41683">15465</cx:pt>
          <cx:pt idx="41684">11068</cx:pt>
          <cx:pt idx="41685">16702</cx:pt>
          <cx:pt idx="41686">20103</cx:pt>
          <cx:pt idx="41687">12596</cx:pt>
          <cx:pt idx="41688">13878</cx:pt>
          <cx:pt idx="41689">10482</cx:pt>
          <cx:pt idx="41690">12247</cx:pt>
          <cx:pt idx="41691">19227</cx:pt>
          <cx:pt idx="41692">10587</cx:pt>
          <cx:pt idx="41693">8707</cx:pt>
          <cx:pt idx="41694">21592</cx:pt>
          <cx:pt idx="41695">16537</cx:pt>
          <cx:pt idx="41696">18563</cx:pt>
          <cx:pt idx="41697">15615</cx:pt>
          <cx:pt idx="41698">21033</cx:pt>
          <cx:pt idx="41699">22752</cx:pt>
          <cx:pt idx="41700">16698</cx:pt>
          <cx:pt idx="41701">9645</cx:pt>
          <cx:pt idx="41702">12786</cx:pt>
          <cx:pt idx="41703">14235</cx:pt>
          <cx:pt idx="41704">23532</cx:pt>
          <cx:pt idx="41705">16213</cx:pt>
          <cx:pt idx="41706">20193</cx:pt>
          <cx:pt idx="41707">14779</cx:pt>
          <cx:pt idx="41708">19508</cx:pt>
          <cx:pt idx="41709">12410</cx:pt>
          <cx:pt idx="41710">15421</cx:pt>
          <cx:pt idx="41711">17319</cx:pt>
          <cx:pt idx="41712">11335</cx:pt>
          <cx:pt idx="41713">18643</cx:pt>
          <cx:pt idx="41714">10863</cx:pt>
          <cx:pt idx="41715">13996</cx:pt>
          <cx:pt idx="41716">11166</cx:pt>
          <cx:pt idx="41717">13428</cx:pt>
          <cx:pt idx="41718">17305</cx:pt>
          <cx:pt idx="41719">17123</cx:pt>
          <cx:pt idx="41720">12007</cx:pt>
          <cx:pt idx="41721">9481</cx:pt>
          <cx:pt idx="41722">9651</cx:pt>
          <cx:pt idx="41723">10079</cx:pt>
          <cx:pt idx="41724">16707</cx:pt>
          <cx:pt idx="41725">13203</cx:pt>
          <cx:pt idx="41726">15761</cx:pt>
          <cx:pt idx="41727">19498</cx:pt>
          <cx:pt idx="41728">20732</cx:pt>
          <cx:pt idx="41729">9951</cx:pt>
          <cx:pt idx="41730">8137</cx:pt>
          <cx:pt idx="41731">23510</cx:pt>
          <cx:pt idx="41732">18039</cx:pt>
          <cx:pt idx="41733">14030</cx:pt>
          <cx:pt idx="41734">17506</cx:pt>
          <cx:pt idx="41735">17778</cx:pt>
          <cx:pt idx="41736">17794</cx:pt>
          <cx:pt idx="41737">11229</cx:pt>
          <cx:pt idx="41738">11037</cx:pt>
          <cx:pt idx="41739">10532</cx:pt>
          <cx:pt idx="41740">13298</cx:pt>
          <cx:pt idx="41741">23273</cx:pt>
          <cx:pt idx="41742">12687</cx:pt>
          <cx:pt idx="41743">17838</cx:pt>
          <cx:pt idx="41744">13683</cx:pt>
          <cx:pt idx="41745">10967</cx:pt>
          <cx:pt idx="41746">15505</cx:pt>
          <cx:pt idx="41747">13627</cx:pt>
          <cx:pt idx="41748">17314</cx:pt>
          <cx:pt idx="41749">12904</cx:pt>
          <cx:pt idx="41750">10229</cx:pt>
          <cx:pt idx="41751">15651</cx:pt>
          <cx:pt idx="41752">16592</cx:pt>
          <cx:pt idx="41753">17699</cx:pt>
          <cx:pt idx="41754">17227</cx:pt>
          <cx:pt idx="41755">10782</cx:pt>
          <cx:pt idx="41756">8308</cx:pt>
          <cx:pt idx="41757">16693</cx:pt>
          <cx:pt idx="41758">14345</cx:pt>
          <cx:pt idx="41759">18240</cx:pt>
          <cx:pt idx="41760">15826</cx:pt>
          <cx:pt idx="41761">16856</cx:pt>
          <cx:pt idx="41762">17964</cx:pt>
          <cx:pt idx="41763">12259</cx:pt>
          <cx:pt idx="41764">11501</cx:pt>
          <cx:pt idx="41765">14135</cx:pt>
          <cx:pt idx="41766">9783</cx:pt>
          <cx:pt idx="41767">16653</cx:pt>
          <cx:pt idx="41768">10017</cx:pt>
          <cx:pt idx="41769">8417</cx:pt>
          <cx:pt idx="41770">14757</cx:pt>
          <cx:pt idx="41771">16388</cx:pt>
          <cx:pt idx="41772">16764</cx:pt>
          <cx:pt idx="41773">10204</cx:pt>
          <cx:pt idx="41774">21109</cx:pt>
          <cx:pt idx="41775">11749</cx:pt>
          <cx:pt idx="41776">9183</cx:pt>
          <cx:pt idx="41777">12597</cx:pt>
          <cx:pt idx="41778">18066</cx:pt>
          <cx:pt idx="41779">21379</cx:pt>
          <cx:pt idx="41780">14622</cx:pt>
          <cx:pt idx="41781">15820</cx:pt>
          <cx:pt idx="41782">13448</cx:pt>
          <cx:pt idx="41783">8116</cx:pt>
          <cx:pt idx="41784">14488</cx:pt>
          <cx:pt idx="41785">23185</cx:pt>
          <cx:pt idx="41786">19951</cx:pt>
          <cx:pt idx="41787">14148</cx:pt>
          <cx:pt idx="41788">9282</cx:pt>
          <cx:pt idx="41789">16596</cx:pt>
          <cx:pt idx="41790">21926</cx:pt>
          <cx:pt idx="41791">23497</cx:pt>
          <cx:pt idx="41792">19976</cx:pt>
          <cx:pt idx="41793">19252</cx:pt>
          <cx:pt idx="41794">17144</cx:pt>
          <cx:pt idx="41795">11008</cx:pt>
          <cx:pt idx="41796">13407</cx:pt>
          <cx:pt idx="41797">20799</cx:pt>
          <cx:pt idx="41798">20230</cx:pt>
          <cx:pt idx="41799">13582</cx:pt>
          <cx:pt idx="41800">20556</cx:pt>
          <cx:pt idx="41801">21664</cx:pt>
          <cx:pt idx="41802">23066</cx:pt>
          <cx:pt idx="41803">18453</cx:pt>
          <cx:pt idx="41804">20931</cx:pt>
          <cx:pt idx="41805">10879</cx:pt>
          <cx:pt idx="41806">10470</cx:pt>
          <cx:pt idx="41807">16081</cx:pt>
          <cx:pt idx="41808">10752</cx:pt>
          <cx:pt idx="41809">14340</cx:pt>
          <cx:pt idx="41810">16175</cx:pt>
          <cx:pt idx="41811">10040</cx:pt>
          <cx:pt idx="41812">14034</cx:pt>
          <cx:pt idx="41813">22067</cx:pt>
          <cx:pt idx="41814">10931</cx:pt>
          <cx:pt idx="41815">14343</cx:pt>
          <cx:pt idx="41816">10069</cx:pt>
          <cx:pt idx="41817">8350</cx:pt>
          <cx:pt idx="41818">10186</cx:pt>
          <cx:pt idx="41819">7967</cx:pt>
          <cx:pt idx="41820">10185</cx:pt>
          <cx:pt idx="41821">23020</cx:pt>
          <cx:pt idx="41822">11467</cx:pt>
          <cx:pt idx="41823">13478</cx:pt>
          <cx:pt idx="41824">22281</cx:pt>
          <cx:pt idx="41825">20682</cx:pt>
          <cx:pt idx="41826">17781</cx:pt>
          <cx:pt idx="41827">18094</cx:pt>
          <cx:pt idx="41828">11281</cx:pt>
          <cx:pt idx="41829">20390</cx:pt>
          <cx:pt idx="41830">9925</cx:pt>
          <cx:pt idx="41831">18370</cx:pt>
          <cx:pt idx="41832">10316</cx:pt>
          <cx:pt idx="41833">19681</cx:pt>
          <cx:pt idx="41834">18746</cx:pt>
          <cx:pt idx="41835">20253</cx:pt>
          <cx:pt idx="41836">17425</cx:pt>
          <cx:pt idx="41837">21639</cx:pt>
          <cx:pt idx="41838">18776</cx:pt>
          <cx:pt idx="41839">19395</cx:pt>
          <cx:pt idx="41840">22875</cx:pt>
          <cx:pt idx="41841">13759</cx:pt>
          <cx:pt idx="41842">21143</cx:pt>
          <cx:pt idx="41843">11246</cx:pt>
          <cx:pt idx="41844">19458</cx:pt>
          <cx:pt idx="41845">21755</cx:pt>
          <cx:pt idx="41846">16930</cx:pt>
          <cx:pt idx="41847">10163</cx:pt>
          <cx:pt idx="41848">15936</cx:pt>
          <cx:pt idx="41849">16820</cx:pt>
          <cx:pt idx="41850">14957</cx:pt>
          <cx:pt idx="41851">10453</cx:pt>
          <cx:pt idx="41852">23317</cx:pt>
          <cx:pt idx="41853">15656</cx:pt>
          <cx:pt idx="41854">17677</cx:pt>
          <cx:pt idx="41855">18038</cx:pt>
          <cx:pt idx="41856">9406</cx:pt>
          <cx:pt idx="41857">14018</cx:pt>
          <cx:pt idx="41858">14881</cx:pt>
          <cx:pt idx="41859">14690</cx:pt>
          <cx:pt idx="41860">11578</cx:pt>
          <cx:pt idx="41861">21503</cx:pt>
          <cx:pt idx="41862">10026</cx:pt>
          <cx:pt idx="41863">16870</cx:pt>
          <cx:pt idx="41864">14266</cx:pt>
          <cx:pt idx="41865">19552</cx:pt>
          <cx:pt idx="41866">16223</cx:pt>
          <cx:pt idx="41867">18764</cx:pt>
          <cx:pt idx="41868">13918</cx:pt>
          <cx:pt idx="41869">17754</cx:pt>
          <cx:pt idx="41870">14053</cx:pt>
          <cx:pt idx="41871">13664</cx:pt>
          <cx:pt idx="41872">12534</cx:pt>
          <cx:pt idx="41873">10373</cx:pt>
          <cx:pt idx="41874">17426</cx:pt>
          <cx:pt idx="41875">15692</cx:pt>
          <cx:pt idx="41876">11226</cx:pt>
          <cx:pt idx="41877">15572</cx:pt>
          <cx:pt idx="41878">11172</cx:pt>
          <cx:pt idx="41879">14112</cx:pt>
          <cx:pt idx="41880">13878</cx:pt>
          <cx:pt idx="41881">15923</cx:pt>
          <cx:pt idx="41882">13197</cx:pt>
          <cx:pt idx="41883">17355</cx:pt>
          <cx:pt idx="41884">18800</cx:pt>
          <cx:pt idx="41885">19623</cx:pt>
          <cx:pt idx="41886">17438</cx:pt>
          <cx:pt idx="41887">14393</cx:pt>
          <cx:pt idx="41888">19336</cx:pt>
          <cx:pt idx="41889">9240</cx:pt>
          <cx:pt idx="41890">21618</cx:pt>
          <cx:pt idx="41891">10083</cx:pt>
          <cx:pt idx="41892">10666</cx:pt>
          <cx:pt idx="41893">14266</cx:pt>
          <cx:pt idx="41894">12899</cx:pt>
          <cx:pt idx="41895">22369</cx:pt>
          <cx:pt idx="41896">13042</cx:pt>
          <cx:pt idx="41897">13208</cx:pt>
          <cx:pt idx="41898">14749</cx:pt>
          <cx:pt idx="41899">8093</cx:pt>
          <cx:pt idx="41900">15031</cx:pt>
          <cx:pt idx="41901">20783</cx:pt>
          <cx:pt idx="41902">14392</cx:pt>
          <cx:pt idx="41903">11983</cx:pt>
          <cx:pt idx="41904">16148</cx:pt>
          <cx:pt idx="41905">16197</cx:pt>
          <cx:pt idx="41906">11276</cx:pt>
          <cx:pt idx="41907">23246</cx:pt>
          <cx:pt idx="41908">21615</cx:pt>
          <cx:pt idx="41909">17458</cx:pt>
          <cx:pt idx="41910">11366</cx:pt>
          <cx:pt idx="41911">18248</cx:pt>
          <cx:pt idx="41912">13233</cx:pt>
          <cx:pt idx="41913">23195</cx:pt>
          <cx:pt idx="41914">21889</cx:pt>
          <cx:pt idx="41915">23081</cx:pt>
          <cx:pt idx="41916">9581</cx:pt>
          <cx:pt idx="41917">14022</cx:pt>
          <cx:pt idx="41918">17820</cx:pt>
          <cx:pt idx="41919">22034</cx:pt>
          <cx:pt idx="41920">10389</cx:pt>
          <cx:pt idx="41921">17160</cx:pt>
          <cx:pt idx="41922">23725</cx:pt>
          <cx:pt idx="41923">12129</cx:pt>
          <cx:pt idx="41924">20740</cx:pt>
          <cx:pt idx="41925">16172</cx:pt>
          <cx:pt idx="41926">10229</cx:pt>
          <cx:pt idx="41927">20952</cx:pt>
          <cx:pt idx="41928">14051</cx:pt>
          <cx:pt idx="41929">16138</cx:pt>
          <cx:pt idx="41930">15837</cx:pt>
          <cx:pt idx="41931">20033</cx:pt>
          <cx:pt idx="41932">21203</cx:pt>
          <cx:pt idx="41933">13336</cx:pt>
          <cx:pt idx="41934">23390</cx:pt>
          <cx:pt idx="41935">15575</cx:pt>
          <cx:pt idx="41936">8690</cx:pt>
          <cx:pt idx="41937">25056</cx:pt>
          <cx:pt idx="41938">19952</cx:pt>
          <cx:pt idx="41939">15759</cx:pt>
          <cx:pt idx="41940">19648</cx:pt>
          <cx:pt idx="41941">12075</cx:pt>
          <cx:pt idx="41942">8005</cx:pt>
          <cx:pt idx="41943">19378</cx:pt>
          <cx:pt idx="41944">19494</cx:pt>
          <cx:pt idx="41945">23497</cx:pt>
          <cx:pt idx="41946">15366</cx:pt>
          <cx:pt idx="41947">20670</cx:pt>
          <cx:pt idx="41948">22519</cx:pt>
          <cx:pt idx="41949">12811</cx:pt>
          <cx:pt idx="41950">8401</cx:pt>
          <cx:pt idx="41951">10914</cx:pt>
          <cx:pt idx="41952">22233</cx:pt>
          <cx:pt idx="41953">22361</cx:pt>
          <cx:pt idx="41954">16206</cx:pt>
          <cx:pt idx="41955">24087</cx:pt>
          <cx:pt idx="41956">24101</cx:pt>
          <cx:pt idx="41957">22954</cx:pt>
          <cx:pt idx="41958">16138</cx:pt>
          <cx:pt idx="41959">11877</cx:pt>
          <cx:pt idx="41960">21532</cx:pt>
          <cx:pt idx="41961">12132</cx:pt>
          <cx:pt idx="41962">11547</cx:pt>
          <cx:pt idx="41963">10495</cx:pt>
          <cx:pt idx="41964">14360</cx:pt>
          <cx:pt idx="41965">17269</cx:pt>
          <cx:pt idx="41966">16506</cx:pt>
          <cx:pt idx="41967">11438</cx:pt>
          <cx:pt idx="41968">19259</cx:pt>
          <cx:pt idx="41969">17140</cx:pt>
          <cx:pt idx="41970">14836</cx:pt>
          <cx:pt idx="41971">9603</cx:pt>
          <cx:pt idx="41972">20405</cx:pt>
          <cx:pt idx="41973">23263</cx:pt>
          <cx:pt idx="41974">11912</cx:pt>
          <cx:pt idx="41975">10361</cx:pt>
          <cx:pt idx="41976">18627</cx:pt>
          <cx:pt idx="41977">18789</cx:pt>
          <cx:pt idx="41978">17416</cx:pt>
          <cx:pt idx="41979">11785</cx:pt>
          <cx:pt idx="41980">22077</cx:pt>
          <cx:pt idx="41981">20488</cx:pt>
          <cx:pt idx="41982">12396</cx:pt>
          <cx:pt idx="41983">10251</cx:pt>
          <cx:pt idx="41984">21078</cx:pt>
          <cx:pt idx="41985">7836</cx:pt>
          <cx:pt idx="41986">13907</cx:pt>
          <cx:pt idx="41987">15236</cx:pt>
          <cx:pt idx="41988">14708</cx:pt>
          <cx:pt idx="41989">17864</cx:pt>
          <cx:pt idx="41990">11968</cx:pt>
          <cx:pt idx="41991">21791</cx:pt>
          <cx:pt idx="41992">11878</cx:pt>
          <cx:pt idx="41993">20348</cx:pt>
          <cx:pt idx="41994">10994</cx:pt>
          <cx:pt idx="41995">14644</cx:pt>
          <cx:pt idx="41996">14878</cx:pt>
          <cx:pt idx="41997">14008</cx:pt>
          <cx:pt idx="41998">11773</cx:pt>
          <cx:pt idx="41999">13677</cx:pt>
          <cx:pt idx="42000">23245</cx:pt>
          <cx:pt idx="42001">22294</cx:pt>
          <cx:pt idx="42002">23189</cx:pt>
          <cx:pt idx="42003">13862</cx:pt>
          <cx:pt idx="42004">21532</cx:pt>
          <cx:pt idx="42005">11589</cx:pt>
          <cx:pt idx="42006">15910</cx:pt>
          <cx:pt idx="42007">12482</cx:pt>
          <cx:pt idx="42008">15711</cx:pt>
          <cx:pt idx="42009">21253</cx:pt>
          <cx:pt idx="42010">11865</cx:pt>
          <cx:pt idx="42011">22013</cx:pt>
          <cx:pt idx="42012">13103</cx:pt>
          <cx:pt idx="42013">17254</cx:pt>
          <cx:pt idx="42014">20943</cx:pt>
          <cx:pt idx="42015">12399</cx:pt>
          <cx:pt idx="42016">16613</cx:pt>
          <cx:pt idx="42017">22951</cx:pt>
          <cx:pt idx="42018">18772</cx:pt>
          <cx:pt idx="42019">11840</cx:pt>
          <cx:pt idx="42020">16320</cx:pt>
          <cx:pt idx="42021">16782</cx:pt>
          <cx:pt idx="42022">19612</cx:pt>
          <cx:pt idx="42023">13714</cx:pt>
          <cx:pt idx="42024">18258</cx:pt>
          <cx:pt idx="42025">21272</cx:pt>
          <cx:pt idx="42026">23373</cx:pt>
          <cx:pt idx="42027">9914</cx:pt>
          <cx:pt idx="42028">23419</cx:pt>
          <cx:pt idx="42029">18754</cx:pt>
          <cx:pt idx="42030">14772</cx:pt>
          <cx:pt idx="42031">17220</cx:pt>
          <cx:pt idx="42032">13597</cx:pt>
          <cx:pt idx="42033">18045</cx:pt>
          <cx:pt idx="42034">17220</cx:pt>
          <cx:pt idx="42035">21983</cx:pt>
          <cx:pt idx="42036">18816</cx:pt>
          <cx:pt idx="42037">21065</cx:pt>
          <cx:pt idx="42038">8361</cx:pt>
          <cx:pt idx="42039">17426</cx:pt>
          <cx:pt idx="42040">15788</cx:pt>
          <cx:pt idx="42041">23754</cx:pt>
          <cx:pt idx="42042">9986</cx:pt>
          <cx:pt idx="42043">17267</cx:pt>
          <cx:pt idx="42044">13561</cx:pt>
          <cx:pt idx="42045">13658</cx:pt>
          <cx:pt idx="42046">14537</cx:pt>
          <cx:pt idx="42047">14232</cx:pt>
          <cx:pt idx="42048">10535</cx:pt>
          <cx:pt idx="42049">19194</cx:pt>
          <cx:pt idx="42050">19191</cx:pt>
          <cx:pt idx="42051">15168</cx:pt>
          <cx:pt idx="42052">15673</cx:pt>
          <cx:pt idx="42053">11594</cx:pt>
          <cx:pt idx="42054">14124</cx:pt>
          <cx:pt idx="42055">18469</cx:pt>
          <cx:pt idx="42056">8935</cx:pt>
          <cx:pt idx="42057">17811</cx:pt>
          <cx:pt idx="42058">21538</cx:pt>
          <cx:pt idx="42059">19864</cx:pt>
          <cx:pt idx="42060">19942</cx:pt>
          <cx:pt idx="42061">17651</cx:pt>
          <cx:pt idx="42062">17059</cx:pt>
          <cx:pt idx="42063">23830</cx:pt>
          <cx:pt idx="42064">19204</cx:pt>
          <cx:pt idx="42065">15448</cx:pt>
          <cx:pt idx="42066">22007</cx:pt>
          <cx:pt idx="42067">10766</cx:pt>
          <cx:pt idx="42068">17957</cx:pt>
          <cx:pt idx="42069">23653</cx:pt>
          <cx:pt idx="42070">24589</cx:pt>
          <cx:pt idx="42071">19223</cx:pt>
          <cx:pt idx="42072">13147</cx:pt>
          <cx:pt idx="42073">13709</cx:pt>
          <cx:pt idx="42074">24468</cx:pt>
          <cx:pt idx="42075">13903</cx:pt>
          <cx:pt idx="42076">18563</cx:pt>
          <cx:pt idx="42077">16829</cx:pt>
          <cx:pt idx="42078">21280</cx:pt>
          <cx:pt idx="42079">17148</cx:pt>
          <cx:pt idx="42080">15077</cx:pt>
          <cx:pt idx="42081">19037</cx:pt>
          <cx:pt idx="42082">17824</cx:pt>
          <cx:pt idx="42083">13606</cx:pt>
          <cx:pt idx="42084">11954</cx:pt>
          <cx:pt idx="42085">21569</cx:pt>
          <cx:pt idx="42086">17687</cx:pt>
          <cx:pt idx="42087">17264</cx:pt>
          <cx:pt idx="42088">19471</cx:pt>
          <cx:pt idx="42089">16248</cx:pt>
          <cx:pt idx="42090">13496</cx:pt>
          <cx:pt idx="42091">12808</cx:pt>
          <cx:pt idx="42092">19313</cx:pt>
          <cx:pt idx="42093">19780</cx:pt>
          <cx:pt idx="42094">23354</cx:pt>
          <cx:pt idx="42095">10738</cx:pt>
          <cx:pt idx="42096">15364</cx:pt>
          <cx:pt idx="42097">19625</cx:pt>
          <cx:pt idx="42098">22354</cx:pt>
          <cx:pt idx="42099">21949</cx:pt>
          <cx:pt idx="42100">18979</cx:pt>
          <cx:pt idx="42101">20161</cx:pt>
          <cx:pt idx="42102">17585</cx:pt>
          <cx:pt idx="42103">18474</cx:pt>
          <cx:pt idx="42104">15834</cx:pt>
          <cx:pt idx="42105">14405</cx:pt>
          <cx:pt idx="42106">22755</cx:pt>
          <cx:pt idx="42107">8374</cx:pt>
          <cx:pt idx="42108">23673</cx:pt>
          <cx:pt idx="42109">12694</cx:pt>
          <cx:pt idx="42110">8388</cx:pt>
          <cx:pt idx="42111">11286</cx:pt>
          <cx:pt idx="42112">14487</cx:pt>
          <cx:pt idx="42113">22064</cx:pt>
          <cx:pt idx="42114">12850</cx:pt>
          <cx:pt idx="42115">12523</cx:pt>
          <cx:pt idx="42116">17796</cx:pt>
          <cx:pt idx="42117">14701</cx:pt>
          <cx:pt idx="42118">17955</cx:pt>
          <cx:pt idx="42119">14305</cx:pt>
          <cx:pt idx="42120">7940</cx:pt>
          <cx:pt idx="42121">23426</cx:pt>
          <cx:pt idx="42122">18089</cx:pt>
          <cx:pt idx="42123">14531</cx:pt>
          <cx:pt idx="42124">13704</cx:pt>
          <cx:pt idx="42125">22012</cx:pt>
          <cx:pt idx="42126">22751</cx:pt>
          <cx:pt idx="42127">9144</cx:pt>
          <cx:pt idx="42128">11527</cx:pt>
          <cx:pt idx="42129">18219</cx:pt>
          <cx:pt idx="42130">16260</cx:pt>
          <cx:pt idx="42131">23299</cx:pt>
          <cx:pt idx="42132">24643</cx:pt>
          <cx:pt idx="42133">12220</cx:pt>
          <cx:pt idx="42134">9684</cx:pt>
          <cx:pt idx="42135">16734</cx:pt>
          <cx:pt idx="42136">18611</cx:pt>
          <cx:pt idx="42137">14306</cx:pt>
          <cx:pt idx="42138">14953</cx:pt>
          <cx:pt idx="42139">17525</cx:pt>
          <cx:pt idx="42140">8736</cx:pt>
          <cx:pt idx="42141">20313</cx:pt>
          <cx:pt idx="42142">16698</cx:pt>
          <cx:pt idx="42143">21593</cx:pt>
          <cx:pt idx="42144">21046</cx:pt>
          <cx:pt idx="42145">17309</cx:pt>
          <cx:pt idx="42146">9982</cx:pt>
          <cx:pt idx="42147">24372</cx:pt>
          <cx:pt idx="42148">15256</cx:pt>
          <cx:pt idx="42149">9321</cx:pt>
          <cx:pt idx="42150">21679</cx:pt>
          <cx:pt idx="42151">12792</cx:pt>
          <cx:pt idx="42152">14316</cx:pt>
          <cx:pt idx="42153">9021</cx:pt>
          <cx:pt idx="42154">14229</cx:pt>
          <cx:pt idx="42155">11235</cx:pt>
          <cx:pt idx="42156">11224</cx:pt>
          <cx:pt idx="42157">16974</cx:pt>
          <cx:pt idx="42158">9301</cx:pt>
          <cx:pt idx="42159">15906</cx:pt>
          <cx:pt idx="42160">20470</cx:pt>
          <cx:pt idx="42161">17565</cx:pt>
          <cx:pt idx="42162">9533</cx:pt>
          <cx:pt idx="42163">23724</cx:pt>
          <cx:pt idx="42164">13712</cx:pt>
          <cx:pt idx="42165">19734</cx:pt>
          <cx:pt idx="42166">20847</cx:pt>
          <cx:pt idx="42167">13205</cx:pt>
          <cx:pt idx="42168">18609</cx:pt>
          <cx:pt idx="42169">10786</cx:pt>
          <cx:pt idx="42170">15314</cx:pt>
          <cx:pt idx="42171">14849</cx:pt>
          <cx:pt idx="42172">20235</cx:pt>
          <cx:pt idx="42173">23461</cx:pt>
          <cx:pt idx="42174">15595</cx:pt>
          <cx:pt idx="42175">13729</cx:pt>
          <cx:pt idx="42176">16049</cx:pt>
          <cx:pt idx="42177">12647</cx:pt>
          <cx:pt idx="42178">16183</cx:pt>
          <cx:pt idx="42179">12707</cx:pt>
          <cx:pt idx="42180">10795</cx:pt>
          <cx:pt idx="42181">12789</cx:pt>
          <cx:pt idx="42182">19877</cx:pt>
          <cx:pt idx="42183">15916</cx:pt>
          <cx:pt idx="42184">10151</cx:pt>
          <cx:pt idx="42185">21851</cx:pt>
          <cx:pt idx="42186">23698</cx:pt>
          <cx:pt idx="42187">17681</cx:pt>
          <cx:pt idx="42188">9108</cx:pt>
          <cx:pt idx="42189">19921</cx:pt>
          <cx:pt idx="42190">22665</cx:pt>
          <cx:pt idx="42191">22802</cx:pt>
          <cx:pt idx="42192">10890</cx:pt>
          <cx:pt idx="42193">15618</cx:pt>
          <cx:pt idx="42194">16885</cx:pt>
          <cx:pt idx="42195">11591</cx:pt>
          <cx:pt idx="42196">13940</cx:pt>
          <cx:pt idx="42197">20972</cx:pt>
          <cx:pt idx="42198">20075</cx:pt>
          <cx:pt idx="42199">18667</cx:pt>
          <cx:pt idx="42200">16891</cx:pt>
          <cx:pt idx="42201">14862</cx:pt>
          <cx:pt idx="42202">16916</cx:pt>
          <cx:pt idx="42203">9167</cx:pt>
          <cx:pt idx="42204">19844</cx:pt>
          <cx:pt idx="42205">12750</cx:pt>
          <cx:pt idx="42206">10229</cx:pt>
          <cx:pt idx="42207">10621</cx:pt>
          <cx:pt idx="42208">12703</cx:pt>
          <cx:pt idx="42209">22269</cx:pt>
          <cx:pt idx="42210">22186</cx:pt>
          <cx:pt idx="42211">19105</cx:pt>
          <cx:pt idx="42212">17036</cx:pt>
          <cx:pt idx="42213">16215</cx:pt>
          <cx:pt idx="42214">11271</cx:pt>
          <cx:pt idx="42215">15521</cx:pt>
          <cx:pt idx="42216">11778</cx:pt>
          <cx:pt idx="42217">15938</cx:pt>
          <cx:pt idx="42218">14030</cx:pt>
          <cx:pt idx="42219">16295</cx:pt>
          <cx:pt idx="42220">11020</cx:pt>
          <cx:pt idx="42221">13766</cx:pt>
          <cx:pt idx="42222">12764</cx:pt>
          <cx:pt idx="42223">16013</cx:pt>
          <cx:pt idx="42224">18323</cx:pt>
          <cx:pt idx="42225">17283</cx:pt>
          <cx:pt idx="42226">16831</cx:pt>
          <cx:pt idx="42227">15002</cx:pt>
          <cx:pt idx="42228">13159</cx:pt>
          <cx:pt idx="42229">11236</cx:pt>
          <cx:pt idx="42230">10096</cx:pt>
          <cx:pt idx="42231">15531</cx:pt>
          <cx:pt idx="42232">8473</cx:pt>
          <cx:pt idx="42233">15062</cx:pt>
          <cx:pt idx="42234">22382</cx:pt>
          <cx:pt idx="42235">17413</cx:pt>
          <cx:pt idx="42236">24566</cx:pt>
          <cx:pt idx="42237">13955</cx:pt>
          <cx:pt idx="42238">23243</cx:pt>
          <cx:pt idx="42239">16970</cx:pt>
          <cx:pt idx="42240">15351</cx:pt>
          <cx:pt idx="42241">11327</cx:pt>
          <cx:pt idx="42242">12293</cx:pt>
          <cx:pt idx="42243">14751</cx:pt>
          <cx:pt idx="42244">10778</cx:pt>
          <cx:pt idx="42245">22716</cx:pt>
          <cx:pt idx="42246">10494</cx:pt>
          <cx:pt idx="42247">16973</cx:pt>
          <cx:pt idx="42248">16542</cx:pt>
          <cx:pt idx="42249">11618</cx:pt>
          <cx:pt idx="42250">8436</cx:pt>
          <cx:pt idx="42251">19344</cx:pt>
          <cx:pt idx="42252">12266</cx:pt>
          <cx:pt idx="42253">8258</cx:pt>
          <cx:pt idx="42254">18205</cx:pt>
          <cx:pt idx="42255">9626</cx:pt>
          <cx:pt idx="42256">14756</cx:pt>
          <cx:pt idx="42257">23139</cx:pt>
          <cx:pt idx="42258">11938</cx:pt>
          <cx:pt idx="42259">22842</cx:pt>
          <cx:pt idx="42260">14572</cx:pt>
          <cx:pt idx="42261">13136</cx:pt>
          <cx:pt idx="42262">16927</cx:pt>
          <cx:pt idx="42263">19273</cx:pt>
          <cx:pt idx="42264">19929</cx:pt>
          <cx:pt idx="42265">10004</cx:pt>
          <cx:pt idx="42266">17104</cx:pt>
          <cx:pt idx="42267">18811</cx:pt>
          <cx:pt idx="42268">18038</cx:pt>
          <cx:pt idx="42269">15512</cx:pt>
          <cx:pt idx="42270">10613</cx:pt>
          <cx:pt idx="42271">12538</cx:pt>
          <cx:pt idx="42272">19820</cx:pt>
          <cx:pt idx="42273">10615</cx:pt>
          <cx:pt idx="42274">9294</cx:pt>
          <cx:pt idx="42275">18008</cx:pt>
          <cx:pt idx="42276">17427</cx:pt>
          <cx:pt idx="42277">14232</cx:pt>
          <cx:pt idx="42278">16617</cx:pt>
          <cx:pt idx="42279">18740</cx:pt>
          <cx:pt idx="42280">13821</cx:pt>
          <cx:pt idx="42281">10619</cx:pt>
          <cx:pt idx="42282">16341</cx:pt>
          <cx:pt idx="42283">12153</cx:pt>
          <cx:pt idx="42284">21463</cx:pt>
          <cx:pt idx="42285">21433</cx:pt>
          <cx:pt idx="42286">14055</cx:pt>
          <cx:pt idx="42287">15289</cx:pt>
          <cx:pt idx="42288">17683</cx:pt>
          <cx:pt idx="42289">15955</cx:pt>
          <cx:pt idx="42290">24548</cx:pt>
          <cx:pt idx="42291">11005</cx:pt>
          <cx:pt idx="42292">22514</cx:pt>
          <cx:pt idx="42293">12524</cx:pt>
          <cx:pt idx="42294">13525</cx:pt>
          <cx:pt idx="42295">14871</cx:pt>
          <cx:pt idx="42296">10988</cx:pt>
          <cx:pt idx="42297">18490</cx:pt>
          <cx:pt idx="42298">16149</cx:pt>
          <cx:pt idx="42299">22325</cx:pt>
          <cx:pt idx="42300">13433</cx:pt>
          <cx:pt idx="42301">18917</cx:pt>
          <cx:pt idx="42302">16641</cx:pt>
          <cx:pt idx="42303">18218</cx:pt>
          <cx:pt idx="42304">14904</cx:pt>
          <cx:pt idx="42305">15457</cx:pt>
          <cx:pt idx="42306">9174</cx:pt>
          <cx:pt idx="42307">18205</cx:pt>
          <cx:pt idx="42308">11265</cx:pt>
          <cx:pt idx="42309">21082</cx:pt>
          <cx:pt idx="42310">11335</cx:pt>
          <cx:pt idx="42311">16914</cx:pt>
          <cx:pt idx="42312">23156</cx:pt>
          <cx:pt idx="42313">14488</cx:pt>
          <cx:pt idx="42314">20123</cx:pt>
          <cx:pt idx="42315">11264</cx:pt>
          <cx:pt idx="42316">18936</cx:pt>
          <cx:pt idx="42317">13144</cx:pt>
          <cx:pt idx="42318">15917</cx:pt>
          <cx:pt idx="42319">17708</cx:pt>
          <cx:pt idx="42320">12197</cx:pt>
          <cx:pt idx="42321">14954</cx:pt>
          <cx:pt idx="42322">9676</cx:pt>
          <cx:pt idx="42323">19540</cx:pt>
          <cx:pt idx="42324">18285</cx:pt>
          <cx:pt idx="42325">10499</cx:pt>
          <cx:pt idx="42326">18500</cx:pt>
          <cx:pt idx="42327">23659</cx:pt>
          <cx:pt idx="42328">9940</cx:pt>
          <cx:pt idx="42329">21063</cx:pt>
          <cx:pt idx="42330">11230</cx:pt>
          <cx:pt idx="42331">15145</cx:pt>
          <cx:pt idx="42332">15328</cx:pt>
          <cx:pt idx="42333">13707</cx:pt>
          <cx:pt idx="42334">15262</cx:pt>
          <cx:pt idx="42335">10775</cx:pt>
          <cx:pt idx="42336">21825</cx:pt>
          <cx:pt idx="42337">9410</cx:pt>
          <cx:pt idx="42338">21403</cx:pt>
          <cx:pt idx="42339">14630</cx:pt>
          <cx:pt idx="42340">13396</cx:pt>
          <cx:pt idx="42341">16243</cx:pt>
          <cx:pt idx="42342">19467</cx:pt>
          <cx:pt idx="42343">13425</cx:pt>
          <cx:pt idx="42344">15223</cx:pt>
          <cx:pt idx="42345">16809</cx:pt>
          <cx:pt idx="42346">17365</cx:pt>
          <cx:pt idx="42347">22906</cx:pt>
          <cx:pt idx="42348">21515</cx:pt>
          <cx:pt idx="42349">18969</cx:pt>
          <cx:pt idx="42350">22030</cx:pt>
          <cx:pt idx="42351">20901</cx:pt>
          <cx:pt idx="42352">15943</cx:pt>
          <cx:pt idx="42353">20630</cx:pt>
          <cx:pt idx="42354">12026</cx:pt>
          <cx:pt idx="42355">10523</cx:pt>
          <cx:pt idx="42356">13282</cx:pt>
          <cx:pt idx="42357">10929</cx:pt>
          <cx:pt idx="42358">21982</cx:pt>
          <cx:pt idx="42359">12783</cx:pt>
          <cx:pt idx="42360">15606</cx:pt>
          <cx:pt idx="42361">18884</cx:pt>
          <cx:pt idx="42362">11312</cx:pt>
          <cx:pt idx="42363">22134</cx:pt>
          <cx:pt idx="42364">21858</cx:pt>
          <cx:pt idx="42365">11099</cx:pt>
          <cx:pt idx="42366">9967</cx:pt>
          <cx:pt idx="42367">10752</cx:pt>
          <cx:pt idx="42368">16553</cx:pt>
          <cx:pt idx="42369">13333</cx:pt>
          <cx:pt idx="42370">21369</cx:pt>
          <cx:pt idx="42371">13277</cx:pt>
          <cx:pt idx="42372">15490</cx:pt>
          <cx:pt idx="42373">15331</cx:pt>
          <cx:pt idx="42374">22691</cx:pt>
          <cx:pt idx="42375">21774</cx:pt>
          <cx:pt idx="42376">14201</cx:pt>
          <cx:pt idx="42377">11446</cx:pt>
          <cx:pt idx="42378">20050</cx:pt>
          <cx:pt idx="42379">11931</cx:pt>
          <cx:pt idx="42380">17635</cx:pt>
          <cx:pt idx="42381">12590</cx:pt>
          <cx:pt idx="42382">14184</cx:pt>
          <cx:pt idx="42383">14637</cx:pt>
          <cx:pt idx="42384">16060</cx:pt>
          <cx:pt idx="42385">9902</cx:pt>
          <cx:pt idx="42386">20823</cx:pt>
          <cx:pt idx="42387">11606</cx:pt>
          <cx:pt idx="42388">17562</cx:pt>
          <cx:pt idx="42389">9691</cx:pt>
          <cx:pt idx="42390">22772</cx:pt>
          <cx:pt idx="42391">21580</cx:pt>
          <cx:pt idx="42392">15660</cx:pt>
          <cx:pt idx="42393">19643</cx:pt>
          <cx:pt idx="42394">13055</cx:pt>
          <cx:pt idx="42395">20578</cx:pt>
          <cx:pt idx="42396">17914</cx:pt>
          <cx:pt idx="42397">23602</cx:pt>
          <cx:pt idx="42398">9310</cx:pt>
          <cx:pt idx="42399">17801</cx:pt>
          <cx:pt idx="42400">25002</cx:pt>
          <cx:pt idx="42401">10449</cx:pt>
          <cx:pt idx="42402">10290</cx:pt>
          <cx:pt idx="42403">15435</cx:pt>
          <cx:pt idx="42404">17832</cx:pt>
          <cx:pt idx="42405">16078</cx:pt>
          <cx:pt idx="42406">7879</cx:pt>
          <cx:pt idx="42407">13205</cx:pt>
          <cx:pt idx="42408">22490</cx:pt>
          <cx:pt idx="42409">17391</cx:pt>
          <cx:pt idx="42410">22114</cx:pt>
          <cx:pt idx="42411">21721</cx:pt>
          <cx:pt idx="42412">14360</cx:pt>
          <cx:pt idx="42413">15863</cx:pt>
          <cx:pt idx="42414">18320</cx:pt>
          <cx:pt idx="42415">9725</cx:pt>
          <cx:pt idx="42416">13452</cx:pt>
          <cx:pt idx="42417">20324</cx:pt>
          <cx:pt idx="42418">23244</cx:pt>
          <cx:pt idx="42419">16837</cx:pt>
          <cx:pt idx="42420">15661</cx:pt>
          <cx:pt idx="42421">11775</cx:pt>
          <cx:pt idx="42422">16732</cx:pt>
          <cx:pt idx="42423">15329</cx:pt>
          <cx:pt idx="42424">21014</cx:pt>
          <cx:pt idx="42425">22723</cx:pt>
          <cx:pt idx="42426">19956</cx:pt>
          <cx:pt idx="42427">14094</cx:pt>
          <cx:pt idx="42428">13853</cx:pt>
          <cx:pt idx="42429">19221</cx:pt>
          <cx:pt idx="42430">21001</cx:pt>
          <cx:pt idx="42431">13467</cx:pt>
          <cx:pt idx="42432">19123</cx:pt>
          <cx:pt idx="42433">20431</cx:pt>
          <cx:pt idx="42434">21758</cx:pt>
          <cx:pt idx="42435">23302</cx:pt>
          <cx:pt idx="42436">9118</cx:pt>
          <cx:pt idx="42437">15223</cx:pt>
          <cx:pt idx="42438">18773</cx:pt>
          <cx:pt idx="42439">18254</cx:pt>
          <cx:pt idx="42440">19009</cx:pt>
          <cx:pt idx="42441">10074</cx:pt>
          <cx:pt idx="42442">20998</cx:pt>
          <cx:pt idx="42443">9925</cx:pt>
          <cx:pt idx="42444">19801</cx:pt>
          <cx:pt idx="42445">18103</cx:pt>
          <cx:pt idx="42446">19027</cx:pt>
          <cx:pt idx="42447">10592</cx:pt>
          <cx:pt idx="42448">22858</cx:pt>
          <cx:pt idx="42449">16235</cx:pt>
          <cx:pt idx="42450">16004</cx:pt>
          <cx:pt idx="42451">19339</cx:pt>
          <cx:pt idx="42452">12429</cx:pt>
          <cx:pt idx="42453">22179</cx:pt>
          <cx:pt idx="42454">16629</cx:pt>
          <cx:pt idx="42455">18890</cx:pt>
          <cx:pt idx="42456">10554</cx:pt>
          <cx:pt idx="42457">23956</cx:pt>
          <cx:pt idx="42458">12951</cx:pt>
          <cx:pt idx="42459">18579</cx:pt>
          <cx:pt idx="42460">13121</cx:pt>
          <cx:pt idx="42461">14308</cx:pt>
          <cx:pt idx="42462">17185</cx:pt>
          <cx:pt idx="42463">19678</cx:pt>
          <cx:pt idx="42464">12935</cx:pt>
          <cx:pt idx="42465">12803</cx:pt>
          <cx:pt idx="42466">22058</cx:pt>
          <cx:pt idx="42467">16535</cx:pt>
          <cx:pt idx="42468">18553</cx:pt>
          <cx:pt idx="42469">25046</cx:pt>
          <cx:pt idx="42470">14004</cx:pt>
          <cx:pt idx="42471">18144</cx:pt>
          <cx:pt idx="42472">19059</cx:pt>
          <cx:pt idx="42473">21756</cx:pt>
          <cx:pt idx="42474">16810</cx:pt>
          <cx:pt idx="42475">10593</cx:pt>
          <cx:pt idx="42476">22605</cx:pt>
          <cx:pt idx="42477">20727</cx:pt>
          <cx:pt idx="42478">19201</cx:pt>
          <cx:pt idx="42479">8409</cx:pt>
          <cx:pt idx="42480">16424</cx:pt>
          <cx:pt idx="42481">22739</cx:pt>
          <cx:pt idx="42482">20074</cx:pt>
          <cx:pt idx="42483">11002</cx:pt>
          <cx:pt idx="42484">13775</cx:pt>
          <cx:pt idx="42485">18075</cx:pt>
          <cx:pt idx="42486">13717</cx:pt>
          <cx:pt idx="42487">22333</cx:pt>
          <cx:pt idx="42488">18552</cx:pt>
          <cx:pt idx="42489">20893</cx:pt>
          <cx:pt idx="42490">8066</cx:pt>
          <cx:pt idx="42491">11433</cx:pt>
          <cx:pt idx="42492">9122</cx:pt>
          <cx:pt idx="42493">8687</cx:pt>
          <cx:pt idx="42494">13301</cx:pt>
          <cx:pt idx="42495">23707</cx:pt>
          <cx:pt idx="42496">14280</cx:pt>
          <cx:pt idx="42497">22561</cx:pt>
          <cx:pt idx="42498">16206</cx:pt>
          <cx:pt idx="42499">10727</cx:pt>
          <cx:pt idx="42500">22011</cx:pt>
          <cx:pt idx="42501">12150</cx:pt>
          <cx:pt idx="42502">15237</cx:pt>
          <cx:pt idx="42503">23046</cx:pt>
          <cx:pt idx="42504">14817</cx:pt>
          <cx:pt idx="42505">20849</cx:pt>
          <cx:pt idx="42506">19452</cx:pt>
          <cx:pt idx="42507">11714</cx:pt>
          <cx:pt idx="42508">9347</cx:pt>
          <cx:pt idx="42509">18376</cx:pt>
          <cx:pt idx="42510">24159</cx:pt>
          <cx:pt idx="42511">14857</cx:pt>
          <cx:pt idx="42512">15400</cx:pt>
          <cx:pt idx="42513">18845</cx:pt>
          <cx:pt idx="42514">22629</cx:pt>
          <cx:pt idx="42515">8076</cx:pt>
          <cx:pt idx="42516">22978</cx:pt>
          <cx:pt idx="42517">22166</cx:pt>
          <cx:pt idx="42518">15310</cx:pt>
          <cx:pt idx="42519">18832</cx:pt>
          <cx:pt idx="42520">15806</cx:pt>
          <cx:pt idx="42521">13951</cx:pt>
          <cx:pt idx="42522">19307</cx:pt>
          <cx:pt idx="42523">24323</cx:pt>
          <cx:pt idx="42524">15356</cx:pt>
          <cx:pt idx="42525">19387</cx:pt>
          <cx:pt idx="42526">9335</cx:pt>
          <cx:pt idx="42527">22145</cx:pt>
          <cx:pt idx="42528">21692</cx:pt>
          <cx:pt idx="42529">19161</cx:pt>
          <cx:pt idx="42530">10887</cx:pt>
          <cx:pt idx="42531">14782</cx:pt>
          <cx:pt idx="42532">22288</cx:pt>
          <cx:pt idx="42533">13961</cx:pt>
          <cx:pt idx="42534">14294</cx:pt>
          <cx:pt idx="42535">18343</cx:pt>
          <cx:pt idx="42536">24105</cx:pt>
          <cx:pt idx="42537">9549</cx:pt>
          <cx:pt idx="42538">18126</cx:pt>
          <cx:pt idx="42539">10515</cx:pt>
          <cx:pt idx="42540">12410</cx:pt>
          <cx:pt idx="42541">22132</cx:pt>
          <cx:pt idx="42542">15803</cx:pt>
          <cx:pt idx="42543">8708</cx:pt>
          <cx:pt idx="42544">11573</cx:pt>
          <cx:pt idx="42545">20823</cx:pt>
          <cx:pt idx="42546">11889</cx:pt>
          <cx:pt idx="42547">11773</cx:pt>
          <cx:pt idx="42548">10310</cx:pt>
          <cx:pt idx="42549">14873</cx:pt>
          <cx:pt idx="42550">14862</cx:pt>
          <cx:pt idx="42551">23091</cx:pt>
          <cx:pt idx="42552">9129</cx:pt>
          <cx:pt idx="42553">18355</cx:pt>
          <cx:pt idx="42554">23709</cx:pt>
          <cx:pt idx="42555">20051</cx:pt>
          <cx:pt idx="42556">17390</cx:pt>
          <cx:pt idx="42557">13544</cx:pt>
          <cx:pt idx="42558">15501</cx:pt>
          <cx:pt idx="42559">16337</cx:pt>
          <cx:pt idx="42560">13048</cx:pt>
          <cx:pt idx="42561">22835</cx:pt>
          <cx:pt idx="42562">21972</cx:pt>
          <cx:pt idx="42563">12479</cx:pt>
          <cx:pt idx="42564">10259</cx:pt>
          <cx:pt idx="42565">8752</cx:pt>
          <cx:pt idx="42566">16026</cx:pt>
          <cx:pt idx="42567">22450</cx:pt>
          <cx:pt idx="42568">15877</cx:pt>
          <cx:pt idx="42569">10090</cx:pt>
          <cx:pt idx="42570">16101</cx:pt>
          <cx:pt idx="42571">17127</cx:pt>
          <cx:pt idx="42572">20289</cx:pt>
          <cx:pt idx="42573">14209</cx:pt>
          <cx:pt idx="42574">15903</cx:pt>
          <cx:pt idx="42575">22558</cx:pt>
          <cx:pt idx="42576">18901</cx:pt>
          <cx:pt idx="42577">23514</cx:pt>
          <cx:pt idx="42578">10208</cx:pt>
          <cx:pt idx="42579">23574</cx:pt>
          <cx:pt idx="42580">13902</cx:pt>
          <cx:pt idx="42581">9365</cx:pt>
          <cx:pt idx="42582">18086</cx:pt>
          <cx:pt idx="42583">16468</cx:pt>
          <cx:pt idx="42584">17311</cx:pt>
          <cx:pt idx="42585">18974</cx:pt>
          <cx:pt idx="42586">23010</cx:pt>
          <cx:pt idx="42587">18684</cx:pt>
          <cx:pt idx="42588">21398</cx:pt>
          <cx:pt idx="42589">12569</cx:pt>
          <cx:pt idx="42590">9430</cx:pt>
          <cx:pt idx="42591">21213</cx:pt>
          <cx:pt idx="42592">12380</cx:pt>
          <cx:pt idx="42593">14599</cx:pt>
          <cx:pt idx="42594">10849</cx:pt>
          <cx:pt idx="42595">15484</cx:pt>
          <cx:pt idx="42596">20390</cx:pt>
          <cx:pt idx="42597">20372</cx:pt>
          <cx:pt idx="42598">14589</cx:pt>
          <cx:pt idx="42599">15024</cx:pt>
          <cx:pt idx="42600">19223</cx:pt>
          <cx:pt idx="42601">17441</cx:pt>
          <cx:pt idx="42602">21054</cx:pt>
          <cx:pt idx="42603">24234</cx:pt>
          <cx:pt idx="42604">9755</cx:pt>
          <cx:pt idx="42605">18601</cx:pt>
          <cx:pt idx="42606">13433</cx:pt>
          <cx:pt idx="42607">18075</cx:pt>
          <cx:pt idx="42608">20832</cx:pt>
          <cx:pt idx="42609">17646</cx:pt>
          <cx:pt idx="42610">16379</cx:pt>
          <cx:pt idx="42611">16912</cx:pt>
          <cx:pt idx="42612">24518</cx:pt>
          <cx:pt idx="42613">9664</cx:pt>
          <cx:pt idx="42614">14734</cx:pt>
          <cx:pt idx="42615">18991</cx:pt>
          <cx:pt idx="42616">14106</cx:pt>
          <cx:pt idx="42617">21625</cx:pt>
          <cx:pt idx="42618">17531</cx:pt>
          <cx:pt idx="42619">23579</cx:pt>
          <cx:pt idx="42620">15574</cx:pt>
          <cx:pt idx="42621">15859</cx:pt>
          <cx:pt idx="42622">20485</cx:pt>
          <cx:pt idx="42623">21849</cx:pt>
          <cx:pt idx="42624">19349</cx:pt>
          <cx:pt idx="42625">13506</cx:pt>
          <cx:pt idx="42626">10560</cx:pt>
          <cx:pt idx="42627">15447</cx:pt>
          <cx:pt idx="42628">14767</cx:pt>
          <cx:pt idx="42629">12732</cx:pt>
          <cx:pt idx="42630">19754</cx:pt>
          <cx:pt idx="42631">8284</cx:pt>
          <cx:pt idx="42632">14652</cx:pt>
          <cx:pt idx="42633">15363</cx:pt>
          <cx:pt idx="42634">16095</cx:pt>
          <cx:pt idx="42635">21343</cx:pt>
          <cx:pt idx="42636">12709</cx:pt>
          <cx:pt idx="42637">19445</cx:pt>
          <cx:pt idx="42638">16234</cx:pt>
          <cx:pt idx="42639">9691</cx:pt>
          <cx:pt idx="42640">22535</cx:pt>
          <cx:pt idx="42641">20036</cx:pt>
          <cx:pt idx="42642">20912</cx:pt>
          <cx:pt idx="42643">20125</cx:pt>
          <cx:pt idx="42644">10577</cx:pt>
          <cx:pt idx="42645">22572</cx:pt>
          <cx:pt idx="42646">9914</cx:pt>
          <cx:pt idx="42647">19816</cx:pt>
          <cx:pt idx="42648">15191</cx:pt>
          <cx:pt idx="42649">23409</cx:pt>
          <cx:pt idx="42650">16554</cx:pt>
          <cx:pt idx="42651">12115</cx:pt>
          <cx:pt idx="42652">23082</cx:pt>
          <cx:pt idx="42653">15158</cx:pt>
          <cx:pt idx="42654">14509</cx:pt>
          <cx:pt idx="42655">19067</cx:pt>
          <cx:pt idx="42656">14023</cx:pt>
          <cx:pt idx="42657">18106</cx:pt>
          <cx:pt idx="42658">12699</cx:pt>
          <cx:pt idx="42659">21222</cx:pt>
          <cx:pt idx="42660">11338</cx:pt>
          <cx:pt idx="42661">22145</cx:pt>
          <cx:pt idx="42662">9951</cx:pt>
          <cx:pt idx="42663">10222</cx:pt>
          <cx:pt idx="42664">17658</cx:pt>
          <cx:pt idx="42665">19259</cx:pt>
          <cx:pt idx="42666">23137</cx:pt>
          <cx:pt idx="42667">14092</cx:pt>
          <cx:pt idx="42668">19332</cx:pt>
          <cx:pt idx="42669">12832</cx:pt>
          <cx:pt idx="42670">17167</cx:pt>
          <cx:pt idx="42671">16293</cx:pt>
          <cx:pt idx="42672">14039</cx:pt>
          <cx:pt idx="42673">18437</cx:pt>
          <cx:pt idx="42674">21772</cx:pt>
          <cx:pt idx="42675">14709</cx:pt>
          <cx:pt idx="42676">21049</cx:pt>
          <cx:pt idx="42677">15026</cx:pt>
          <cx:pt idx="42678">21380</cx:pt>
          <cx:pt idx="42679">16337</cx:pt>
          <cx:pt idx="42680">9576</cx:pt>
          <cx:pt idx="42681">12521</cx:pt>
          <cx:pt idx="42682">15007</cx:pt>
          <cx:pt idx="42683">14467</cx:pt>
          <cx:pt idx="42684">17074</cx:pt>
          <cx:pt idx="42685">21169</cx:pt>
          <cx:pt idx="42686">19542</cx:pt>
          <cx:pt idx="42687">20581</cx:pt>
          <cx:pt idx="42688">22446</cx:pt>
          <cx:pt idx="42689">11890</cx:pt>
          <cx:pt idx="42690">22494</cx:pt>
          <cx:pt idx="42691">14951</cx:pt>
          <cx:pt idx="42692">20493</cx:pt>
          <cx:pt idx="42693">19336</cx:pt>
          <cx:pt idx="42694">15674</cx:pt>
          <cx:pt idx="42695">8427</cx:pt>
          <cx:pt idx="42696">19461</cx:pt>
          <cx:pt idx="42697">21160</cx:pt>
          <cx:pt idx="42698">17091</cx:pt>
          <cx:pt idx="42699">21913</cx:pt>
          <cx:pt idx="42700">13003</cx:pt>
          <cx:pt idx="42701">18721</cx:pt>
          <cx:pt idx="42702">19230</cx:pt>
          <cx:pt idx="42703">12105</cx:pt>
          <cx:pt idx="42704">24428</cx:pt>
          <cx:pt idx="42705">8364</cx:pt>
          <cx:pt idx="42706">20939</cx:pt>
          <cx:pt idx="42707">13972</cx:pt>
          <cx:pt idx="42708">22545</cx:pt>
          <cx:pt idx="42709">10504</cx:pt>
          <cx:pt idx="42710">14646</cx:pt>
          <cx:pt idx="42711">10739</cx:pt>
          <cx:pt idx="42712">15675</cx:pt>
          <cx:pt idx="42713">20090</cx:pt>
          <cx:pt idx="42714">15878</cx:pt>
          <cx:pt idx="42715">20048</cx:pt>
          <cx:pt idx="42716">10185</cx:pt>
          <cx:pt idx="42717">11183</cx:pt>
          <cx:pt idx="42718">19400</cx:pt>
          <cx:pt idx="42719">13927</cx:pt>
          <cx:pt idx="42720">19962</cx:pt>
          <cx:pt idx="42721">15276</cx:pt>
          <cx:pt idx="42722">19114</cx:pt>
          <cx:pt idx="42723">11982</cx:pt>
          <cx:pt idx="42724">13290</cx:pt>
          <cx:pt idx="42725">16742</cx:pt>
          <cx:pt idx="42726">14716</cx:pt>
          <cx:pt idx="42727">22468</cx:pt>
          <cx:pt idx="42728">25024</cx:pt>
          <cx:pt idx="42729">11627</cx:pt>
          <cx:pt idx="42730">15045</cx:pt>
          <cx:pt idx="42731">16429</cx:pt>
          <cx:pt idx="42732">13876</cx:pt>
          <cx:pt idx="42733">15702</cx:pt>
          <cx:pt idx="42734">8766</cx:pt>
          <cx:pt idx="42735">11444</cx:pt>
          <cx:pt idx="42736">17124</cx:pt>
          <cx:pt idx="42737">15178</cx:pt>
          <cx:pt idx="42738">12919</cx:pt>
          <cx:pt idx="42739">21813</cx:pt>
          <cx:pt idx="42740">13302</cx:pt>
          <cx:pt idx="42741">15428</cx:pt>
          <cx:pt idx="42742">10423</cx:pt>
          <cx:pt idx="42743">23718</cx:pt>
          <cx:pt idx="42744">9297</cx:pt>
          <cx:pt idx="42745">9859</cx:pt>
          <cx:pt idx="42746">22188</cx:pt>
          <cx:pt idx="42747">10467</cx:pt>
          <cx:pt idx="42748">15867</cx:pt>
          <cx:pt idx="42749">9194</cx:pt>
          <cx:pt idx="42750">23775</cx:pt>
          <cx:pt idx="42751">14734</cx:pt>
          <cx:pt idx="42752">16917</cx:pt>
          <cx:pt idx="42753">18164</cx:pt>
          <cx:pt idx="42754">21262</cx:pt>
          <cx:pt idx="42755">18463</cx:pt>
          <cx:pt idx="42756">9281</cx:pt>
          <cx:pt idx="42757">14499</cx:pt>
          <cx:pt idx="42758">9891</cx:pt>
          <cx:pt idx="42759">13119</cx:pt>
          <cx:pt idx="42760">19117</cx:pt>
          <cx:pt idx="42761">10731</cx:pt>
          <cx:pt idx="42762">16954</cx:pt>
          <cx:pt idx="42763">18572</cx:pt>
          <cx:pt idx="42764">14598</cx:pt>
          <cx:pt idx="42765">13916</cx:pt>
          <cx:pt idx="42766">16728</cx:pt>
          <cx:pt idx="42767">23358</cx:pt>
          <cx:pt idx="42768">17586</cx:pt>
          <cx:pt idx="42769">14617</cx:pt>
          <cx:pt idx="42770">20861</cx:pt>
          <cx:pt idx="42771">13420</cx:pt>
          <cx:pt idx="42772">18743</cx:pt>
          <cx:pt idx="42773">14875</cx:pt>
          <cx:pt idx="42774">11088</cx:pt>
          <cx:pt idx="42775">11584</cx:pt>
          <cx:pt idx="42776">18380</cx:pt>
          <cx:pt idx="42777">21753</cx:pt>
          <cx:pt idx="42778">21689</cx:pt>
          <cx:pt idx="42779">18167</cx:pt>
          <cx:pt idx="42780">14281</cx:pt>
          <cx:pt idx="42781">15467</cx:pt>
          <cx:pt idx="42782">13334</cx:pt>
          <cx:pt idx="42783">16871</cx:pt>
          <cx:pt idx="42784">20011</cx:pt>
          <cx:pt idx="42785">21954</cx:pt>
          <cx:pt idx="42786">16850</cx:pt>
          <cx:pt idx="42787">9060</cx:pt>
          <cx:pt idx="42788">9859</cx:pt>
          <cx:pt idx="42789">17562</cx:pt>
          <cx:pt idx="42790">9343</cx:pt>
          <cx:pt idx="42791">12937</cx:pt>
          <cx:pt idx="42792">10606</cx:pt>
          <cx:pt idx="42793">21417</cx:pt>
          <cx:pt idx="42794">10149</cx:pt>
          <cx:pt idx="42795">10078</cx:pt>
          <cx:pt idx="42796">18750</cx:pt>
          <cx:pt idx="42797">17553</cx:pt>
          <cx:pt idx="42798">9246</cx:pt>
          <cx:pt idx="42799">13507</cx:pt>
          <cx:pt idx="42800">10597</cx:pt>
          <cx:pt idx="42801">19895</cx:pt>
          <cx:pt idx="42802">14296</cx:pt>
          <cx:pt idx="42803">19958</cx:pt>
          <cx:pt idx="42804">24555</cx:pt>
          <cx:pt idx="42805">9470</cx:pt>
          <cx:pt idx="42806">10433</cx:pt>
          <cx:pt idx="42807">8112</cx:pt>
          <cx:pt idx="42808">22952</cx:pt>
          <cx:pt idx="42809">22684</cx:pt>
          <cx:pt idx="42810">19989</cx:pt>
          <cx:pt idx="42811">13224</cx:pt>
          <cx:pt idx="42812">10825</cx:pt>
          <cx:pt idx="42813">19265</cx:pt>
          <cx:pt idx="42814">11571</cx:pt>
          <cx:pt idx="42815">17901</cx:pt>
          <cx:pt idx="42816">12807</cx:pt>
          <cx:pt idx="42817">19775</cx:pt>
          <cx:pt idx="42818">14811</cx:pt>
          <cx:pt idx="42819">17053</cx:pt>
          <cx:pt idx="42820">14014</cx:pt>
          <cx:pt idx="42821">14435</cx:pt>
          <cx:pt idx="42822">15407</cx:pt>
          <cx:pt idx="42823">16411</cx:pt>
          <cx:pt idx="42824">11261</cx:pt>
          <cx:pt idx="42825">9183</cx:pt>
          <cx:pt idx="42826">13418</cx:pt>
          <cx:pt idx="42827">12616</cx:pt>
          <cx:pt idx="42828">19301</cx:pt>
          <cx:pt idx="42829">15622</cx:pt>
          <cx:pt idx="42830">20757</cx:pt>
          <cx:pt idx="42831">16120</cx:pt>
          <cx:pt idx="42832">10669</cx:pt>
          <cx:pt idx="42833">19250</cx:pt>
          <cx:pt idx="42834">8744</cx:pt>
          <cx:pt idx="42835">9677</cx:pt>
          <cx:pt idx="42836">19201</cx:pt>
          <cx:pt idx="42837">16495</cx:pt>
          <cx:pt idx="42838">15742</cx:pt>
          <cx:pt idx="42839">10734</cx:pt>
          <cx:pt idx="42840">19158</cx:pt>
          <cx:pt idx="42841">16223</cx:pt>
          <cx:pt idx="42842">21466</cx:pt>
          <cx:pt idx="42843">18732</cx:pt>
          <cx:pt idx="42844">11662</cx:pt>
          <cx:pt idx="42845">12789</cx:pt>
          <cx:pt idx="42846">20594</cx:pt>
          <cx:pt idx="42847">21689</cx:pt>
          <cx:pt idx="42848">16591</cx:pt>
          <cx:pt idx="42849">9888</cx:pt>
          <cx:pt idx="42850">13292</cx:pt>
          <cx:pt idx="42851">10930</cx:pt>
          <cx:pt idx="42852">19731</cx:pt>
          <cx:pt idx="42853">21433</cx:pt>
          <cx:pt idx="42854">9129</cx:pt>
          <cx:pt idx="42855">10507</cx:pt>
          <cx:pt idx="42856">16342</cx:pt>
          <cx:pt idx="42857">10341</cx:pt>
          <cx:pt idx="42858">22937</cx:pt>
          <cx:pt idx="42859">21646</cx:pt>
          <cx:pt idx="42860">18142</cx:pt>
          <cx:pt idx="42861">12672</cx:pt>
          <cx:pt idx="42862">20874</cx:pt>
          <cx:pt idx="42863">15510</cx:pt>
          <cx:pt idx="42864">18232</cx:pt>
          <cx:pt idx="42865">19959</cx:pt>
          <cx:pt idx="42866">15217</cx:pt>
          <cx:pt idx="42867">15275</cx:pt>
          <cx:pt idx="42868">17536</cx:pt>
          <cx:pt idx="42869">12134</cx:pt>
          <cx:pt idx="42870">13902</cx:pt>
          <cx:pt idx="42871">15370</cx:pt>
          <cx:pt idx="42872">11661</cx:pt>
          <cx:pt idx="42873">19263</cx:pt>
          <cx:pt idx="42874">21155</cx:pt>
          <cx:pt idx="42875">19761</cx:pt>
          <cx:pt idx="42876">17137</cx:pt>
          <cx:pt idx="42877">23358</cx:pt>
          <cx:pt idx="42878">11049</cx:pt>
          <cx:pt idx="42879">17552</cx:pt>
          <cx:pt idx="42880">14597</cx:pt>
          <cx:pt idx="42881">23120</cx:pt>
          <cx:pt idx="42882">18570</cx:pt>
          <cx:pt idx="42883">20781</cx:pt>
          <cx:pt idx="42884">13066</cx:pt>
          <cx:pt idx="42885">22723</cx:pt>
          <cx:pt idx="42886">20567</cx:pt>
          <cx:pt idx="42887">17026</cx:pt>
          <cx:pt idx="42888">17477</cx:pt>
          <cx:pt idx="42889">8772</cx:pt>
          <cx:pt idx="42890">9905</cx:pt>
          <cx:pt idx="42891">13698</cx:pt>
          <cx:pt idx="42892">15568</cx:pt>
          <cx:pt idx="42893">19626</cx:pt>
          <cx:pt idx="42894">14278</cx:pt>
          <cx:pt idx="42895">20275</cx:pt>
          <cx:pt idx="42896">21572</cx:pt>
          <cx:pt idx="42897">22395</cx:pt>
          <cx:pt idx="42898">20169</cx:pt>
          <cx:pt idx="42899">10226</cx:pt>
          <cx:pt idx="42900">14658</cx:pt>
          <cx:pt idx="42901">18899</cx:pt>
          <cx:pt idx="42902">10750</cx:pt>
          <cx:pt idx="42903">23505</cx:pt>
          <cx:pt idx="42904">20833</cx:pt>
          <cx:pt idx="42905">15471</cx:pt>
          <cx:pt idx="42906">13355</cx:pt>
          <cx:pt idx="42907">10057</cx:pt>
          <cx:pt idx="42908">13644</cx:pt>
          <cx:pt idx="42909">13373</cx:pt>
          <cx:pt idx="42910">9170</cx:pt>
          <cx:pt idx="42911">16845</cx:pt>
          <cx:pt idx="42912">19045</cx:pt>
          <cx:pt idx="42913">13855</cx:pt>
          <cx:pt idx="42914">10396</cx:pt>
          <cx:pt idx="42915">16401</cx:pt>
          <cx:pt idx="42916">19898</cx:pt>
          <cx:pt idx="42917">14743</cx:pt>
          <cx:pt idx="42918">10734</cx:pt>
          <cx:pt idx="42919">10489</cx:pt>
          <cx:pt idx="42920">24250</cx:pt>
          <cx:pt idx="42921">14308</cx:pt>
          <cx:pt idx="42922">13595</cx:pt>
          <cx:pt idx="42923">19019</cx:pt>
          <cx:pt idx="42924">16296</cx:pt>
          <cx:pt idx="42925">13501</cx:pt>
          <cx:pt idx="42926">12283</cx:pt>
          <cx:pt idx="42927">9940</cx:pt>
          <cx:pt idx="42928">10298</cx:pt>
          <cx:pt idx="42929">21806</cx:pt>
          <cx:pt idx="42930">16514</cx:pt>
          <cx:pt idx="42931">13127</cx:pt>
          <cx:pt idx="42932">11088</cx:pt>
          <cx:pt idx="42933">14687</cx:pt>
          <cx:pt idx="42934">17051</cx:pt>
          <cx:pt idx="42935">21845</cx:pt>
          <cx:pt idx="42936">13161</cx:pt>
          <cx:pt idx="42937">21527</cx:pt>
          <cx:pt idx="42938">18487</cx:pt>
          <cx:pt idx="42939">10293</cx:pt>
          <cx:pt idx="42940">10213</cx:pt>
          <cx:pt idx="42941">11459</cx:pt>
          <cx:pt idx="42942">23260</cx:pt>
          <cx:pt idx="42943">15369</cx:pt>
          <cx:pt idx="42944">20447</cx:pt>
          <cx:pt idx="42945">18142</cx:pt>
          <cx:pt idx="42946">14994</cx:pt>
          <cx:pt idx="42947">18236</cx:pt>
          <cx:pt idx="42948">14769</cx:pt>
          <cx:pt idx="42949">10127</cx:pt>
          <cx:pt idx="42950">13446</cx:pt>
          <cx:pt idx="42951">13387</cx:pt>
          <cx:pt idx="42952">14167</cx:pt>
          <cx:pt idx="42953">16051</cx:pt>
          <cx:pt idx="42954">19633</cx:pt>
          <cx:pt idx="42955">20743</cx:pt>
          <cx:pt idx="42956">14366</cx:pt>
          <cx:pt idx="42957">19496</cx:pt>
          <cx:pt idx="42958">17469</cx:pt>
          <cx:pt idx="42959">10133</cx:pt>
          <cx:pt idx="42960">19109</cx:pt>
          <cx:pt idx="42961">12239</cx:pt>
          <cx:pt idx="42962">21774</cx:pt>
          <cx:pt idx="42963">14894</cx:pt>
          <cx:pt idx="42964">19215</cx:pt>
          <cx:pt idx="42965">18759</cx:pt>
          <cx:pt idx="42966">12501</cx:pt>
          <cx:pt idx="42967">15133</cx:pt>
          <cx:pt idx="42968">13153</cx:pt>
          <cx:pt idx="42969">18553</cx:pt>
          <cx:pt idx="42970">19034</cx:pt>
          <cx:pt idx="42971">15126</cx:pt>
          <cx:pt idx="42972">11652</cx:pt>
          <cx:pt idx="42973">15017</cx:pt>
          <cx:pt idx="42974">13262</cx:pt>
          <cx:pt idx="42975">16247</cx:pt>
          <cx:pt idx="42976">18835</cx:pt>
          <cx:pt idx="42977">13601</cx:pt>
          <cx:pt idx="42978">13573</cx:pt>
          <cx:pt idx="42979">23848</cx:pt>
          <cx:pt idx="42980">23351</cx:pt>
          <cx:pt idx="42981">20543</cx:pt>
          <cx:pt idx="42982">11094</cx:pt>
          <cx:pt idx="42983">17931</cx:pt>
          <cx:pt idx="42984">9535</cx:pt>
          <cx:pt idx="42985">8382</cx:pt>
          <cx:pt idx="42986">17981</cx:pt>
          <cx:pt idx="42987">12873</cx:pt>
          <cx:pt idx="42988">21804</cx:pt>
          <cx:pt idx="42989">11118</cx:pt>
          <cx:pt idx="42990">20790</cx:pt>
          <cx:pt idx="42991">15331</cx:pt>
          <cx:pt idx="42992">23552</cx:pt>
          <cx:pt idx="42993">10043</cx:pt>
          <cx:pt idx="42994">11259</cx:pt>
          <cx:pt idx="42995">11583</cx:pt>
          <cx:pt idx="42996">22911</cx:pt>
          <cx:pt idx="42997">16996</cx:pt>
          <cx:pt idx="42998">19474</cx:pt>
          <cx:pt idx="42999">11027</cx:pt>
          <cx:pt idx="43000">12220</cx:pt>
          <cx:pt idx="43001">8190</cx:pt>
          <cx:pt idx="43002">20280</cx:pt>
          <cx:pt idx="43003">9864</cx:pt>
          <cx:pt idx="43004">9490</cx:pt>
          <cx:pt idx="43005">24552</cx:pt>
          <cx:pt idx="43006">12950</cx:pt>
          <cx:pt idx="43007">15621</cx:pt>
          <cx:pt idx="43008">11452</cx:pt>
          <cx:pt idx="43009">22441</cx:pt>
          <cx:pt idx="43010">18136</cx:pt>
          <cx:pt idx="43011">16134</cx:pt>
          <cx:pt idx="43012">9808</cx:pt>
          <cx:pt idx="43013">8278</cx:pt>
          <cx:pt idx="43014">10348</cx:pt>
          <cx:pt idx="43015">12438</cx:pt>
          <cx:pt idx="43016">9678</cx:pt>
          <cx:pt idx="43017">15766</cx:pt>
          <cx:pt idx="43018">13545</cx:pt>
          <cx:pt idx="43019">9152</cx:pt>
          <cx:pt idx="43020">13879</cx:pt>
          <cx:pt idx="43021">19455</cx:pt>
          <cx:pt idx="43022">18816</cx:pt>
          <cx:pt idx="43023">10745</cx:pt>
          <cx:pt idx="43024">15077</cx:pt>
          <cx:pt idx="43025">15067</cx:pt>
          <cx:pt idx="43026">16701</cx:pt>
          <cx:pt idx="43027">23146</cx:pt>
          <cx:pt idx="43028">23927</cx:pt>
          <cx:pt idx="43029">16554</cx:pt>
          <cx:pt idx="43030">12835</cx:pt>
          <cx:pt idx="43031">12697</cx:pt>
          <cx:pt idx="43032">13108</cx:pt>
          <cx:pt idx="43033">13654</cx:pt>
          <cx:pt idx="43034">10689</cx:pt>
          <cx:pt idx="43035">19466</cx:pt>
          <cx:pt idx="43036">10186</cx:pt>
          <cx:pt idx="43037">20162</cx:pt>
          <cx:pt idx="43038">13142</cx:pt>
          <cx:pt idx="43039">21024</cx:pt>
          <cx:pt idx="43040">23818</cx:pt>
          <cx:pt idx="43041">11477</cx:pt>
          <cx:pt idx="43042">21177</cx:pt>
          <cx:pt idx="43043">11744</cx:pt>
          <cx:pt idx="43044">15960</cx:pt>
          <cx:pt idx="43045">10051</cx:pt>
          <cx:pt idx="43046">12461</cx:pt>
          <cx:pt idx="43047">11653</cx:pt>
          <cx:pt idx="43048">23627</cx:pt>
          <cx:pt idx="43049">23581</cx:pt>
          <cx:pt idx="43050">11428</cx:pt>
          <cx:pt idx="43051">12159</cx:pt>
          <cx:pt idx="43052">19056</cx:pt>
          <cx:pt idx="43053">21705</cx:pt>
          <cx:pt idx="43054">8992</cx:pt>
          <cx:pt idx="43055">20872</cx:pt>
          <cx:pt idx="43056">17732</cx:pt>
          <cx:pt idx="43057">16012</cx:pt>
          <cx:pt idx="43058">17850</cx:pt>
          <cx:pt idx="43059">17810</cx:pt>
          <cx:pt idx="43060">24690</cx:pt>
          <cx:pt idx="43061">15162</cx:pt>
          <cx:pt idx="43062">14850</cx:pt>
          <cx:pt idx="43063">10145</cx:pt>
          <cx:pt idx="43064">13433</cx:pt>
          <cx:pt idx="43065">14386</cx:pt>
          <cx:pt idx="43066">16799</cx:pt>
          <cx:pt idx="43067">21332</cx:pt>
          <cx:pt idx="43068">23713</cx:pt>
          <cx:pt idx="43069">23693</cx:pt>
          <cx:pt idx="43070">15293</cx:pt>
          <cx:pt idx="43071">18923</cx:pt>
          <cx:pt idx="43072">22050</cx:pt>
          <cx:pt idx="43073">23480</cx:pt>
          <cx:pt idx="43074">17213</cx:pt>
          <cx:pt idx="43075">10739</cx:pt>
          <cx:pt idx="43076">10904</cx:pt>
          <cx:pt idx="43077">8141</cx:pt>
          <cx:pt idx="43078">16883</cx:pt>
          <cx:pt idx="43079">11618</cx:pt>
          <cx:pt idx="43080">18836</cx:pt>
          <cx:pt idx="43081">17057</cx:pt>
          <cx:pt idx="43082">14988</cx:pt>
          <cx:pt idx="43083">15317</cx:pt>
          <cx:pt idx="43084">19071</cx:pt>
          <cx:pt idx="43085">15841</cx:pt>
          <cx:pt idx="43086">10134</cx:pt>
          <cx:pt idx="43087">14038</cx:pt>
          <cx:pt idx="43088">12990</cx:pt>
          <cx:pt idx="43089">24134</cx:pt>
          <cx:pt idx="43090">17253</cx:pt>
          <cx:pt idx="43091">18526</cx:pt>
          <cx:pt idx="43092">14805</cx:pt>
          <cx:pt idx="43093">15164</cx:pt>
          <cx:pt idx="43094">11192</cx:pt>
          <cx:pt idx="43095">20328</cx:pt>
          <cx:pt idx="43096">11774</cx:pt>
          <cx:pt idx="43097">21192</cx:pt>
          <cx:pt idx="43098">11417</cx:pt>
          <cx:pt idx="43099">19274</cx:pt>
          <cx:pt idx="43100">8938</cx:pt>
          <cx:pt idx="43101">10284</cx:pt>
          <cx:pt idx="43102">16185</cx:pt>
          <cx:pt idx="43103">15216</cx:pt>
          <cx:pt idx="43104">15608</cx:pt>
          <cx:pt idx="43105">14558</cx:pt>
          <cx:pt idx="43106">23662</cx:pt>
          <cx:pt idx="43107">23395</cx:pt>
          <cx:pt idx="43108">12967</cx:pt>
          <cx:pt idx="43109">18270</cx:pt>
          <cx:pt idx="43110">19569</cx:pt>
          <cx:pt idx="43111">18837</cx:pt>
          <cx:pt idx="43112">13227</cx:pt>
          <cx:pt idx="43113">16558</cx:pt>
          <cx:pt idx="43114">13643</cx:pt>
          <cx:pt idx="43115">11639</cx:pt>
          <cx:pt idx="43116">17185</cx:pt>
          <cx:pt idx="43117">15962</cx:pt>
          <cx:pt idx="43118">18095</cx:pt>
          <cx:pt idx="43119">15490</cx:pt>
          <cx:pt idx="43120">16385</cx:pt>
          <cx:pt idx="43121">19652</cx:pt>
          <cx:pt idx="43122">14136</cx:pt>
          <cx:pt idx="43123">15472</cx:pt>
          <cx:pt idx="43124">14631</cx:pt>
          <cx:pt idx="43125">10582</cx:pt>
          <cx:pt idx="43126">20718</cx:pt>
          <cx:pt idx="43127">15210</cx:pt>
          <cx:pt idx="43128">20166</cx:pt>
          <cx:pt idx="43129">16137</cx:pt>
          <cx:pt idx="43130">10629</cx:pt>
          <cx:pt idx="43131">22066</cx:pt>
          <cx:pt idx="43132">19567</cx:pt>
          <cx:pt idx="43133">21664</cx:pt>
          <cx:pt idx="43134">21479</cx:pt>
          <cx:pt idx="43135">22127</cx:pt>
          <cx:pt idx="43136">8944</cx:pt>
          <cx:pt idx="43137">18992</cx:pt>
          <cx:pt idx="43138">24617</cx:pt>
          <cx:pt idx="43139">14719</cx:pt>
          <cx:pt idx="43140">15512</cx:pt>
          <cx:pt idx="43141">16471</cx:pt>
          <cx:pt idx="43142">20710</cx:pt>
          <cx:pt idx="43143">18031</cx:pt>
          <cx:pt idx="43144">14757</cx:pt>
          <cx:pt idx="43145">21107</cx:pt>
          <cx:pt idx="43146">17562</cx:pt>
          <cx:pt idx="43147">16413</cx:pt>
          <cx:pt idx="43148">20107</cx:pt>
          <cx:pt idx="43149">15320</cx:pt>
          <cx:pt idx="43150">19976</cx:pt>
          <cx:pt idx="43151">9344</cx:pt>
          <cx:pt idx="43152">21920</cx:pt>
          <cx:pt idx="43153">21761</cx:pt>
          <cx:pt idx="43154">17075</cx:pt>
          <cx:pt idx="43155">11897</cx:pt>
          <cx:pt idx="43156">11010</cx:pt>
          <cx:pt idx="43157">16745</cx:pt>
          <cx:pt idx="43158">10840</cx:pt>
          <cx:pt idx="43159">10967</cx:pt>
          <cx:pt idx="43160">22970</cx:pt>
          <cx:pt idx="43161">10557</cx:pt>
          <cx:pt idx="43162">23410</cx:pt>
          <cx:pt idx="43163">18719</cx:pt>
          <cx:pt idx="43164">14568</cx:pt>
          <cx:pt idx="43165">17223</cx:pt>
          <cx:pt idx="43166">11822</cx:pt>
          <cx:pt idx="43167">11173</cx:pt>
          <cx:pt idx="43168">21398</cx:pt>
          <cx:pt idx="43169">12682</cx:pt>
          <cx:pt idx="43170">13589</cx:pt>
          <cx:pt idx="43171">13435</cx:pt>
          <cx:pt idx="43172">21069</cx:pt>
          <cx:pt idx="43173">24455</cx:pt>
          <cx:pt idx="43174">17177</cx:pt>
          <cx:pt idx="43175">25011</cx:pt>
          <cx:pt idx="43176">14709</cx:pt>
          <cx:pt idx="43177">21797</cx:pt>
          <cx:pt idx="43178">19825</cx:pt>
          <cx:pt idx="43179">8861</cx:pt>
          <cx:pt idx="43180">20962</cx:pt>
          <cx:pt idx="43181">15434</cx:pt>
          <cx:pt idx="43182">12218</cx:pt>
          <cx:pt idx="43183">14389</cx:pt>
          <cx:pt idx="43184">14520</cx:pt>
          <cx:pt idx="43185">11598</cx:pt>
          <cx:pt idx="43186">17423</cx:pt>
          <cx:pt idx="43187">8182</cx:pt>
          <cx:pt idx="43188">21382</cx:pt>
          <cx:pt idx="43189">8903</cx:pt>
          <cx:pt idx="43190">18333</cx:pt>
          <cx:pt idx="43191">17005</cx:pt>
          <cx:pt idx="43192">23933</cx:pt>
          <cx:pt idx="43193">18365</cx:pt>
          <cx:pt idx="43194">10850</cx:pt>
          <cx:pt idx="43195">22964</cx:pt>
          <cx:pt idx="43196">19225</cx:pt>
          <cx:pt idx="43197">20629</cx:pt>
          <cx:pt idx="43198">13993</cx:pt>
          <cx:pt idx="43199">14801</cx:pt>
          <cx:pt idx="43200">18908</cx:pt>
          <cx:pt idx="43201">17393</cx:pt>
          <cx:pt idx="43202">20687</cx:pt>
          <cx:pt idx="43203">19454</cx:pt>
          <cx:pt idx="43204">18694</cx:pt>
          <cx:pt idx="43205">17955</cx:pt>
          <cx:pt idx="43206">11139</cx:pt>
          <cx:pt idx="43207">18584</cx:pt>
          <cx:pt idx="43208">12381</cx:pt>
          <cx:pt idx="43209">23942</cx:pt>
          <cx:pt idx="43210">12959</cx:pt>
          <cx:pt idx="43211">14966</cx:pt>
          <cx:pt idx="43212">21962</cx:pt>
          <cx:pt idx="43213">9894</cx:pt>
          <cx:pt idx="43214">13859</cx:pt>
          <cx:pt idx="43215">13598</cx:pt>
          <cx:pt idx="43216">15174</cx:pt>
          <cx:pt idx="43217">13311</cx:pt>
          <cx:pt idx="43218">18083</cx:pt>
          <cx:pt idx="43219">10222</cx:pt>
          <cx:pt idx="43220">14391</cx:pt>
          <cx:pt idx="43221">21100</cx:pt>
          <cx:pt idx="43222">22779</cx:pt>
          <cx:pt idx="43223">23376</cx:pt>
          <cx:pt idx="43224">15345</cx:pt>
          <cx:pt idx="43225">17302</cx:pt>
          <cx:pt idx="43226">21466</cx:pt>
          <cx:pt idx="43227">12758</cx:pt>
          <cx:pt idx="43228">19163</cx:pt>
          <cx:pt idx="43229">14008</cx:pt>
          <cx:pt idx="43230">19583</cx:pt>
          <cx:pt idx="43231">20309</cx:pt>
          <cx:pt idx="43232">15036</cx:pt>
          <cx:pt idx="43233">12229</cx:pt>
          <cx:pt idx="43234">11932</cx:pt>
          <cx:pt idx="43235">19224</cx:pt>
          <cx:pt idx="43236">12941</cx:pt>
          <cx:pt idx="43237">16592</cx:pt>
          <cx:pt idx="43238">23077</cx:pt>
          <cx:pt idx="43239">17340</cx:pt>
          <cx:pt idx="43240">22630</cx:pt>
          <cx:pt idx="43241">14509</cx:pt>
          <cx:pt idx="43242">12382</cx:pt>
          <cx:pt idx="43243">14583</cx:pt>
          <cx:pt idx="43244">7741</cx:pt>
          <cx:pt idx="43245">12055</cx:pt>
          <cx:pt idx="43246">17483</cx:pt>
          <cx:pt idx="43247">19746</cx:pt>
          <cx:pt idx="43248">19160</cx:pt>
          <cx:pt idx="43249">22961</cx:pt>
          <cx:pt idx="43250">16698</cx:pt>
          <cx:pt idx="43251">23196</cx:pt>
          <cx:pt idx="43252">11710</cx:pt>
          <cx:pt idx="43253">9585</cx:pt>
          <cx:pt idx="43254">11184</cx:pt>
          <cx:pt idx="43255">17621</cx:pt>
          <cx:pt idx="43256">15223</cx:pt>
          <cx:pt idx="43257">15630</cx:pt>
          <cx:pt idx="43258">17293</cx:pt>
          <cx:pt idx="43259">17618</cx:pt>
          <cx:pt idx="43260">13335</cx:pt>
          <cx:pt idx="43261">21929</cx:pt>
          <cx:pt idx="43262">15023</cx:pt>
          <cx:pt idx="43263">23889</cx:pt>
          <cx:pt idx="43264">15090</cx:pt>
          <cx:pt idx="43265">18001</cx:pt>
          <cx:pt idx="43266">13554</cx:pt>
          <cx:pt idx="43267">13244</cx:pt>
          <cx:pt idx="43268">20926</cx:pt>
          <cx:pt idx="43269">17921</cx:pt>
          <cx:pt idx="43270">14655</cx:pt>
          <cx:pt idx="43271">15612</cx:pt>
          <cx:pt idx="43272">14843</cx:pt>
          <cx:pt idx="43273">20831</cx:pt>
          <cx:pt idx="43274">15180</cx:pt>
          <cx:pt idx="43275">10641</cx:pt>
          <cx:pt idx="43276">18093</cx:pt>
          <cx:pt idx="43277">17389</cx:pt>
          <cx:pt idx="43278">11010</cx:pt>
          <cx:pt idx="43279">9395</cx:pt>
          <cx:pt idx="43280">15800</cx:pt>
          <cx:pt idx="43281">14882</cx:pt>
          <cx:pt idx="43282">12575</cx:pt>
          <cx:pt idx="43283">13069</cx:pt>
          <cx:pt idx="43284">13897</cx:pt>
          <cx:pt idx="43285">10556</cx:pt>
          <cx:pt idx="43286">11789</cx:pt>
          <cx:pt idx="43287">8370</cx:pt>
          <cx:pt idx="43288">17170</cx:pt>
          <cx:pt idx="43289">18179</cx:pt>
          <cx:pt idx="43290">13333</cx:pt>
          <cx:pt idx="43291">11008</cx:pt>
          <cx:pt idx="43292">21409</cx:pt>
          <cx:pt idx="43293">17814</cx:pt>
          <cx:pt idx="43294">17782</cx:pt>
          <cx:pt idx="43295">20953</cx:pt>
          <cx:pt idx="43296">22080</cx:pt>
          <cx:pt idx="43297">12122</cx:pt>
          <cx:pt idx="43298">12350</cx:pt>
          <cx:pt idx="43299">15604</cx:pt>
          <cx:pt idx="43300">14987</cx:pt>
          <cx:pt idx="43301">10099</cx:pt>
          <cx:pt idx="43302">20909</cx:pt>
          <cx:pt idx="43303">20457</cx:pt>
          <cx:pt idx="43304">21985</cx:pt>
          <cx:pt idx="43305">15967</cx:pt>
          <cx:pt idx="43306">8233</cx:pt>
          <cx:pt idx="43307">19088</cx:pt>
          <cx:pt idx="43308">14671</cx:pt>
          <cx:pt idx="43309">13795</cx:pt>
          <cx:pt idx="43310">7794</cx:pt>
          <cx:pt idx="43311">19469</cx:pt>
          <cx:pt idx="43312">24528</cx:pt>
          <cx:pt idx="43313">13483</cx:pt>
          <cx:pt idx="43314">14759</cx:pt>
          <cx:pt idx="43315">18296</cx:pt>
          <cx:pt idx="43316">11493</cx:pt>
          <cx:pt idx="43317">13213</cx:pt>
          <cx:pt idx="43318">19602</cx:pt>
          <cx:pt idx="43319">18535</cx:pt>
          <cx:pt idx="43320">10625</cx:pt>
          <cx:pt idx="43321">24238</cx:pt>
          <cx:pt idx="43322">10119</cx:pt>
          <cx:pt idx="43323">13805</cx:pt>
          <cx:pt idx="43324">12117</cx:pt>
          <cx:pt idx="43325">22770</cx:pt>
          <cx:pt idx="43326">21545</cx:pt>
          <cx:pt idx="43327">23030</cx:pt>
          <cx:pt idx="43328">10590</cx:pt>
          <cx:pt idx="43329">10619</cx:pt>
          <cx:pt idx="43330">17507</cx:pt>
          <cx:pt idx="43331">12757</cx:pt>
          <cx:pt idx="43332">18513</cx:pt>
          <cx:pt idx="43333">10986</cx:pt>
          <cx:pt idx="43334">8514</cx:pt>
          <cx:pt idx="43335">14226</cx:pt>
          <cx:pt idx="43336">17271</cx:pt>
          <cx:pt idx="43337">8401</cx:pt>
          <cx:pt idx="43338">11989</cx:pt>
          <cx:pt idx="43339">20948</cx:pt>
          <cx:pt idx="43340">21641</cx:pt>
          <cx:pt idx="43341">11755</cx:pt>
          <cx:pt idx="43342">23301</cx:pt>
          <cx:pt idx="43343">14615</cx:pt>
          <cx:pt idx="43344">12574</cx:pt>
          <cx:pt idx="43345">12671</cx:pt>
          <cx:pt idx="43346">13234</cx:pt>
          <cx:pt idx="43347">12854</cx:pt>
          <cx:pt idx="43348">17285</cx:pt>
          <cx:pt idx="43349">21915</cx:pt>
          <cx:pt idx="43350">16095</cx:pt>
          <cx:pt idx="43351">16909</cx:pt>
          <cx:pt idx="43352">15119</cx:pt>
          <cx:pt idx="43353">9138</cx:pt>
          <cx:pt idx="43354">15538</cx:pt>
          <cx:pt idx="43355">21508</cx:pt>
          <cx:pt idx="43356">18753</cx:pt>
          <cx:pt idx="43357">9227</cx:pt>
          <cx:pt idx="43358">20971</cx:pt>
          <cx:pt idx="43359">9975</cx:pt>
          <cx:pt idx="43360">21391</cx:pt>
          <cx:pt idx="43361">23604</cx:pt>
          <cx:pt idx="43362">20000</cx:pt>
          <cx:pt idx="43363">19046</cx:pt>
          <cx:pt idx="43364">10895</cx:pt>
          <cx:pt idx="43365">16751</cx:pt>
          <cx:pt idx="43366">21340</cx:pt>
          <cx:pt idx="43367">23418</cx:pt>
          <cx:pt idx="43368">11180</cx:pt>
          <cx:pt idx="43369">9575</cx:pt>
          <cx:pt idx="43370">23187</cx:pt>
          <cx:pt idx="43371">21957</cx:pt>
          <cx:pt idx="43372">17915</cx:pt>
          <cx:pt idx="43373">10935</cx:pt>
          <cx:pt idx="43374">14809</cx:pt>
          <cx:pt idx="43375">19847</cx:pt>
          <cx:pt idx="43376">10425</cx:pt>
          <cx:pt idx="43377">17682</cx:pt>
          <cx:pt idx="43378">14737</cx:pt>
          <cx:pt idx="43379">21007</cx:pt>
          <cx:pt idx="43380">16374</cx:pt>
          <cx:pt idx="43381">14165</cx:pt>
          <cx:pt idx="43382">20057</cx:pt>
          <cx:pt idx="43383">24533</cx:pt>
          <cx:pt idx="43384">20208</cx:pt>
          <cx:pt idx="43385">18949</cx:pt>
          <cx:pt idx="43386">22724</cx:pt>
          <cx:pt idx="43387">21647</cx:pt>
          <cx:pt idx="43388">17360</cx:pt>
          <cx:pt idx="43389">15582</cx:pt>
          <cx:pt idx="43390">10509</cx:pt>
          <cx:pt idx="43391">12365</cx:pt>
          <cx:pt idx="43392">16937</cx:pt>
          <cx:pt idx="43393">11575</cx:pt>
          <cx:pt idx="43394">21798</cx:pt>
          <cx:pt idx="43395">16811</cx:pt>
          <cx:pt idx="43396">23816</cx:pt>
          <cx:pt idx="43397">11461</cx:pt>
          <cx:pt idx="43398">19955</cx:pt>
          <cx:pt idx="43399">18911</cx:pt>
          <cx:pt idx="43400">15893</cx:pt>
          <cx:pt idx="43401">15875</cx:pt>
          <cx:pt idx="43402">9409</cx:pt>
          <cx:pt idx="43403">15047</cx:pt>
          <cx:pt idx="43404">13553</cx:pt>
          <cx:pt idx="43405">15083</cx:pt>
          <cx:pt idx="43406">11687</cx:pt>
          <cx:pt idx="43407">19835</cx:pt>
          <cx:pt idx="43408">13887</cx:pt>
          <cx:pt idx="43409">8203</cx:pt>
          <cx:pt idx="43410">13036</cx:pt>
          <cx:pt idx="43411">12596</cx:pt>
          <cx:pt idx="43412">8708</cx:pt>
          <cx:pt idx="43413">11070</cx:pt>
          <cx:pt idx="43414">15346</cx:pt>
          <cx:pt idx="43415">16634</cx:pt>
          <cx:pt idx="43416">12307</cx:pt>
          <cx:pt idx="43417">11065</cx:pt>
          <cx:pt idx="43418">16859</cx:pt>
          <cx:pt idx="43419">9624</cx:pt>
          <cx:pt idx="43420">14532</cx:pt>
          <cx:pt idx="43421">14013</cx:pt>
          <cx:pt idx="43422">11387</cx:pt>
          <cx:pt idx="43423">10503</cx:pt>
          <cx:pt idx="43424">11572</cx:pt>
          <cx:pt idx="43425">14163</cx:pt>
          <cx:pt idx="43426">16118</cx:pt>
          <cx:pt idx="43427">9862</cx:pt>
          <cx:pt idx="43428">11996</cx:pt>
          <cx:pt idx="43429">15673</cx:pt>
          <cx:pt idx="43430">12226</cx:pt>
          <cx:pt idx="43431">12928</cx:pt>
          <cx:pt idx="43432">12804</cx:pt>
          <cx:pt idx="43433">22649</cx:pt>
          <cx:pt idx="43434">17205</cx:pt>
          <cx:pt idx="43435">11275</cx:pt>
          <cx:pt idx="43436">12574</cx:pt>
          <cx:pt idx="43437">17845</cx:pt>
          <cx:pt idx="43438">20023</cx:pt>
          <cx:pt idx="43439">20255</cx:pt>
          <cx:pt idx="43440">14266</cx:pt>
          <cx:pt idx="43441">21196</cx:pt>
          <cx:pt idx="43442">18574</cx:pt>
          <cx:pt idx="43443">16883</cx:pt>
          <cx:pt idx="43444">18128</cx:pt>
          <cx:pt idx="43445">14123</cx:pt>
          <cx:pt idx="43446">11671</cx:pt>
          <cx:pt idx="43447">10807</cx:pt>
          <cx:pt idx="43448">12020</cx:pt>
          <cx:pt idx="43449">14120</cx:pt>
          <cx:pt idx="43450">9317</cx:pt>
          <cx:pt idx="43451">11275</cx:pt>
          <cx:pt idx="43452">11468</cx:pt>
          <cx:pt idx="43453">16060</cx:pt>
          <cx:pt idx="43454">23738</cx:pt>
          <cx:pt idx="43455">12277</cx:pt>
          <cx:pt idx="43456">13439</cx:pt>
          <cx:pt idx="43457">19624</cx:pt>
          <cx:pt idx="43458">10626</cx:pt>
          <cx:pt idx="43459">19827</cx:pt>
          <cx:pt idx="43460">13842</cx:pt>
          <cx:pt idx="43461">11123</cx:pt>
          <cx:pt idx="43462">9848</cx:pt>
          <cx:pt idx="43463">15753</cx:pt>
          <cx:pt idx="43464">10240</cx:pt>
          <cx:pt idx="43465">11313</cx:pt>
          <cx:pt idx="43466">19468</cx:pt>
          <cx:pt idx="43467">21610</cx:pt>
          <cx:pt idx="43468">18044</cx:pt>
          <cx:pt idx="43469">12552</cx:pt>
          <cx:pt idx="43470">17866</cx:pt>
          <cx:pt idx="43471">15109</cx:pt>
          <cx:pt idx="43472">17323</cx:pt>
          <cx:pt idx="43473">9962</cx:pt>
          <cx:pt idx="43474">15495</cx:pt>
          <cx:pt idx="43475">14874</cx:pt>
          <cx:pt idx="43476">18961</cx:pt>
          <cx:pt idx="43477">23004</cx:pt>
          <cx:pt idx="43478">19154</cx:pt>
          <cx:pt idx="43479">14731</cx:pt>
          <cx:pt idx="43480">10724</cx:pt>
          <cx:pt idx="43481">12510</cx:pt>
          <cx:pt idx="43482">16150</cx:pt>
          <cx:pt idx="43483">18145</cx:pt>
          <cx:pt idx="43484">22096</cx:pt>
          <cx:pt idx="43485">15584</cx:pt>
          <cx:pt idx="43486">15497</cx:pt>
          <cx:pt idx="43487">11452</cx:pt>
          <cx:pt idx="43488">18473</cx:pt>
          <cx:pt idx="43489">11277</cx:pt>
          <cx:pt idx="43490">16010</cx:pt>
          <cx:pt idx="43491">11183</cx:pt>
          <cx:pt idx="43492">23015</cx:pt>
          <cx:pt idx="43493">23533</cx:pt>
          <cx:pt idx="43494">12971</cx:pt>
          <cx:pt idx="43495">18680</cx:pt>
          <cx:pt idx="43496">14520</cx:pt>
          <cx:pt idx="43497">12243</cx:pt>
          <cx:pt idx="43498">15724</cx:pt>
          <cx:pt idx="43499">22255</cx:pt>
          <cx:pt idx="43500">15098</cx:pt>
          <cx:pt idx="43501">12938</cx:pt>
          <cx:pt idx="43502">14319</cx:pt>
          <cx:pt idx="43503">23835</cx:pt>
          <cx:pt idx="43504">10301</cx:pt>
          <cx:pt idx="43505">13918</cx:pt>
          <cx:pt idx="43506">18548</cx:pt>
          <cx:pt idx="43507">21960</cx:pt>
          <cx:pt idx="43508">18354</cx:pt>
          <cx:pt idx="43509">10884</cx:pt>
          <cx:pt idx="43510">24337</cx:pt>
          <cx:pt idx="43511">13642</cx:pt>
          <cx:pt idx="43512">8904</cx:pt>
          <cx:pt idx="43513">19840</cx:pt>
          <cx:pt idx="43514">14159</cx:pt>
          <cx:pt idx="43515">12205</cx:pt>
          <cx:pt idx="43516">15973</cx:pt>
          <cx:pt idx="43517">13262</cx:pt>
          <cx:pt idx="43518">7793</cx:pt>
          <cx:pt idx="43519">12308</cx:pt>
          <cx:pt idx="43520">10276</cx:pt>
          <cx:pt idx="43521">11743</cx:pt>
          <cx:pt idx="43522">9288</cx:pt>
          <cx:pt idx="43523">17941</cx:pt>
          <cx:pt idx="43524">12250</cx:pt>
          <cx:pt idx="43525">10689</cx:pt>
          <cx:pt idx="43526">12224</cx:pt>
          <cx:pt idx="43527">21160</cx:pt>
          <cx:pt idx="43528">9999</cx:pt>
          <cx:pt idx="43529">8202</cx:pt>
          <cx:pt idx="43530">22597</cx:pt>
          <cx:pt idx="43531">16330</cx:pt>
          <cx:pt idx="43532">17902</cx:pt>
          <cx:pt idx="43533">20433</cx:pt>
          <cx:pt idx="43534">23387</cx:pt>
          <cx:pt idx="43535">12741</cx:pt>
          <cx:pt idx="43536">18266</cx:pt>
          <cx:pt idx="43537">15732</cx:pt>
          <cx:pt idx="43538">22522</cx:pt>
          <cx:pt idx="43539">21550</cx:pt>
          <cx:pt idx="43540">14733</cx:pt>
          <cx:pt idx="43541">22503</cx:pt>
          <cx:pt idx="43542">21856</cx:pt>
          <cx:pt idx="43543">9192</cx:pt>
          <cx:pt idx="43544">15337</cx:pt>
          <cx:pt idx="43545">20839</cx:pt>
          <cx:pt idx="43546">22080</cx:pt>
          <cx:pt idx="43547">23022</cx:pt>
          <cx:pt idx="43548">20269</cx:pt>
          <cx:pt idx="43549">10856</cx:pt>
          <cx:pt idx="43550">21456</cx:pt>
          <cx:pt idx="43551">10107</cx:pt>
          <cx:pt idx="43552">11988</cx:pt>
          <cx:pt idx="43553">20538</cx:pt>
          <cx:pt idx="43554">17526</cx:pt>
          <cx:pt idx="43555">19902</cx:pt>
          <cx:pt idx="43556">17920</cx:pt>
          <cx:pt idx="43557">21610</cx:pt>
          <cx:pt idx="43558">24086</cx:pt>
          <cx:pt idx="43559">17093</cx:pt>
          <cx:pt idx="43560">14613</cx:pt>
          <cx:pt idx="43561">11883</cx:pt>
          <cx:pt idx="43562">14755</cx:pt>
          <cx:pt idx="43563">17753</cx:pt>
          <cx:pt idx="43564">11073</cx:pt>
          <cx:pt idx="43565">20142</cx:pt>
          <cx:pt idx="43566">15993</cx:pt>
          <cx:pt idx="43567">17293</cx:pt>
          <cx:pt idx="43568">21591</cx:pt>
          <cx:pt idx="43569">10076</cx:pt>
          <cx:pt idx="43570">16482</cx:pt>
          <cx:pt idx="43571">13565</cx:pt>
          <cx:pt idx="43572">15249</cx:pt>
          <cx:pt idx="43573">20399</cx:pt>
          <cx:pt idx="43574">13226</cx:pt>
          <cx:pt idx="43575">17891</cx:pt>
          <cx:pt idx="43576">15464</cx:pt>
          <cx:pt idx="43577">20218</cx:pt>
          <cx:pt idx="43578">14753</cx:pt>
          <cx:pt idx="43579">11514</cx:pt>
          <cx:pt idx="43580">23345</cx:pt>
          <cx:pt idx="43581">19938</cx:pt>
          <cx:pt idx="43582">10133</cx:pt>
          <cx:pt idx="43583">9283</cx:pt>
          <cx:pt idx="43584">22166</cx:pt>
          <cx:pt idx="43585">20545</cx:pt>
          <cx:pt idx="43586">22591</cx:pt>
          <cx:pt idx="43587">22817</cx:pt>
          <cx:pt idx="43588">12100</cx:pt>
          <cx:pt idx="43589">19305</cx:pt>
          <cx:pt idx="43590">14000</cx:pt>
          <cx:pt idx="43591">17400</cx:pt>
          <cx:pt idx="43592">14541</cx:pt>
          <cx:pt idx="43593">17855</cx:pt>
          <cx:pt idx="43594">10668</cx:pt>
          <cx:pt idx="43595">21028</cx:pt>
          <cx:pt idx="43596">13929</cx:pt>
          <cx:pt idx="43597">23776</cx:pt>
          <cx:pt idx="43598">22904</cx:pt>
          <cx:pt idx="43599">12993</cx:pt>
          <cx:pt idx="43600">12214</cx:pt>
          <cx:pt idx="43601">23842</cx:pt>
          <cx:pt idx="43602">8410</cx:pt>
          <cx:pt idx="43603">8544</cx:pt>
          <cx:pt idx="43604">15001</cx:pt>
          <cx:pt idx="43605">10986</cx:pt>
          <cx:pt idx="43606">16993</cx:pt>
          <cx:pt idx="43607">8187</cx:pt>
          <cx:pt idx="43608">15900</cx:pt>
          <cx:pt idx="43609">23531</cx:pt>
          <cx:pt idx="43610">12150</cx:pt>
          <cx:pt idx="43611">9356</cx:pt>
          <cx:pt idx="43612">16099</cx:pt>
          <cx:pt idx="43613">11571</cx:pt>
          <cx:pt idx="43614">24206</cx:pt>
          <cx:pt idx="43615">18347</cx:pt>
          <cx:pt idx="43616">11920</cx:pt>
          <cx:pt idx="43617">21411</cx:pt>
          <cx:pt idx="43618">9363</cx:pt>
          <cx:pt idx="43619">12549</cx:pt>
          <cx:pt idx="43620">21576</cx:pt>
          <cx:pt idx="43621">17716</cx:pt>
          <cx:pt idx="43622">16929</cx:pt>
          <cx:pt idx="43623">24703</cx:pt>
          <cx:pt idx="43624">14295</cx:pt>
          <cx:pt idx="43625">10866</cx:pt>
          <cx:pt idx="43626">21977</cx:pt>
          <cx:pt idx="43627">15543</cx:pt>
          <cx:pt idx="43628">16213</cx:pt>
          <cx:pt idx="43629">8666</cx:pt>
          <cx:pt idx="43630">13197</cx:pt>
          <cx:pt idx="43631">11751</cx:pt>
          <cx:pt idx="43632">19219</cx:pt>
          <cx:pt idx="43633">19693</cx:pt>
          <cx:pt idx="43634">21926</cx:pt>
          <cx:pt idx="43635">14106</cx:pt>
          <cx:pt idx="43636">15490</cx:pt>
          <cx:pt idx="43637">22730</cx:pt>
          <cx:pt idx="43638">13810</cx:pt>
          <cx:pt idx="43639">23226</cx:pt>
          <cx:pt idx="43640">19879</cx:pt>
          <cx:pt idx="43641">19716</cx:pt>
          <cx:pt idx="43642">10954</cx:pt>
          <cx:pt idx="43643">11638</cx:pt>
          <cx:pt idx="43644">14972</cx:pt>
          <cx:pt idx="43645">21615</cx:pt>
          <cx:pt idx="43646">9072</cx:pt>
          <cx:pt idx="43647">15480</cx:pt>
          <cx:pt idx="43648">8147</cx:pt>
          <cx:pt idx="43649">12593</cx:pt>
          <cx:pt idx="43650">23368</cx:pt>
          <cx:pt idx="43651">15284</cx:pt>
          <cx:pt idx="43652">17330</cx:pt>
          <cx:pt idx="43653">21004</cx:pt>
          <cx:pt idx="43654">18289</cx:pt>
          <cx:pt idx="43655">10082</cx:pt>
          <cx:pt idx="43656">8775</cx:pt>
          <cx:pt idx="43657">13747</cx:pt>
          <cx:pt idx="43658">13862</cx:pt>
          <cx:pt idx="43659">20165</cx:pt>
          <cx:pt idx="43660">17538</cx:pt>
          <cx:pt idx="43661">10575</cx:pt>
          <cx:pt idx="43662">21389</cx:pt>
          <cx:pt idx="43663">16000</cx:pt>
          <cx:pt idx="43664">13633</cx:pt>
          <cx:pt idx="43665">23612</cx:pt>
          <cx:pt idx="43666">12909</cx:pt>
          <cx:pt idx="43667">22758</cx:pt>
          <cx:pt idx="43668">10376</cx:pt>
          <cx:pt idx="43669">12408</cx:pt>
          <cx:pt idx="43670">14928</cx:pt>
          <cx:pt idx="43671">17924</cx:pt>
          <cx:pt idx="43672">12649</cx:pt>
          <cx:pt idx="43673">15504</cx:pt>
          <cx:pt idx="43674">7751</cx:pt>
          <cx:pt idx="43675">22252</cx:pt>
          <cx:pt idx="43676">16469</cx:pt>
          <cx:pt idx="43677">11314</cx:pt>
          <cx:pt idx="43678">14846</cx:pt>
          <cx:pt idx="43679">21980</cx:pt>
          <cx:pt idx="43680">10870</cx:pt>
          <cx:pt idx="43681">14522</cx:pt>
          <cx:pt idx="43682">21830</cx:pt>
          <cx:pt idx="43683">16754</cx:pt>
          <cx:pt idx="43684">23538</cx:pt>
          <cx:pt idx="43685">11467</cx:pt>
          <cx:pt idx="43686">10575</cx:pt>
          <cx:pt idx="43687">16218</cx:pt>
          <cx:pt idx="43688">18384</cx:pt>
          <cx:pt idx="43689">17356</cx:pt>
          <cx:pt idx="43690">16656</cx:pt>
          <cx:pt idx="43691">9970</cx:pt>
          <cx:pt idx="43692">18601</cx:pt>
          <cx:pt idx="43693">15454</cx:pt>
          <cx:pt idx="43694">19230</cx:pt>
          <cx:pt idx="43695">23662</cx:pt>
          <cx:pt idx="43696">14240</cx:pt>
          <cx:pt idx="43697">22061</cx:pt>
          <cx:pt idx="43698">22795</cx:pt>
          <cx:pt idx="43699">21497</cx:pt>
          <cx:pt idx="43700">23820</cx:pt>
          <cx:pt idx="43701">18249</cx:pt>
          <cx:pt idx="43702">16768</cx:pt>
          <cx:pt idx="43703">19080</cx:pt>
          <cx:pt idx="43704">15561</cx:pt>
          <cx:pt idx="43705">17044</cx:pt>
          <cx:pt idx="43706">19005</cx:pt>
          <cx:pt idx="43707">21088</cx:pt>
          <cx:pt idx="43708">9979</cx:pt>
          <cx:pt idx="43709">16054</cx:pt>
          <cx:pt idx="43710">15453</cx:pt>
          <cx:pt idx="43711">23334</cx:pt>
          <cx:pt idx="43712">10534</cx:pt>
          <cx:pt idx="43713">21762</cx:pt>
          <cx:pt idx="43714">15610</cx:pt>
          <cx:pt idx="43715">10505</cx:pt>
          <cx:pt idx="43716">22181</cx:pt>
          <cx:pt idx="43717">12499</cx:pt>
          <cx:pt idx="43718">20512</cx:pt>
          <cx:pt idx="43719">23993</cx:pt>
          <cx:pt idx="43720">22011</cx:pt>
          <cx:pt idx="43721">12456</cx:pt>
          <cx:pt idx="43722">15817</cx:pt>
          <cx:pt idx="43723">17748</cx:pt>
          <cx:pt idx="43724">20116</cx:pt>
          <cx:pt idx="43725">9017</cx:pt>
          <cx:pt idx="43726">17438</cx:pt>
          <cx:pt idx="43727">11378</cx:pt>
          <cx:pt idx="43728">18814</cx:pt>
          <cx:pt idx="43729">15170</cx:pt>
          <cx:pt idx="43730">12672</cx:pt>
          <cx:pt idx="43731">17634</cx:pt>
          <cx:pt idx="43732">9281</cx:pt>
          <cx:pt idx="43733">19395</cx:pt>
          <cx:pt idx="43734">20808</cx:pt>
          <cx:pt idx="43735">15072</cx:pt>
          <cx:pt idx="43736">12404</cx:pt>
          <cx:pt idx="43737">14075</cx:pt>
          <cx:pt idx="43738">8341</cx:pt>
          <cx:pt idx="43739">12224</cx:pt>
          <cx:pt idx="43740">13929</cx:pt>
          <cx:pt idx="43741">14134</cx:pt>
          <cx:pt idx="43742">16278</cx:pt>
          <cx:pt idx="43743">21378</cx:pt>
          <cx:pt idx="43744">11170</cx:pt>
          <cx:pt idx="43745">8264</cx:pt>
          <cx:pt idx="43746">16554</cx:pt>
          <cx:pt idx="43747">21776</cx:pt>
          <cx:pt idx="43748">11898</cx:pt>
          <cx:pt idx="43749">13637</cx:pt>
          <cx:pt idx="43750">16996</cx:pt>
          <cx:pt idx="43751">12314</cx:pt>
          <cx:pt idx="43752">8429</cx:pt>
          <cx:pt idx="43753">14649</cx:pt>
          <cx:pt idx="43754">13841</cx:pt>
          <cx:pt idx="43755">13481</cx:pt>
          <cx:pt idx="43756">16559</cx:pt>
          <cx:pt idx="43757">17916</cx:pt>
          <cx:pt idx="43758">15710</cx:pt>
          <cx:pt idx="43759">18322</cx:pt>
          <cx:pt idx="43760">9362</cx:pt>
          <cx:pt idx="43761">13913</cx:pt>
          <cx:pt idx="43762">20831</cx:pt>
          <cx:pt idx="43763">14744</cx:pt>
          <cx:pt idx="43764">19542</cx:pt>
          <cx:pt idx="43765">23087</cx:pt>
          <cx:pt idx="43766">15300</cx:pt>
          <cx:pt idx="43767">11060</cx:pt>
          <cx:pt idx="43768">20024</cx:pt>
          <cx:pt idx="43769">10602</cx:pt>
          <cx:pt idx="43770">17262</cx:pt>
          <cx:pt idx="43771">9403</cx:pt>
          <cx:pt idx="43772">24775</cx:pt>
          <cx:pt idx="43773">20926</cx:pt>
          <cx:pt idx="43774">10420</cx:pt>
          <cx:pt idx="43775">12433</cx:pt>
          <cx:pt idx="43776">15637</cx:pt>
          <cx:pt idx="43777">20597</cx:pt>
          <cx:pt idx="43778">20886</cx:pt>
          <cx:pt idx="43779">19386</cx:pt>
          <cx:pt idx="43780">18892</cx:pt>
          <cx:pt idx="43781">18462</cx:pt>
          <cx:pt idx="43782">19205</cx:pt>
          <cx:pt idx="43783">21070</cx:pt>
          <cx:pt idx="43784">7723</cx:pt>
          <cx:pt idx="43785">18861</cx:pt>
          <cx:pt idx="43786">17842</cx:pt>
          <cx:pt idx="43787">13524</cx:pt>
          <cx:pt idx="43788">13476</cx:pt>
          <cx:pt idx="43789">15277</cx:pt>
          <cx:pt idx="43790">20232</cx:pt>
          <cx:pt idx="43791">16624</cx:pt>
          <cx:pt idx="43792">11358</cx:pt>
          <cx:pt idx="43793">10473</cx:pt>
          <cx:pt idx="43794">22583</cx:pt>
          <cx:pt idx="43795">11534</cx:pt>
          <cx:pt idx="43796">12452</cx:pt>
          <cx:pt idx="43797">16426</cx:pt>
          <cx:pt idx="43798">20038</cx:pt>
          <cx:pt idx="43799">11352</cx:pt>
          <cx:pt idx="43800">12100</cx:pt>
          <cx:pt idx="43801">9978</cx:pt>
          <cx:pt idx="43802">10089</cx:pt>
          <cx:pt idx="43803">15334</cx:pt>
          <cx:pt idx="43804">15401</cx:pt>
          <cx:pt idx="43805">18859</cx:pt>
          <cx:pt idx="43806">10908</cx:pt>
          <cx:pt idx="43807">23280</cx:pt>
          <cx:pt idx="43808">11184</cx:pt>
          <cx:pt idx="43809">14062</cx:pt>
          <cx:pt idx="43810">14872</cx:pt>
          <cx:pt idx="43811">12045</cx:pt>
          <cx:pt idx="43812">13091</cx:pt>
          <cx:pt idx="43813">18141</cx:pt>
          <cx:pt idx="43814">19640</cx:pt>
          <cx:pt idx="43815">15292</cx:pt>
          <cx:pt idx="43816">13170</cx:pt>
          <cx:pt idx="43817">14902</cx:pt>
          <cx:pt idx="43818">7824</cx:pt>
          <cx:pt idx="43819">19963</cx:pt>
          <cx:pt idx="43820">10438</cx:pt>
          <cx:pt idx="43821">15566</cx:pt>
          <cx:pt idx="43822">21866</cx:pt>
          <cx:pt idx="43823">10095</cx:pt>
          <cx:pt idx="43824">16064</cx:pt>
          <cx:pt idx="43825">17336</cx:pt>
          <cx:pt idx="43826">16053</cx:pt>
          <cx:pt idx="43827">17834</cx:pt>
          <cx:pt idx="43828">16608</cx:pt>
          <cx:pt idx="43829">11017</cx:pt>
          <cx:pt idx="43830">16871</cx:pt>
          <cx:pt idx="43831">16774</cx:pt>
          <cx:pt idx="43832">17251</cx:pt>
          <cx:pt idx="43833">20870</cx:pt>
          <cx:pt idx="43834">17759</cx:pt>
          <cx:pt idx="43835">8951</cx:pt>
          <cx:pt idx="43836">21465</cx:pt>
          <cx:pt idx="43837">9067</cx:pt>
          <cx:pt idx="43838">19372</cx:pt>
          <cx:pt idx="43839">23094</cx:pt>
          <cx:pt idx="43840">19345</cx:pt>
          <cx:pt idx="43841">13314</cx:pt>
          <cx:pt idx="43842">15603</cx:pt>
          <cx:pt idx="43843">9132</cx:pt>
          <cx:pt idx="43844">19453</cx:pt>
          <cx:pt idx="43845">10561</cx:pt>
          <cx:pt idx="43846">23786</cx:pt>
          <cx:pt idx="43847">13080</cx:pt>
          <cx:pt idx="43848">18721</cx:pt>
          <cx:pt idx="43849">10700</cx:pt>
          <cx:pt idx="43850">16245</cx:pt>
          <cx:pt idx="43851">15691</cx:pt>
          <cx:pt idx="43852">13091</cx:pt>
          <cx:pt idx="43853">21536</cx:pt>
          <cx:pt idx="43854">12695</cx:pt>
          <cx:pt idx="43855">16682</cx:pt>
          <cx:pt idx="43856">13887</cx:pt>
          <cx:pt idx="43857">17230</cx:pt>
          <cx:pt idx="43858">17036</cx:pt>
          <cx:pt idx="43859">14395</cx:pt>
          <cx:pt idx="43860">21893</cx:pt>
          <cx:pt idx="43861">19666</cx:pt>
          <cx:pt idx="43862">9585</cx:pt>
          <cx:pt idx="43863">20623</cx:pt>
          <cx:pt idx="43864">10226</cx:pt>
          <cx:pt idx="43865">13440</cx:pt>
          <cx:pt idx="43866">20418</cx:pt>
          <cx:pt idx="43867">15679</cx:pt>
          <cx:pt idx="43868">10545</cx:pt>
          <cx:pt idx="43869">8808</cx:pt>
          <cx:pt idx="43870">19699</cx:pt>
          <cx:pt idx="43871">21493</cx:pt>
          <cx:pt idx="43872">18696</cx:pt>
          <cx:pt idx="43873">9097</cx:pt>
          <cx:pt idx="43874">17520</cx:pt>
          <cx:pt idx="43875">8769</cx:pt>
          <cx:pt idx="43876">21383</cx:pt>
          <cx:pt idx="43877">10317</cx:pt>
          <cx:pt idx="43878">24488</cx:pt>
          <cx:pt idx="43879">20099</cx:pt>
          <cx:pt idx="43880">16802</cx:pt>
          <cx:pt idx="43881">14517</cx:pt>
          <cx:pt idx="43882">22919</cx:pt>
          <cx:pt idx="43883">18544</cx:pt>
          <cx:pt idx="43884">10164</cx:pt>
          <cx:pt idx="43885">10543</cx:pt>
          <cx:pt idx="43886">11172</cx:pt>
          <cx:pt idx="43887">14245</cx:pt>
          <cx:pt idx="43888">14241</cx:pt>
          <cx:pt idx="43889">8426</cx:pt>
          <cx:pt idx="43890">20906</cx:pt>
          <cx:pt idx="43891">24998</cx:pt>
          <cx:pt idx="43892">20144</cx:pt>
          <cx:pt idx="43893">19370</cx:pt>
          <cx:pt idx="43894">18544</cx:pt>
          <cx:pt idx="43895">13009</cx:pt>
          <cx:pt idx="43896">13652</cx:pt>
          <cx:pt idx="43897">8078</cx:pt>
          <cx:pt idx="43898">16270</cx:pt>
          <cx:pt idx="43899">12965</cx:pt>
          <cx:pt idx="43900">15940</cx:pt>
          <cx:pt idx="43901">10893</cx:pt>
          <cx:pt idx="43902">8100</cx:pt>
          <cx:pt idx="43903">23440</cx:pt>
          <cx:pt idx="43904">22801</cx:pt>
          <cx:pt idx="43905">16589</cx:pt>
          <cx:pt idx="43906">11507</cx:pt>
          <cx:pt idx="43907">8184</cx:pt>
          <cx:pt idx="43908">14698</cx:pt>
          <cx:pt idx="43909">11166</cx:pt>
          <cx:pt idx="43910">8596</cx:pt>
          <cx:pt idx="43911">16756</cx:pt>
          <cx:pt idx="43912">15657</cx:pt>
          <cx:pt idx="43913">21777</cx:pt>
          <cx:pt idx="43914">17574</cx:pt>
          <cx:pt idx="43915">17148</cx:pt>
          <cx:pt idx="43916">22224</cx:pt>
          <cx:pt idx="43917">12409</cx:pt>
          <cx:pt idx="43918">19654</cx:pt>
          <cx:pt idx="43919">24939</cx:pt>
          <cx:pt idx="43920">15277</cx:pt>
          <cx:pt idx="43921">10666</cx:pt>
          <cx:pt idx="43922">15811</cx:pt>
          <cx:pt idx="43923">12217</cx:pt>
          <cx:pt idx="43924">14224</cx:pt>
          <cx:pt idx="43925">10189</cx:pt>
          <cx:pt idx="43926">8457</cx:pt>
          <cx:pt idx="43927">15874</cx:pt>
          <cx:pt idx="43928">9198</cx:pt>
          <cx:pt idx="43929">15029</cx:pt>
          <cx:pt idx="43930">17821</cx:pt>
          <cx:pt idx="43931">16229</cx:pt>
          <cx:pt idx="43932">9673</cx:pt>
          <cx:pt idx="43933">11559</cx:pt>
          <cx:pt idx="43934">11280</cx:pt>
          <cx:pt idx="43935">17781</cx:pt>
          <cx:pt idx="43936">20485</cx:pt>
          <cx:pt idx="43937">14544</cx:pt>
          <cx:pt idx="43938">8469</cx:pt>
          <cx:pt idx="43939">23266</cx:pt>
          <cx:pt idx="43940">20378</cx:pt>
          <cx:pt idx="43941">13093</cx:pt>
          <cx:pt idx="43942">13908</cx:pt>
          <cx:pt idx="43943">14927</cx:pt>
          <cx:pt idx="43944">13135</cx:pt>
          <cx:pt idx="43945">11923</cx:pt>
          <cx:pt idx="43946">15781</cx:pt>
          <cx:pt idx="43947">19674</cx:pt>
          <cx:pt idx="43948">11532</cx:pt>
          <cx:pt idx="43949">19873</cx:pt>
          <cx:pt idx="43950">16331</cx:pt>
          <cx:pt idx="43951">17643</cx:pt>
          <cx:pt idx="43952">10674</cx:pt>
          <cx:pt idx="43953">11051</cx:pt>
          <cx:pt idx="43954">20785</cx:pt>
          <cx:pt idx="43955">12886</cx:pt>
          <cx:pt idx="43956">21320</cx:pt>
          <cx:pt idx="43957">14134</cx:pt>
          <cx:pt idx="43958">21962</cx:pt>
          <cx:pt idx="43959">11292</cx:pt>
          <cx:pt idx="43960">8198</cx:pt>
          <cx:pt idx="43961">18074</cx:pt>
          <cx:pt idx="43962">20547</cx:pt>
          <cx:pt idx="43963">17728</cx:pt>
          <cx:pt idx="43964">8868</cx:pt>
          <cx:pt idx="43965">16638</cx:pt>
          <cx:pt idx="43966">13211</cx:pt>
          <cx:pt idx="43967">9002</cx:pt>
          <cx:pt idx="43968">10728</cx:pt>
          <cx:pt idx="43969">19662</cx:pt>
          <cx:pt idx="43970">20920</cx:pt>
          <cx:pt idx="43971">11724</cx:pt>
          <cx:pt idx="43972">21348</cx:pt>
          <cx:pt idx="43973">10531</cx:pt>
          <cx:pt idx="43974">13444</cx:pt>
          <cx:pt idx="43975">22345</cx:pt>
          <cx:pt idx="43976">9001</cx:pt>
          <cx:pt idx="43977">15368</cx:pt>
          <cx:pt idx="43978">8171</cx:pt>
          <cx:pt idx="43979">7796</cx:pt>
          <cx:pt idx="43980">14720</cx:pt>
          <cx:pt idx="43981">12108</cx:pt>
          <cx:pt idx="43982">15565</cx:pt>
          <cx:pt idx="43983">20664</cx:pt>
          <cx:pt idx="43984">24754</cx:pt>
          <cx:pt idx="43985">21663</cx:pt>
          <cx:pt idx="43986">20040</cx:pt>
          <cx:pt idx="43987">19675</cx:pt>
          <cx:pt idx="43988">14721</cx:pt>
          <cx:pt idx="43989">12690</cx:pt>
          <cx:pt idx="43990">15323</cx:pt>
          <cx:pt idx="43991">19490</cx:pt>
          <cx:pt idx="43992">13493</cx:pt>
          <cx:pt idx="43993">15162</cx:pt>
          <cx:pt idx="43994">13703</cx:pt>
          <cx:pt idx="43995">14591</cx:pt>
          <cx:pt idx="43996">10528</cx:pt>
          <cx:pt idx="43997">22831</cx:pt>
          <cx:pt idx="43998">15153</cx:pt>
          <cx:pt idx="43999">9094</cx:pt>
          <cx:pt idx="44000">13436</cx:pt>
          <cx:pt idx="44001">24566</cx:pt>
          <cx:pt idx="44002">21852</cx:pt>
          <cx:pt idx="44003">15558</cx:pt>
          <cx:pt idx="44004">16999</cx:pt>
          <cx:pt idx="44005">13681</cx:pt>
          <cx:pt idx="44006">10501</cx:pt>
          <cx:pt idx="44007">22745</cx:pt>
          <cx:pt idx="44008">12577</cx:pt>
          <cx:pt idx="44009">24259</cx:pt>
          <cx:pt idx="44010">19073</cx:pt>
          <cx:pt idx="44011">13215</cx:pt>
          <cx:pt idx="44012">21142</cx:pt>
          <cx:pt idx="44013">15242</cx:pt>
          <cx:pt idx="44014">12328</cx:pt>
          <cx:pt idx="44015">9773</cx:pt>
          <cx:pt idx="44016">14041</cx:pt>
          <cx:pt idx="44017">15270</cx:pt>
          <cx:pt idx="44018">10629</cx:pt>
          <cx:pt idx="44019">10131</cx:pt>
          <cx:pt idx="44020">24004</cx:pt>
          <cx:pt idx="44021">13362</cx:pt>
          <cx:pt idx="44022">11751</cx:pt>
          <cx:pt idx="44023">18437</cx:pt>
          <cx:pt idx="44024">23671</cx:pt>
          <cx:pt idx="44025">14604</cx:pt>
          <cx:pt idx="44026">19704</cx:pt>
          <cx:pt idx="44027">14332</cx:pt>
          <cx:pt idx="44028">12553</cx:pt>
          <cx:pt idx="44029">13100</cx:pt>
          <cx:pt idx="44030">16489</cx:pt>
          <cx:pt idx="44031">20629</cx:pt>
          <cx:pt idx="44032">14362</cx:pt>
          <cx:pt idx="44033">14062</cx:pt>
          <cx:pt idx="44034">13507</cx:pt>
          <cx:pt idx="44035">21511</cx:pt>
          <cx:pt idx="44036">19768</cx:pt>
          <cx:pt idx="44037">15427</cx:pt>
          <cx:pt idx="44038">19058</cx:pt>
          <cx:pt idx="44039">17236</cx:pt>
          <cx:pt idx="44040">21423</cx:pt>
          <cx:pt idx="44041">10547</cx:pt>
          <cx:pt idx="44042">13228</cx:pt>
          <cx:pt idx="44043">11287</cx:pt>
          <cx:pt idx="44044">15787</cx:pt>
          <cx:pt idx="44045">17919</cx:pt>
          <cx:pt idx="44046">21466</cx:pt>
          <cx:pt idx="44047">20001</cx:pt>
          <cx:pt idx="44048">20137</cx:pt>
          <cx:pt idx="44049">9826</cx:pt>
          <cx:pt idx="44050">19941</cx:pt>
          <cx:pt idx="44051">17561</cx:pt>
          <cx:pt idx="44052">15378</cx:pt>
          <cx:pt idx="44053">10385</cx:pt>
          <cx:pt idx="44054">21098</cx:pt>
          <cx:pt idx="44055">21690</cx:pt>
          <cx:pt idx="44056">8190</cx:pt>
          <cx:pt idx="44057">23127</cx:pt>
          <cx:pt idx="44058">14404</cx:pt>
          <cx:pt idx="44059">12967</cx:pt>
          <cx:pt idx="44060">16472</cx:pt>
          <cx:pt idx="44061">17628</cx:pt>
          <cx:pt idx="44062">11664</cx:pt>
          <cx:pt idx="44063">22948</cx:pt>
          <cx:pt idx="44064">11494</cx:pt>
          <cx:pt idx="44065">17740</cx:pt>
          <cx:pt idx="44066">14298</cx:pt>
          <cx:pt idx="44067">10897</cx:pt>
          <cx:pt idx="44068">14106</cx:pt>
          <cx:pt idx="44069">13916</cx:pt>
          <cx:pt idx="44070">15107</cx:pt>
          <cx:pt idx="44071">7920</cx:pt>
          <cx:pt idx="44072">15548</cx:pt>
          <cx:pt idx="44073">21527</cx:pt>
          <cx:pt idx="44074">16043</cx:pt>
          <cx:pt idx="44075">15278</cx:pt>
          <cx:pt idx="44076">10118</cx:pt>
          <cx:pt idx="44077">22111</cx:pt>
          <cx:pt idx="44078">22854</cx:pt>
          <cx:pt idx="44079">12753</cx:pt>
          <cx:pt idx="44080">23568</cx:pt>
          <cx:pt idx="44081">15072</cx:pt>
          <cx:pt idx="44082">22873</cx:pt>
          <cx:pt idx="44083">11868</cx:pt>
          <cx:pt idx="44084">11227</cx:pt>
          <cx:pt idx="44085">9232</cx:pt>
          <cx:pt idx="44086">16187</cx:pt>
          <cx:pt idx="44087">14906</cx:pt>
          <cx:pt idx="44088">14308</cx:pt>
          <cx:pt idx="44089">10909</cx:pt>
          <cx:pt idx="44090">15782</cx:pt>
          <cx:pt idx="44091">12272</cx:pt>
          <cx:pt idx="44092">10983</cx:pt>
          <cx:pt idx="44093">18723</cx:pt>
          <cx:pt idx="44094">14233</cx:pt>
          <cx:pt idx="44095">14930</cx:pt>
          <cx:pt idx="44096">23387</cx:pt>
          <cx:pt idx="44097">22849</cx:pt>
          <cx:pt idx="44098">13061</cx:pt>
          <cx:pt idx="44099">10981</cx:pt>
          <cx:pt idx="44100">14472</cx:pt>
          <cx:pt idx="44101">15862</cx:pt>
          <cx:pt idx="44102">20398</cx:pt>
          <cx:pt idx="44103">20440</cx:pt>
          <cx:pt idx="44104">8254</cx:pt>
          <cx:pt idx="44105">13496</cx:pt>
          <cx:pt idx="44106">12620</cx:pt>
          <cx:pt idx="44107">19921</cx:pt>
          <cx:pt idx="44108">13722</cx:pt>
          <cx:pt idx="44109">15728</cx:pt>
          <cx:pt idx="44110">9336</cx:pt>
          <cx:pt idx="44111">13429</cx:pt>
          <cx:pt idx="44112">10505</cx:pt>
          <cx:pt idx="44113">18466</cx:pt>
          <cx:pt idx="44114">16089</cx:pt>
          <cx:pt idx="44115">10594</cx:pt>
          <cx:pt idx="44116">21925</cx:pt>
          <cx:pt idx="44117">14033</cx:pt>
          <cx:pt idx="44118">11441</cx:pt>
          <cx:pt idx="44119">17930</cx:pt>
          <cx:pt idx="44120">12203</cx:pt>
          <cx:pt idx="44121">13747</cx:pt>
          <cx:pt idx="44122">23297</cx:pt>
          <cx:pt idx="44123">21328</cx:pt>
          <cx:pt idx="44124">10711</cx:pt>
          <cx:pt idx="44125">21758</cx:pt>
          <cx:pt idx="44126">15131</cx:pt>
          <cx:pt idx="44127">8076</cx:pt>
          <cx:pt idx="44128">19821</cx:pt>
          <cx:pt idx="44129">15830</cx:pt>
          <cx:pt idx="44130">16531</cx:pt>
          <cx:pt idx="44131">13775</cx:pt>
          <cx:pt idx="44132">9996</cx:pt>
          <cx:pt idx="44133">13955</cx:pt>
          <cx:pt idx="44134">17093</cx:pt>
          <cx:pt idx="44135">14863</cx:pt>
          <cx:pt idx="44136">13872</cx:pt>
          <cx:pt idx="44137">22003</cx:pt>
          <cx:pt idx="44138">18203</cx:pt>
          <cx:pt idx="44139">18239</cx:pt>
          <cx:pt idx="44140">12725</cx:pt>
          <cx:pt idx="44141">15497</cx:pt>
          <cx:pt idx="44142">17493</cx:pt>
          <cx:pt idx="44143">10787</cx:pt>
          <cx:pt idx="44144">18109</cx:pt>
          <cx:pt idx="44145">13808</cx:pt>
          <cx:pt idx="44146">21727</cx:pt>
          <cx:pt idx="44147">21546</cx:pt>
          <cx:pt idx="44148">14276</cx:pt>
          <cx:pt idx="44149">15444</cx:pt>
          <cx:pt idx="44150">23122</cx:pt>
          <cx:pt idx="44151">18671</cx:pt>
          <cx:pt idx="44152">17564</cx:pt>
          <cx:pt idx="44153">22650</cx:pt>
          <cx:pt idx="44154">10601</cx:pt>
          <cx:pt idx="44155">21120</cx:pt>
          <cx:pt idx="44156">10920</cx:pt>
          <cx:pt idx="44157">15342</cx:pt>
          <cx:pt idx="44158">11840</cx:pt>
          <cx:pt idx="44159">10325</cx:pt>
          <cx:pt idx="44160">9923</cx:pt>
          <cx:pt idx="44161">19568</cx:pt>
          <cx:pt idx="44162">14735</cx:pt>
          <cx:pt idx="44163">14313</cx:pt>
          <cx:pt idx="44164">15145</cx:pt>
          <cx:pt idx="44165">12384</cx:pt>
          <cx:pt idx="44166">11829</cx:pt>
          <cx:pt idx="44167">11464</cx:pt>
          <cx:pt idx="44168">10644</cx:pt>
          <cx:pt idx="44169">12782</cx:pt>
          <cx:pt idx="44170">10669</cx:pt>
          <cx:pt idx="44171">15996</cx:pt>
          <cx:pt idx="44172">20801</cx:pt>
          <cx:pt idx="44173">17635</cx:pt>
          <cx:pt idx="44174">12266</cx:pt>
          <cx:pt idx="44175">15841</cx:pt>
          <cx:pt idx="44176">22534</cx:pt>
          <cx:pt idx="44177">16173</cx:pt>
          <cx:pt idx="44178">9610</cx:pt>
          <cx:pt idx="44179">15131</cx:pt>
          <cx:pt idx="44180">20182</cx:pt>
          <cx:pt idx="44181">21336</cx:pt>
          <cx:pt idx="44182">22920</cx:pt>
          <cx:pt idx="44183">8317</cx:pt>
          <cx:pt idx="44184">15037</cx:pt>
          <cx:pt idx="44185">18636</cx:pt>
          <cx:pt idx="44186">13491</cx:pt>
          <cx:pt idx="44187">21504</cx:pt>
          <cx:pt idx="44188">16471</cx:pt>
          <cx:pt idx="44189">22584</cx:pt>
          <cx:pt idx="44190">12715</cx:pt>
          <cx:pt idx="44191">14347</cx:pt>
          <cx:pt idx="44192">14619</cx:pt>
          <cx:pt idx="44193">20062</cx:pt>
          <cx:pt idx="44194">17767</cx:pt>
          <cx:pt idx="44195">8325</cx:pt>
          <cx:pt idx="44196">14434</cx:pt>
          <cx:pt idx="44197">14923</cx:pt>
          <cx:pt idx="44198">13630</cx:pt>
          <cx:pt idx="44199">9227</cx:pt>
          <cx:pt idx="44200">22385</cx:pt>
          <cx:pt idx="44201">12799</cx:pt>
          <cx:pt idx="44202">13286</cx:pt>
          <cx:pt idx="44203">14406</cx:pt>
          <cx:pt idx="44204">11364</cx:pt>
          <cx:pt idx="44205">19019</cx:pt>
          <cx:pt idx="44206">13858</cx:pt>
          <cx:pt idx="44207">11952</cx:pt>
          <cx:pt idx="44208">15077</cx:pt>
          <cx:pt idx="44209">12813</cx:pt>
          <cx:pt idx="44210">15654</cx:pt>
          <cx:pt idx="44211">12411</cx:pt>
          <cx:pt idx="44212">14722</cx:pt>
          <cx:pt idx="44213">17026</cx:pt>
          <cx:pt idx="44214">24265</cx:pt>
          <cx:pt idx="44215">13199</cx:pt>
          <cx:pt idx="44216">20134</cx:pt>
          <cx:pt idx="44217">14239</cx:pt>
          <cx:pt idx="44218">16997</cx:pt>
          <cx:pt idx="44219">22598</cx:pt>
          <cx:pt idx="44220">20047</cx:pt>
          <cx:pt idx="44221">14814</cx:pt>
          <cx:pt idx="44222">19981</cx:pt>
          <cx:pt idx="44223">16304</cx:pt>
          <cx:pt idx="44224">12302</cx:pt>
          <cx:pt idx="44225">22171</cx:pt>
          <cx:pt idx="44226">19891</cx:pt>
          <cx:pt idx="44227">12163</cx:pt>
          <cx:pt idx="44228">17840</cx:pt>
          <cx:pt idx="44229">16217</cx:pt>
          <cx:pt idx="44230">16890</cx:pt>
          <cx:pt idx="44231">12496</cx:pt>
          <cx:pt idx="44232">14460</cx:pt>
          <cx:pt idx="44233">22343</cx:pt>
          <cx:pt idx="44234">21721</cx:pt>
          <cx:pt idx="44235">18360</cx:pt>
          <cx:pt idx="44236">21514</cx:pt>
          <cx:pt idx="44237">19379</cx:pt>
          <cx:pt idx="44238">16579</cx:pt>
          <cx:pt idx="44239">8534</cx:pt>
          <cx:pt idx="44240">15917</cx:pt>
          <cx:pt idx="44241">14773</cx:pt>
          <cx:pt idx="44242">17091</cx:pt>
          <cx:pt idx="44243">11508</cx:pt>
          <cx:pt idx="44244">12328</cx:pt>
          <cx:pt idx="44245">19343</cx:pt>
          <cx:pt idx="44246">13334</cx:pt>
          <cx:pt idx="44247">23005</cx:pt>
          <cx:pt idx="44248">8604</cx:pt>
          <cx:pt idx="44249">18555</cx:pt>
          <cx:pt idx="44250">21075</cx:pt>
          <cx:pt idx="44251">14498</cx:pt>
          <cx:pt idx="44252">10183</cx:pt>
          <cx:pt idx="44253">20016</cx:pt>
          <cx:pt idx="44254">13214</cx:pt>
          <cx:pt idx="44255">19674</cx:pt>
          <cx:pt idx="44256">14591</cx:pt>
          <cx:pt idx="44257">18590</cx:pt>
          <cx:pt idx="44258">10424</cx:pt>
          <cx:pt idx="44259">9909</cx:pt>
          <cx:pt idx="44260">13760</cx:pt>
          <cx:pt idx="44261">21471</cx:pt>
          <cx:pt idx="44262">12771</cx:pt>
          <cx:pt idx="44263">10058</cx:pt>
          <cx:pt idx="44264">21710</cx:pt>
          <cx:pt idx="44265">12974</cx:pt>
          <cx:pt idx="44266">14985</cx:pt>
          <cx:pt idx="44267">13814</cx:pt>
          <cx:pt idx="44268">8236</cx:pt>
          <cx:pt idx="44269">18818</cx:pt>
          <cx:pt idx="44270">18429</cx:pt>
          <cx:pt idx="44271">14460</cx:pt>
          <cx:pt idx="44272">8676</cx:pt>
          <cx:pt idx="44273">19952</cx:pt>
          <cx:pt idx="44274">13325</cx:pt>
          <cx:pt idx="44275">21432</cx:pt>
          <cx:pt idx="44276">20080</cx:pt>
          <cx:pt idx="44277">12116</cx:pt>
          <cx:pt idx="44278">12136</cx:pt>
          <cx:pt idx="44279">15904</cx:pt>
          <cx:pt idx="44280">22989</cx:pt>
          <cx:pt idx="44281">17951</cx:pt>
          <cx:pt idx="44282">7945</cx:pt>
          <cx:pt idx="44283">8568</cx:pt>
          <cx:pt idx="44284">10015</cx:pt>
          <cx:pt idx="44285">8521</cx:pt>
          <cx:pt idx="44286">11211</cx:pt>
          <cx:pt idx="44287">18983</cx:pt>
          <cx:pt idx="44288">18880</cx:pt>
          <cx:pt idx="44289">17101</cx:pt>
          <cx:pt idx="44290">18183</cx:pt>
          <cx:pt idx="44291">22212</cx:pt>
          <cx:pt idx="44292">11234</cx:pt>
          <cx:pt idx="44293">16529</cx:pt>
          <cx:pt idx="44294">12979</cx:pt>
          <cx:pt idx="44295">23234</cx:pt>
          <cx:pt idx="44296">14844</cx:pt>
          <cx:pt idx="44297">18404</cx:pt>
          <cx:pt idx="44298">13056</cx:pt>
          <cx:pt idx="44299">15429</cx:pt>
          <cx:pt idx="44300">21461</cx:pt>
          <cx:pt idx="44301">17111</cx:pt>
          <cx:pt idx="44302">18762</cx:pt>
          <cx:pt idx="44303">20036</cx:pt>
          <cx:pt idx="44304">15134</cx:pt>
          <cx:pt idx="44305">22181</cx:pt>
          <cx:pt idx="44306">14613</cx:pt>
          <cx:pt idx="44307">20288</cx:pt>
          <cx:pt idx="44308">15663</cx:pt>
          <cx:pt idx="44309">20741</cx:pt>
          <cx:pt idx="44310">21003</cx:pt>
          <cx:pt idx="44311">11385</cx:pt>
          <cx:pt idx="44312">11628</cx:pt>
          <cx:pt idx="44313">22821</cx:pt>
          <cx:pt idx="44314">19734</cx:pt>
          <cx:pt idx="44315">14108</cx:pt>
          <cx:pt idx="44316">10779</cx:pt>
          <cx:pt idx="44317">16828</cx:pt>
          <cx:pt idx="44318">18381</cx:pt>
          <cx:pt idx="44319">16163</cx:pt>
          <cx:pt idx="44320">15398</cx:pt>
          <cx:pt idx="44321">20549</cx:pt>
          <cx:pt idx="44322">12247</cx:pt>
          <cx:pt idx="44323">13021</cx:pt>
          <cx:pt idx="44324">11052</cx:pt>
          <cx:pt idx="44325">9121</cx:pt>
          <cx:pt idx="44326">13637</cx:pt>
          <cx:pt idx="44327">10814</cx:pt>
          <cx:pt idx="44328">9783</cx:pt>
          <cx:pt idx="44329">10827</cx:pt>
          <cx:pt idx="44330">15855</cx:pt>
          <cx:pt idx="44331">22543</cx:pt>
          <cx:pt idx="44332">23419</cx:pt>
          <cx:pt idx="44333">10441</cx:pt>
          <cx:pt idx="44334">13026</cx:pt>
          <cx:pt idx="44335">18180</cx:pt>
          <cx:pt idx="44336">20013</cx:pt>
          <cx:pt idx="44337">13529</cx:pt>
          <cx:pt idx="44338">12516</cx:pt>
          <cx:pt idx="44339">19337</cx:pt>
          <cx:pt idx="44340">13586</cx:pt>
          <cx:pt idx="44341">22575</cx:pt>
          <cx:pt idx="44342">20895</cx:pt>
          <cx:pt idx="44343">15826</cx:pt>
          <cx:pt idx="44344">10926</cx:pt>
          <cx:pt idx="44345">21370</cx:pt>
          <cx:pt idx="44346">13063</cx:pt>
          <cx:pt idx="44347">19600</cx:pt>
          <cx:pt idx="44348">15591</cx:pt>
          <cx:pt idx="44349">11195</cx:pt>
          <cx:pt idx="44350">14256</cx:pt>
          <cx:pt idx="44351">8877</cx:pt>
          <cx:pt idx="44352">18672</cx:pt>
          <cx:pt idx="44353">13316</cx:pt>
          <cx:pt idx="44354">10024</cx:pt>
          <cx:pt idx="44355">13734</cx:pt>
          <cx:pt idx="44356">15902</cx:pt>
          <cx:pt idx="44357">12933</cx:pt>
          <cx:pt idx="44358">19475</cx:pt>
          <cx:pt idx="44359">11654</cx:pt>
          <cx:pt idx="44360">9897</cx:pt>
          <cx:pt idx="44361">19990</cx:pt>
          <cx:pt idx="44362">14524</cx:pt>
          <cx:pt idx="44363">12464</cx:pt>
          <cx:pt idx="44364">19538</cx:pt>
          <cx:pt idx="44365">16241</cx:pt>
          <cx:pt idx="44366">17930</cx:pt>
          <cx:pt idx="44367">17411</cx:pt>
          <cx:pt idx="44368">15299</cx:pt>
          <cx:pt idx="44369">13601</cx:pt>
          <cx:pt idx="44370">16610</cx:pt>
          <cx:pt idx="44371">17533</cx:pt>
          <cx:pt idx="44372">9946</cx:pt>
          <cx:pt idx="44373">8864</cx:pt>
          <cx:pt idx="44374">13981</cx:pt>
          <cx:pt idx="44375">12084</cx:pt>
          <cx:pt idx="44376">21737</cx:pt>
          <cx:pt idx="44377">12114</cx:pt>
          <cx:pt idx="44378">22270</cx:pt>
          <cx:pt idx="44379">21746</cx:pt>
          <cx:pt idx="44380">17421</cx:pt>
          <cx:pt idx="44381">12321</cx:pt>
          <cx:pt idx="44382">17781</cx:pt>
          <cx:pt idx="44383">9613</cx:pt>
          <cx:pt idx="44384">23460</cx:pt>
          <cx:pt idx="44385">22194</cx:pt>
          <cx:pt idx="44386">14582</cx:pt>
          <cx:pt idx="44387">18390</cx:pt>
          <cx:pt idx="44388">12440</cx:pt>
          <cx:pt idx="44389">9154</cx:pt>
          <cx:pt idx="44390">20461</cx:pt>
          <cx:pt idx="44391">11365</cx:pt>
          <cx:pt idx="44392">11513</cx:pt>
          <cx:pt idx="44393">20901</cx:pt>
          <cx:pt idx="44394">15450</cx:pt>
          <cx:pt idx="44395">10665</cx:pt>
          <cx:pt idx="44396">19584</cx:pt>
          <cx:pt idx="44397">13830</cx:pt>
          <cx:pt idx="44398">20911</cx:pt>
          <cx:pt idx="44399">19356</cx:pt>
          <cx:pt idx="44400">22216</cx:pt>
          <cx:pt idx="44401">24684</cx:pt>
          <cx:pt idx="44402">21137</cx:pt>
          <cx:pt idx="44403">20470</cx:pt>
          <cx:pt idx="44404">16503</cx:pt>
          <cx:pt idx="44405">19148</cx:pt>
          <cx:pt idx="44406">21522</cx:pt>
          <cx:pt idx="44407">8873</cx:pt>
          <cx:pt idx="44408">10956</cx:pt>
          <cx:pt idx="44409">19508</cx:pt>
          <cx:pt idx="44410">19300</cx:pt>
          <cx:pt idx="44411">9404</cx:pt>
          <cx:pt idx="44412">12260</cx:pt>
          <cx:pt idx="44413">12634</cx:pt>
          <cx:pt idx="44414">18044</cx:pt>
          <cx:pt idx="44415">17214</cx:pt>
          <cx:pt idx="44416">11961</cx:pt>
          <cx:pt idx="44417">19854</cx:pt>
          <cx:pt idx="44418">14354</cx:pt>
          <cx:pt idx="44419">22301</cx:pt>
          <cx:pt idx="44420">14790</cx:pt>
          <cx:pt idx="44421">18591</cx:pt>
          <cx:pt idx="44422">12711</cx:pt>
          <cx:pt idx="44423">11521</cx:pt>
          <cx:pt idx="44424">22508</cx:pt>
          <cx:pt idx="44425">11136</cx:pt>
          <cx:pt idx="44426">11530</cx:pt>
          <cx:pt idx="44427">15273</cx:pt>
          <cx:pt idx="44428">14683</cx:pt>
          <cx:pt idx="44429">20459</cx:pt>
          <cx:pt idx="44430">11368</cx:pt>
          <cx:pt idx="44431">10799</cx:pt>
          <cx:pt idx="44432">22175</cx:pt>
          <cx:pt idx="44433">17346</cx:pt>
          <cx:pt idx="44434">8062</cx:pt>
          <cx:pt idx="44435">17482</cx:pt>
          <cx:pt idx="44436">22871</cx:pt>
          <cx:pt idx="44437">14645</cx:pt>
          <cx:pt idx="44438">23037</cx:pt>
          <cx:pt idx="44439">21342</cx:pt>
          <cx:pt idx="44440">11710</cx:pt>
          <cx:pt idx="44441">17758</cx:pt>
          <cx:pt idx="44442">22089</cx:pt>
          <cx:pt idx="44443">17346</cx:pt>
          <cx:pt idx="44444">17765</cx:pt>
          <cx:pt idx="44445">23075</cx:pt>
          <cx:pt idx="44446">13767</cx:pt>
          <cx:pt idx="44447">15871</cx:pt>
          <cx:pt idx="44448">20245</cx:pt>
          <cx:pt idx="44449">12877</cx:pt>
          <cx:pt idx="44450">24496</cx:pt>
          <cx:pt idx="44451">23426</cx:pt>
          <cx:pt idx="44452">15866</cx:pt>
          <cx:pt idx="44453">22205</cx:pt>
          <cx:pt idx="44454">21210</cx:pt>
          <cx:pt idx="44455">22964</cx:pt>
          <cx:pt idx="44456">17373</cx:pt>
          <cx:pt idx="44457">15274</cx:pt>
          <cx:pt idx="44458">15883</cx:pt>
          <cx:pt idx="44459">11414</cx:pt>
          <cx:pt idx="44460">21767</cx:pt>
          <cx:pt idx="44461">23761</cx:pt>
          <cx:pt idx="44462">18444</cx:pt>
          <cx:pt idx="44463">14288</cx:pt>
          <cx:pt idx="44464">11895</cx:pt>
          <cx:pt idx="44465">22829</cx:pt>
          <cx:pt idx="44466">10155</cx:pt>
          <cx:pt idx="44467">16179</cx:pt>
          <cx:pt idx="44468">16318</cx:pt>
          <cx:pt idx="44469">19165</cx:pt>
          <cx:pt idx="44470">12388</cx:pt>
          <cx:pt idx="44471">9689</cx:pt>
          <cx:pt idx="44472">11443</cx:pt>
          <cx:pt idx="44473">13391</cx:pt>
          <cx:pt idx="44474">17888</cx:pt>
          <cx:pt idx="44475">21325</cx:pt>
          <cx:pt idx="44476">16088</cx:pt>
          <cx:pt idx="44477">19595</cx:pt>
          <cx:pt idx="44478">22339</cx:pt>
          <cx:pt idx="44479">19949</cx:pt>
          <cx:pt idx="44480">15893</cx:pt>
          <cx:pt idx="44481">9525</cx:pt>
          <cx:pt idx="44482">20879</cx:pt>
          <cx:pt idx="44483">17668</cx:pt>
          <cx:pt idx="44484">17003</cx:pt>
          <cx:pt idx="44485">13291</cx:pt>
          <cx:pt idx="44486">16260</cx:pt>
          <cx:pt idx="44487">24642</cx:pt>
          <cx:pt idx="44488">13786</cx:pt>
          <cx:pt idx="44489">14524</cx:pt>
          <cx:pt idx="44490">13296</cx:pt>
          <cx:pt idx="44491">10985</cx:pt>
          <cx:pt idx="44492">18113</cx:pt>
          <cx:pt idx="44493">11752</cx:pt>
          <cx:pt idx="44494">12516</cx:pt>
          <cx:pt idx="44495">18944</cx:pt>
          <cx:pt idx="44496">22395</cx:pt>
          <cx:pt idx="44497">8545</cx:pt>
          <cx:pt idx="44498">17148</cx:pt>
          <cx:pt idx="44499">24659</cx:pt>
          <cx:pt idx="44500">22488</cx:pt>
          <cx:pt idx="44501">16686</cx:pt>
          <cx:pt idx="44502">12984</cx:pt>
          <cx:pt idx="44503">9356</cx:pt>
          <cx:pt idx="44504">11434</cx:pt>
          <cx:pt idx="44505">16860</cx:pt>
          <cx:pt idx="44506">13346</cx:pt>
          <cx:pt idx="44507">17234</cx:pt>
          <cx:pt idx="44508">15483</cx:pt>
          <cx:pt idx="44509">24100</cx:pt>
          <cx:pt idx="44510">14277</cx:pt>
          <cx:pt idx="44511">11269</cx:pt>
          <cx:pt idx="44512">15331</cx:pt>
          <cx:pt idx="44513">16024</cx:pt>
          <cx:pt idx="44514">15162</cx:pt>
          <cx:pt idx="44515">15259</cx:pt>
          <cx:pt idx="44516">9111</cx:pt>
          <cx:pt idx="44517">19549</cx:pt>
          <cx:pt idx="44518">22262</cx:pt>
          <cx:pt idx="44519">23106</cx:pt>
          <cx:pt idx="44520">19288</cx:pt>
          <cx:pt idx="44521">8677</cx:pt>
          <cx:pt idx="44522">11147</cx:pt>
          <cx:pt idx="44523">15180</cx:pt>
          <cx:pt idx="44524">13986</cx:pt>
          <cx:pt idx="44525">8047</cx:pt>
          <cx:pt idx="44526">8194</cx:pt>
          <cx:pt idx="44527">15183</cx:pt>
          <cx:pt idx="44528">12238</cx:pt>
          <cx:pt idx="44529">19470</cx:pt>
          <cx:pt idx="44530">14691</cx:pt>
          <cx:pt idx="44531">13566</cx:pt>
          <cx:pt idx="44532">7696</cx:pt>
          <cx:pt idx="44533">22769</cx:pt>
          <cx:pt idx="44534">14038</cx:pt>
          <cx:pt idx="44535">15418</cx:pt>
          <cx:pt idx="44536">16970</cx:pt>
          <cx:pt idx="44537">11005</cx:pt>
          <cx:pt idx="44538">12111</cx:pt>
          <cx:pt idx="44539">21309</cx:pt>
          <cx:pt idx="44540">14139</cx:pt>
          <cx:pt idx="44541">12817</cx:pt>
          <cx:pt idx="44542">10030</cx:pt>
          <cx:pt idx="44543">17757</cx:pt>
          <cx:pt idx="44544">16129</cx:pt>
          <cx:pt idx="44545">19985</cx:pt>
          <cx:pt idx="44546">21567</cx:pt>
          <cx:pt idx="44547">21108</cx:pt>
          <cx:pt idx="44548">12831</cx:pt>
          <cx:pt idx="44549">21155</cx:pt>
          <cx:pt idx="44550">11681</cx:pt>
          <cx:pt idx="44551">10336</cx:pt>
          <cx:pt idx="44552">14436</cx:pt>
          <cx:pt idx="44553">19410</cx:pt>
          <cx:pt idx="44554">10889</cx:pt>
          <cx:pt idx="44555">18874</cx:pt>
          <cx:pt idx="44556">13739</cx:pt>
          <cx:pt idx="44557">14340</cx:pt>
          <cx:pt idx="44558">10530</cx:pt>
          <cx:pt idx="44559">16111</cx:pt>
          <cx:pt idx="44560">16189</cx:pt>
          <cx:pt idx="44561">13461</cx:pt>
          <cx:pt idx="44562">11855</cx:pt>
          <cx:pt idx="44563">11610</cx:pt>
          <cx:pt idx="44564">15488</cx:pt>
          <cx:pt idx="44565">19584</cx:pt>
          <cx:pt idx="44566">16197</cx:pt>
          <cx:pt idx="44567">24034</cx:pt>
          <cx:pt idx="44568">10693</cx:pt>
          <cx:pt idx="44569">17587</cx:pt>
          <cx:pt idx="44570">19219</cx:pt>
          <cx:pt idx="44571">12249</cx:pt>
          <cx:pt idx="44572">13402</cx:pt>
          <cx:pt idx="44573">10095</cx:pt>
          <cx:pt idx="44574">18079</cx:pt>
          <cx:pt idx="44575">15310</cx:pt>
          <cx:pt idx="44576">15274</cx:pt>
          <cx:pt idx="44577">21202</cx:pt>
          <cx:pt idx="44578">9702</cx:pt>
          <cx:pt idx="44579">9174</cx:pt>
          <cx:pt idx="44580">14333</cx:pt>
          <cx:pt idx="44581">19923</cx:pt>
          <cx:pt idx="44582">20004</cx:pt>
          <cx:pt idx="44583">12682</cx:pt>
          <cx:pt idx="44584">12380</cx:pt>
          <cx:pt idx="44585">17056</cx:pt>
          <cx:pt idx="44586">11532</cx:pt>
          <cx:pt idx="44587">22018</cx:pt>
          <cx:pt idx="44588">12842</cx:pt>
          <cx:pt idx="44589">11636</cx:pt>
          <cx:pt idx="44590">15247</cx:pt>
          <cx:pt idx="44591">7900</cx:pt>
          <cx:pt idx="44592">21858</cx:pt>
          <cx:pt idx="44593">14044</cx:pt>
          <cx:pt idx="44594">16628</cx:pt>
          <cx:pt idx="44595">14850</cx:pt>
          <cx:pt idx="44596">11080</cx:pt>
          <cx:pt idx="44597">17849</cx:pt>
          <cx:pt idx="44598">16347</cx:pt>
          <cx:pt idx="44599">23719</cx:pt>
          <cx:pt idx="44600">12366</cx:pt>
          <cx:pt idx="44601">14416</cx:pt>
          <cx:pt idx="44602">18077</cx:pt>
          <cx:pt idx="44603">18667</cx:pt>
          <cx:pt idx="44604">10119</cx:pt>
          <cx:pt idx="44605">16753</cx:pt>
          <cx:pt idx="44606">8268</cx:pt>
          <cx:pt idx="44607">10220</cx:pt>
          <cx:pt idx="44608">15463</cx:pt>
          <cx:pt idx="44609">21513</cx:pt>
          <cx:pt idx="44610">17775</cx:pt>
          <cx:pt idx="44611">15211</cx:pt>
          <cx:pt idx="44612">14042</cx:pt>
          <cx:pt idx="44613">17913</cx:pt>
          <cx:pt idx="44614">14957</cx:pt>
          <cx:pt idx="44615">23026</cx:pt>
          <cx:pt idx="44616">16492</cx:pt>
          <cx:pt idx="44617">9941</cx:pt>
          <cx:pt idx="44618">23809</cx:pt>
          <cx:pt idx="44619">13724</cx:pt>
          <cx:pt idx="44620">10720</cx:pt>
          <cx:pt idx="44621">11713</cx:pt>
          <cx:pt idx="44622">22346</cx:pt>
          <cx:pt idx="44623">15372</cx:pt>
          <cx:pt idx="44624">14964</cx:pt>
          <cx:pt idx="44625">19093</cx:pt>
          <cx:pt idx="44626">15889</cx:pt>
          <cx:pt idx="44627">10990</cx:pt>
          <cx:pt idx="44628">16808</cx:pt>
          <cx:pt idx="44629">20111</cx:pt>
          <cx:pt idx="44630">14118</cx:pt>
          <cx:pt idx="44631">11169</cx:pt>
          <cx:pt idx="44632">24017</cx:pt>
          <cx:pt idx="44633">8770</cx:pt>
          <cx:pt idx="44634">12772</cx:pt>
          <cx:pt idx="44635">13678</cx:pt>
          <cx:pt idx="44636">14296</cx:pt>
          <cx:pt idx="44637">10737</cx:pt>
          <cx:pt idx="44638">12183</cx:pt>
          <cx:pt idx="44639">22714</cx:pt>
          <cx:pt idx="44640">14687</cx:pt>
          <cx:pt idx="44641">15844</cx:pt>
          <cx:pt idx="44642">22255</cx:pt>
          <cx:pt idx="44643">17807</cx:pt>
          <cx:pt idx="44644">11207</cx:pt>
          <cx:pt idx="44645">17074</cx:pt>
          <cx:pt idx="44646">11018</cx:pt>
          <cx:pt idx="44647">18106</cx:pt>
          <cx:pt idx="44648">19393</cx:pt>
          <cx:pt idx="44649">12530</cx:pt>
          <cx:pt idx="44650">21617</cx:pt>
          <cx:pt idx="44651">20809</cx:pt>
          <cx:pt idx="44652">19391</cx:pt>
          <cx:pt idx="44653">17699</cx:pt>
          <cx:pt idx="44654">18942</cx:pt>
          <cx:pt idx="44655">13811</cx:pt>
          <cx:pt idx="44656">19879</cx:pt>
          <cx:pt idx="44657">23438</cx:pt>
          <cx:pt idx="44658">16745</cx:pt>
          <cx:pt idx="44659">16005</cx:pt>
          <cx:pt idx="44660">16482</cx:pt>
          <cx:pt idx="44661">22529</cx:pt>
          <cx:pt idx="44662">11487</cx:pt>
          <cx:pt idx="44663">17174</cx:pt>
          <cx:pt idx="44664">13943</cx:pt>
          <cx:pt idx="44665">19313</cx:pt>
          <cx:pt idx="44666">10563</cx:pt>
          <cx:pt idx="44667">17975</cx:pt>
          <cx:pt idx="44668">17179</cx:pt>
          <cx:pt idx="44669">16808</cx:pt>
          <cx:pt idx="44670">18470</cx:pt>
          <cx:pt idx="44671">16427</cx:pt>
          <cx:pt idx="44672">9700</cx:pt>
          <cx:pt idx="44673">19031</cx:pt>
          <cx:pt idx="44674">10738</cx:pt>
          <cx:pt idx="44675">15553</cx:pt>
          <cx:pt idx="44676">13087</cx:pt>
          <cx:pt idx="44677">19463</cx:pt>
          <cx:pt idx="44678">15995</cx:pt>
          <cx:pt idx="44679">23013</cx:pt>
          <cx:pt idx="44680">17686</cx:pt>
          <cx:pt idx="44681">22834</cx:pt>
          <cx:pt idx="44682">20731</cx:pt>
          <cx:pt idx="44683">19741</cx:pt>
          <cx:pt idx="44684">10122</cx:pt>
          <cx:pt idx="44685">16378</cx:pt>
          <cx:pt idx="44686">17293</cx:pt>
          <cx:pt idx="44687">20107</cx:pt>
          <cx:pt idx="44688">16370</cx:pt>
          <cx:pt idx="44689">17829</cx:pt>
          <cx:pt idx="44690">14078</cx:pt>
          <cx:pt idx="44691">9586</cx:pt>
          <cx:pt idx="44692">15082</cx:pt>
          <cx:pt idx="44693">11779</cx:pt>
          <cx:pt idx="44694">13019</cx:pt>
          <cx:pt idx="44695">17655</cx:pt>
          <cx:pt idx="44696">18088</cx:pt>
          <cx:pt idx="44697">16113</cx:pt>
          <cx:pt idx="44698">11420</cx:pt>
          <cx:pt idx="44699">12342</cx:pt>
          <cx:pt idx="44700">21472</cx:pt>
          <cx:pt idx="44701">21701</cx:pt>
          <cx:pt idx="44702">17255</cx:pt>
          <cx:pt idx="44703">10287</cx:pt>
          <cx:pt idx="44704">22154</cx:pt>
          <cx:pt idx="44705">16720</cx:pt>
          <cx:pt idx="44706">11370</cx:pt>
          <cx:pt idx="44707">21420</cx:pt>
          <cx:pt idx="44708">19560</cx:pt>
          <cx:pt idx="44709">13277</cx:pt>
          <cx:pt idx="44710">17567</cx:pt>
          <cx:pt idx="44711">14180</cx:pt>
          <cx:pt idx="44712">17770</cx:pt>
          <cx:pt idx="44713">24015</cx:pt>
          <cx:pt idx="44714">9962</cx:pt>
          <cx:pt idx="44715">16432</cx:pt>
          <cx:pt idx="44716">9697</cx:pt>
          <cx:pt idx="44717">14833</cx:pt>
          <cx:pt idx="44718">13315</cx:pt>
          <cx:pt idx="44719">14945</cx:pt>
          <cx:pt idx="44720">14844</cx:pt>
          <cx:pt idx="44721">22779</cx:pt>
          <cx:pt idx="44722">23543</cx:pt>
          <cx:pt idx="44723">19464</cx:pt>
          <cx:pt idx="44724">9302</cx:pt>
          <cx:pt idx="44725">15381</cx:pt>
          <cx:pt idx="44726">13040</cx:pt>
          <cx:pt idx="44727">14610</cx:pt>
          <cx:pt idx="44728">13611</cx:pt>
          <cx:pt idx="44729">10005</cx:pt>
          <cx:pt idx="44730">15316</cx:pt>
          <cx:pt idx="44731">8687</cx:pt>
          <cx:pt idx="44732">20306</cx:pt>
          <cx:pt idx="44733">21309</cx:pt>
          <cx:pt idx="44734">15089</cx:pt>
          <cx:pt idx="44735">9339</cx:pt>
          <cx:pt idx="44736">13706</cx:pt>
          <cx:pt idx="44737">23722</cx:pt>
          <cx:pt idx="44738">20350</cx:pt>
          <cx:pt idx="44739">15856</cx:pt>
          <cx:pt idx="44740">13065</cx:pt>
          <cx:pt idx="44741">15335</cx:pt>
          <cx:pt idx="44742">9560</cx:pt>
          <cx:pt idx="44743">8743</cx:pt>
          <cx:pt idx="44744">13944</cx:pt>
          <cx:pt idx="44745">15962</cx:pt>
          <cx:pt idx="44746">14480</cx:pt>
          <cx:pt idx="44747">14987</cx:pt>
          <cx:pt idx="44748">22909</cx:pt>
          <cx:pt idx="44749">15767</cx:pt>
          <cx:pt idx="44750">17325</cx:pt>
          <cx:pt idx="44751">21483</cx:pt>
          <cx:pt idx="44752">14380</cx:pt>
          <cx:pt idx="44753">13068</cx:pt>
          <cx:pt idx="44754">17715</cx:pt>
          <cx:pt idx="44755">12557</cx:pt>
          <cx:pt idx="44756">22275</cx:pt>
          <cx:pt idx="44757">17509</cx:pt>
          <cx:pt idx="44758">9207</cx:pt>
          <cx:pt idx="44759">18373</cx:pt>
          <cx:pt idx="44760">21349</cx:pt>
          <cx:pt idx="44761">14268</cx:pt>
          <cx:pt idx="44762">21031</cx:pt>
          <cx:pt idx="44763">10985</cx:pt>
          <cx:pt idx="44764">7801</cx:pt>
          <cx:pt idx="44765">23444</cx:pt>
          <cx:pt idx="44766">10273</cx:pt>
          <cx:pt idx="44767">24035</cx:pt>
          <cx:pt idx="44768">19947</cx:pt>
          <cx:pt idx="44769">21546</cx:pt>
          <cx:pt idx="44770">14225</cx:pt>
          <cx:pt idx="44771">17123</cx:pt>
          <cx:pt idx="44772">14066</cx:pt>
          <cx:pt idx="44773">23465</cx:pt>
          <cx:pt idx="44774">14416</cx:pt>
          <cx:pt idx="44775">9255</cx:pt>
          <cx:pt idx="44776">14340</cx:pt>
          <cx:pt idx="44777">16082</cx:pt>
          <cx:pt idx="44778">15046</cx:pt>
          <cx:pt idx="44779">10992</cx:pt>
          <cx:pt idx="44780">13656</cx:pt>
          <cx:pt idx="44781">10335</cx:pt>
          <cx:pt idx="44782">21164</cx:pt>
          <cx:pt idx="44783">23328</cx:pt>
          <cx:pt idx="44784">13468</cx:pt>
          <cx:pt idx="44785">14702</cx:pt>
          <cx:pt idx="44786">17952</cx:pt>
          <cx:pt idx="44787">22399</cx:pt>
          <cx:pt idx="44788">18802</cx:pt>
          <cx:pt idx="44789">8721</cx:pt>
          <cx:pt idx="44790">22589</cx:pt>
          <cx:pt idx="44791">20507</cx:pt>
          <cx:pt idx="44792">12325</cx:pt>
          <cx:pt idx="44793">15602</cx:pt>
          <cx:pt idx="44794">11661</cx:pt>
          <cx:pt idx="44795">18476</cx:pt>
          <cx:pt idx="44796">13794</cx:pt>
          <cx:pt idx="44797">21698</cx:pt>
          <cx:pt idx="44798">10942</cx:pt>
          <cx:pt idx="44799">16384</cx:pt>
          <cx:pt idx="44800">14904</cx:pt>
          <cx:pt idx="44801">11810</cx:pt>
          <cx:pt idx="44802">11317</cx:pt>
          <cx:pt idx="44803">17411</cx:pt>
          <cx:pt idx="44804">22455</cx:pt>
          <cx:pt idx="44805">21782</cx:pt>
          <cx:pt idx="44806">15085</cx:pt>
          <cx:pt idx="44807">11352</cx:pt>
          <cx:pt idx="44808">15079</cx:pt>
          <cx:pt idx="44809">11661</cx:pt>
          <cx:pt idx="44810">8328</cx:pt>
          <cx:pt idx="44811">9608</cx:pt>
          <cx:pt idx="44812">12977</cx:pt>
          <cx:pt idx="44813">9664</cx:pt>
          <cx:pt idx="44814">16331</cx:pt>
          <cx:pt idx="44815">12652</cx:pt>
          <cx:pt idx="44816">12914</cx:pt>
          <cx:pt idx="44817">19463</cx:pt>
          <cx:pt idx="44818">20752</cx:pt>
          <cx:pt idx="44819">21667</cx:pt>
          <cx:pt idx="44820">8437</cx:pt>
          <cx:pt idx="44821">20075</cx:pt>
          <cx:pt idx="44822">21145</cx:pt>
          <cx:pt idx="44823">22417</cx:pt>
          <cx:pt idx="44824">22392</cx:pt>
          <cx:pt idx="44825">9295</cx:pt>
          <cx:pt idx="44826">18303</cx:pt>
          <cx:pt idx="44827">15787</cx:pt>
          <cx:pt idx="44828">13922</cx:pt>
          <cx:pt idx="44829">11837</cx:pt>
          <cx:pt idx="44830">22533</cx:pt>
          <cx:pt idx="44831">16615</cx:pt>
          <cx:pt idx="44832">16531</cx:pt>
          <cx:pt idx="44833">16057</cx:pt>
          <cx:pt idx="44834">21842</cx:pt>
          <cx:pt idx="44835">12287</cx:pt>
          <cx:pt idx="44836">14879</cx:pt>
          <cx:pt idx="44837">15471</cx:pt>
          <cx:pt idx="44838">22584</cx:pt>
          <cx:pt idx="44839">10757</cx:pt>
          <cx:pt idx="44840">14353</cx:pt>
          <cx:pt idx="44841">22813</cx:pt>
          <cx:pt idx="44842">22415</cx:pt>
          <cx:pt idx="44843">20155</cx:pt>
          <cx:pt idx="44844">18182</cx:pt>
          <cx:pt idx="44845">13560</cx:pt>
          <cx:pt idx="44846">13517</cx:pt>
          <cx:pt idx="44847">14258</cx:pt>
          <cx:pt idx="44848">22108</cx:pt>
          <cx:pt idx="44849">12777</cx:pt>
          <cx:pt idx="44850">21703</cx:pt>
          <cx:pt idx="44851">12973</cx:pt>
          <cx:pt idx="44852">9037</cx:pt>
          <cx:pt idx="44853">13790</cx:pt>
          <cx:pt idx="44854">15079</cx:pt>
          <cx:pt idx="44855">15200</cx:pt>
          <cx:pt idx="44856">12521</cx:pt>
          <cx:pt idx="44857">15345</cx:pt>
          <cx:pt idx="44858">22476</cx:pt>
          <cx:pt idx="44859">16102</cx:pt>
          <cx:pt idx="44860">14959</cx:pt>
          <cx:pt idx="44861">9470</cx:pt>
          <cx:pt idx="44862">21703</cx:pt>
          <cx:pt idx="44863">13918</cx:pt>
          <cx:pt idx="44864">22506</cx:pt>
          <cx:pt idx="44865">11714</cx:pt>
          <cx:pt idx="44866">22965</cx:pt>
          <cx:pt idx="44867">10967</cx:pt>
          <cx:pt idx="44868">16259</cx:pt>
          <cx:pt idx="44869">9130</cx:pt>
          <cx:pt idx="44870">16490</cx:pt>
          <cx:pt idx="44871">20741</cx:pt>
          <cx:pt idx="44872">21051</cx:pt>
          <cx:pt idx="44873">8662</cx:pt>
          <cx:pt idx="44874">21221</cx:pt>
          <cx:pt idx="44875">20012</cx:pt>
          <cx:pt idx="44876">19722</cx:pt>
          <cx:pt idx="44877">20151</cx:pt>
          <cx:pt idx="44878">10517</cx:pt>
          <cx:pt idx="44879">12244</cx:pt>
          <cx:pt idx="44880">13614</cx:pt>
          <cx:pt idx="44881">7925</cx:pt>
          <cx:pt idx="44882">12356</cx:pt>
          <cx:pt idx="44883">22099</cx:pt>
          <cx:pt idx="44884">18489</cx:pt>
          <cx:pt idx="44885">19494</cx:pt>
          <cx:pt idx="44886">11443</cx:pt>
          <cx:pt idx="44887">19715</cx:pt>
          <cx:pt idx="44888">21514</cx:pt>
          <cx:pt idx="44889">14189</cx:pt>
          <cx:pt idx="44890">10104</cx:pt>
          <cx:pt idx="44891">22329</cx:pt>
          <cx:pt idx="44892">19315</cx:pt>
          <cx:pt idx="44893">19048</cx:pt>
          <cx:pt idx="44894">13395</cx:pt>
          <cx:pt idx="44895">24290</cx:pt>
          <cx:pt idx="44896">9545</cx:pt>
          <cx:pt idx="44897">13690</cx:pt>
          <cx:pt idx="44898">11231</cx:pt>
          <cx:pt idx="44899">22598</cx:pt>
          <cx:pt idx="44900">13517</cx:pt>
          <cx:pt idx="44901">14175</cx:pt>
          <cx:pt idx="44902">18238</cx:pt>
          <cx:pt idx="44903">8377</cx:pt>
          <cx:pt idx="44904">9104</cx:pt>
          <cx:pt idx="44905">14958</cx:pt>
          <cx:pt idx="44906">8096</cx:pt>
          <cx:pt idx="44907">12439</cx:pt>
          <cx:pt idx="44908">23954</cx:pt>
          <cx:pt idx="44909">21965</cx:pt>
          <cx:pt idx="44910">22623</cx:pt>
          <cx:pt idx="44911">11048</cx:pt>
          <cx:pt idx="44912">15587</cx:pt>
          <cx:pt idx="44913">17300</cx:pt>
          <cx:pt idx="44914">15051</cx:pt>
          <cx:pt idx="44915">16976</cx:pt>
          <cx:pt idx="44916">12456</cx:pt>
          <cx:pt idx="44917">13918</cx:pt>
          <cx:pt idx="44918">23169</cx:pt>
          <cx:pt idx="44919">21896</cx:pt>
          <cx:pt idx="44920">11789</cx:pt>
          <cx:pt idx="44921">11529</cx:pt>
          <cx:pt idx="44922">11222</cx:pt>
          <cx:pt idx="44923">23549</cx:pt>
          <cx:pt idx="44924">15309</cx:pt>
          <cx:pt idx="44925">19792</cx:pt>
          <cx:pt idx="44926">11671</cx:pt>
          <cx:pt idx="44927">11479</cx:pt>
          <cx:pt idx="44928">20404</cx:pt>
          <cx:pt idx="44929">21986</cx:pt>
          <cx:pt idx="44930">11900</cx:pt>
          <cx:pt idx="44931">12287</cx:pt>
          <cx:pt idx="44932">23407</cx:pt>
          <cx:pt idx="44933">13294</cx:pt>
          <cx:pt idx="44934">18296</cx:pt>
          <cx:pt idx="44935">15573</cx:pt>
          <cx:pt idx="44936">10821</cx:pt>
          <cx:pt idx="44937">22612</cx:pt>
          <cx:pt idx="44938">16836</cx:pt>
          <cx:pt idx="44939">8243</cx:pt>
          <cx:pt idx="44940">21850</cx:pt>
          <cx:pt idx="44941">19970</cx:pt>
          <cx:pt idx="44942">10337</cx:pt>
          <cx:pt idx="44943">15487</cx:pt>
          <cx:pt idx="44944">20650</cx:pt>
          <cx:pt idx="44945">14589</cx:pt>
          <cx:pt idx="44946">9366</cx:pt>
          <cx:pt idx="44947">21387</cx:pt>
          <cx:pt idx="44948">13438</cx:pt>
          <cx:pt idx="44949">22641</cx:pt>
          <cx:pt idx="44950">21542</cx:pt>
          <cx:pt idx="44951">21282</cx:pt>
          <cx:pt idx="44952">15282</cx:pt>
          <cx:pt idx="44953">12556</cx:pt>
          <cx:pt idx="44954">18129</cx:pt>
          <cx:pt idx="44955">8365</cx:pt>
          <cx:pt idx="44956">17086</cx:pt>
          <cx:pt idx="44957">18537</cx:pt>
          <cx:pt idx="44958">15304</cx:pt>
          <cx:pt idx="44959">12697</cx:pt>
          <cx:pt idx="44960">8899</cx:pt>
          <cx:pt idx="44961">20614</cx:pt>
          <cx:pt idx="44962">18135</cx:pt>
          <cx:pt idx="44963">17723</cx:pt>
          <cx:pt idx="44964">10937</cx:pt>
          <cx:pt idx="44965">14785</cx:pt>
          <cx:pt idx="44966">19349</cx:pt>
          <cx:pt idx="44967">9532</cx:pt>
          <cx:pt idx="44968">14101</cx:pt>
          <cx:pt idx="44969">13362</cx:pt>
          <cx:pt idx="44970">10833</cx:pt>
          <cx:pt idx="44971">17048</cx:pt>
          <cx:pt idx="44972">17147</cx:pt>
          <cx:pt idx="44973">15038</cx:pt>
          <cx:pt idx="44974">12879</cx:pt>
          <cx:pt idx="44975">15171</cx:pt>
          <cx:pt idx="44976">14749</cx:pt>
          <cx:pt idx="44977">14398</cx:pt>
          <cx:pt idx="44978">22911</cx:pt>
          <cx:pt idx="44979">15677</cx:pt>
          <cx:pt idx="44980">18580</cx:pt>
          <cx:pt idx="44981">10686</cx:pt>
          <cx:pt idx="44982">18684</cx:pt>
          <cx:pt idx="44983">17906</cx:pt>
          <cx:pt idx="44984">12087</cx:pt>
          <cx:pt idx="44985">10152</cx:pt>
          <cx:pt idx="44986">11366</cx:pt>
          <cx:pt idx="44987">22109</cx:pt>
          <cx:pt idx="44988">20914</cx:pt>
          <cx:pt idx="44989">23599</cx:pt>
          <cx:pt idx="44990">17229</cx:pt>
          <cx:pt idx="44991">10135</cx:pt>
          <cx:pt idx="44992">14188</cx:pt>
          <cx:pt idx="44993">13779</cx:pt>
          <cx:pt idx="44994">22943</cx:pt>
          <cx:pt idx="44995">11437</cx:pt>
          <cx:pt idx="44996">21029</cx:pt>
          <cx:pt idx="44997">9865</cx:pt>
          <cx:pt idx="44998">15888</cx:pt>
          <cx:pt idx="44999">12020</cx:pt>
          <cx:pt idx="45000">19058</cx:pt>
          <cx:pt idx="45001">17493</cx:pt>
          <cx:pt idx="45002">13830</cx:pt>
          <cx:pt idx="45003">10706</cx:pt>
          <cx:pt idx="45004">15105</cx:pt>
          <cx:pt idx="45005">12092</cx:pt>
          <cx:pt idx="45006">12479</cx:pt>
          <cx:pt idx="45007">10553</cx:pt>
          <cx:pt idx="45008">14160</cx:pt>
          <cx:pt idx="45009">22702</cx:pt>
          <cx:pt idx="45010">17941</cx:pt>
          <cx:pt idx="45011">18133</cx:pt>
          <cx:pt idx="45012">18074</cx:pt>
          <cx:pt idx="45013">10531</cx:pt>
          <cx:pt idx="45014">10210</cx:pt>
          <cx:pt idx="45015">10303</cx:pt>
          <cx:pt idx="45016">16172</cx:pt>
          <cx:pt idx="45017">22240</cx:pt>
          <cx:pt idx="45018">17039</cx:pt>
          <cx:pt idx="45019">23361</cx:pt>
          <cx:pt idx="45020">23885</cx:pt>
          <cx:pt idx="45021">25000</cx:pt>
          <cx:pt idx="45022">24731</cx:pt>
          <cx:pt idx="45023">10590</cx:pt>
          <cx:pt idx="45024">24652</cx:pt>
          <cx:pt idx="45025">13335</cx:pt>
          <cx:pt idx="45026">10989</cx:pt>
          <cx:pt idx="45027">17059</cx:pt>
          <cx:pt idx="45028">15621</cx:pt>
          <cx:pt idx="45029">10052</cx:pt>
          <cx:pt idx="45030">18590</cx:pt>
          <cx:pt idx="45031">15374</cx:pt>
          <cx:pt idx="45032">14130</cx:pt>
          <cx:pt idx="45033">11824</cx:pt>
          <cx:pt idx="45034">11789</cx:pt>
          <cx:pt idx="45035">13956</cx:pt>
          <cx:pt idx="45036">14821</cx:pt>
          <cx:pt idx="45037">21220</cx:pt>
          <cx:pt idx="45038">12757</cx:pt>
          <cx:pt idx="45039">14055</cx:pt>
          <cx:pt idx="45040">16595</cx:pt>
          <cx:pt idx="45041">13572</cx:pt>
          <cx:pt idx="45042">15346</cx:pt>
          <cx:pt idx="45043">7693</cx:pt>
          <cx:pt idx="45044">15244</cx:pt>
          <cx:pt idx="45045">10553</cx:pt>
          <cx:pt idx="45046">11103</cx:pt>
          <cx:pt idx="45047">15469</cx:pt>
          <cx:pt idx="45048">15944</cx:pt>
          <cx:pt idx="45049">11927</cx:pt>
          <cx:pt idx="45050">9936</cx:pt>
          <cx:pt idx="45051">15677</cx:pt>
          <cx:pt idx="45052">21933</cx:pt>
          <cx:pt idx="45053">12337</cx:pt>
          <cx:pt idx="45054">21933</cx:pt>
          <cx:pt idx="45055">14966</cx:pt>
          <cx:pt idx="45056">23396</cx:pt>
          <cx:pt idx="45057">10198</cx:pt>
          <cx:pt idx="45058">24564</cx:pt>
          <cx:pt idx="45059">15892</cx:pt>
          <cx:pt idx="45060">10084</cx:pt>
          <cx:pt idx="45061">14391</cx:pt>
          <cx:pt idx="45062">11934</cx:pt>
          <cx:pt idx="45063">10076</cx:pt>
          <cx:pt idx="45064">20359</cx:pt>
          <cx:pt idx="45065">13326</cx:pt>
          <cx:pt idx="45066">18694</cx:pt>
          <cx:pt idx="45067">21824</cx:pt>
          <cx:pt idx="45068">21447</cx:pt>
          <cx:pt idx="45069">19409</cx:pt>
          <cx:pt idx="45070">16618</cx:pt>
          <cx:pt idx="45071">20466</cx:pt>
          <cx:pt idx="45072">11748</cx:pt>
          <cx:pt idx="45073">15585</cx:pt>
          <cx:pt idx="45074">24760</cx:pt>
          <cx:pt idx="45075">15982</cx:pt>
          <cx:pt idx="45076">13975</cx:pt>
          <cx:pt idx="45077">10673</cx:pt>
          <cx:pt idx="45078">18338</cx:pt>
          <cx:pt idx="45079">12032</cx:pt>
          <cx:pt idx="45080">12395</cx:pt>
          <cx:pt idx="45081">24008</cx:pt>
          <cx:pt idx="45082">12115</cx:pt>
          <cx:pt idx="45083">15776</cx:pt>
          <cx:pt idx="45084">19201</cx:pt>
          <cx:pt idx="45085">16404</cx:pt>
          <cx:pt idx="45086">18748</cx:pt>
          <cx:pt idx="45087">11276</cx:pt>
          <cx:pt idx="45088">21974</cx:pt>
          <cx:pt idx="45089">10526</cx:pt>
          <cx:pt idx="45090">19743</cx:pt>
          <cx:pt idx="45091">21965</cx:pt>
          <cx:pt idx="45092">15053</cx:pt>
          <cx:pt idx="45093">21815</cx:pt>
          <cx:pt idx="45094">14145</cx:pt>
          <cx:pt idx="45095">22160</cx:pt>
          <cx:pt idx="45096">11659</cx:pt>
          <cx:pt idx="45097">13420</cx:pt>
          <cx:pt idx="45098">9844</cx:pt>
          <cx:pt idx="45099">18429</cx:pt>
          <cx:pt idx="45100">11820</cx:pt>
          <cx:pt idx="45101">17867</cx:pt>
          <cx:pt idx="45102">12767</cx:pt>
          <cx:pt idx="45103">14947</cx:pt>
          <cx:pt idx="45104">12359</cx:pt>
          <cx:pt idx="45105">18256</cx:pt>
          <cx:pt idx="45106">17950</cx:pt>
          <cx:pt idx="45107">12688</cx:pt>
          <cx:pt idx="45108">16298</cx:pt>
          <cx:pt idx="45109">20122</cx:pt>
          <cx:pt idx="45110">13395</cx:pt>
          <cx:pt idx="45111">14861</cx:pt>
          <cx:pt idx="45112">15353</cx:pt>
          <cx:pt idx="45113">16102</cx:pt>
          <cx:pt idx="45114">20667</cx:pt>
          <cx:pt idx="45115">11716</cx:pt>
          <cx:pt idx="45116">10685</cx:pt>
          <cx:pt idx="45117">15173</cx:pt>
          <cx:pt idx="45118">9032</cx:pt>
          <cx:pt idx="45119">10790</cx:pt>
          <cx:pt idx="45120">22920</cx:pt>
          <cx:pt idx="45121">20571</cx:pt>
          <cx:pt idx="45122">19718</cx:pt>
          <cx:pt idx="45123">10168</cx:pt>
          <cx:pt idx="45124">10058</cx:pt>
          <cx:pt idx="45125">10729</cx:pt>
          <cx:pt idx="45126">16493</cx:pt>
          <cx:pt idx="45127">11704</cx:pt>
          <cx:pt idx="45128">10370</cx:pt>
          <cx:pt idx="45129">23585</cx:pt>
          <cx:pt idx="45130">21306</cx:pt>
          <cx:pt idx="45131">19253</cx:pt>
          <cx:pt idx="45132">8861</cx:pt>
          <cx:pt idx="45133">23260</cx:pt>
          <cx:pt idx="45134">12254</cx:pt>
          <cx:pt idx="45135">11508</cx:pt>
          <cx:pt idx="45136">14281</cx:pt>
          <cx:pt idx="45137">18531</cx:pt>
          <cx:pt idx="45138">13903</cx:pt>
          <cx:pt idx="45139">8184</cx:pt>
          <cx:pt idx="45140">16212</cx:pt>
          <cx:pt idx="45141">18175</cx:pt>
          <cx:pt idx="45142">19001</cx:pt>
          <cx:pt idx="45143">9042</cx:pt>
          <cx:pt idx="45144">8336</cx:pt>
          <cx:pt idx="45145">10015</cx:pt>
          <cx:pt idx="45146">13612</cx:pt>
          <cx:pt idx="45147">21376</cx:pt>
          <cx:pt idx="45148">22719</cx:pt>
          <cx:pt idx="45149">22653</cx:pt>
          <cx:pt idx="45150">10473</cx:pt>
          <cx:pt idx="45151">21078</cx:pt>
          <cx:pt idx="45152">16898</cx:pt>
          <cx:pt idx="45153">21587</cx:pt>
          <cx:pt idx="45154">20132</cx:pt>
          <cx:pt idx="45155">14372</cx:pt>
          <cx:pt idx="45156">23389</cx:pt>
          <cx:pt idx="45157">12551</cx:pt>
          <cx:pt idx="45158">19488</cx:pt>
          <cx:pt idx="45159">14634</cx:pt>
          <cx:pt idx="45160">10201</cx:pt>
          <cx:pt idx="45161">10341</cx:pt>
          <cx:pt idx="45162">11460</cx:pt>
          <cx:pt idx="45163">12794</cx:pt>
          <cx:pt idx="45164">16216</cx:pt>
          <cx:pt idx="45165">19071</cx:pt>
          <cx:pt idx="45166">20597</cx:pt>
          <cx:pt idx="45167">8842</cx:pt>
          <cx:pt idx="45168">17055</cx:pt>
          <cx:pt idx="45169">12452</cx:pt>
          <cx:pt idx="45170">11582</cx:pt>
          <cx:pt idx="45171">20192</cx:pt>
          <cx:pt idx="45172">9880</cx:pt>
          <cx:pt idx="45173">16933</cx:pt>
          <cx:pt idx="45174">13846</cx:pt>
          <cx:pt idx="45175">19758</cx:pt>
          <cx:pt idx="45176">18948</cx:pt>
          <cx:pt idx="45177">19201</cx:pt>
          <cx:pt idx="45178">23136</cx:pt>
          <cx:pt idx="45179">12131</cx:pt>
          <cx:pt idx="45180">12100</cx:pt>
          <cx:pt idx="45181">19721</cx:pt>
          <cx:pt idx="45182">21725</cx:pt>
          <cx:pt idx="45183">17554</cx:pt>
          <cx:pt idx="45184">19584</cx:pt>
          <cx:pt idx="45185">10962</cx:pt>
          <cx:pt idx="45186">11810</cx:pt>
          <cx:pt idx="45187">12387</cx:pt>
          <cx:pt idx="45188">16254</cx:pt>
          <cx:pt idx="45189">11906</cx:pt>
          <cx:pt idx="45190">21098</cx:pt>
          <cx:pt idx="45191">12649</cx:pt>
          <cx:pt idx="45192">24035</cx:pt>
          <cx:pt idx="45193">20728</cx:pt>
          <cx:pt idx="45194">9693</cx:pt>
          <cx:pt idx="45195">12865</cx:pt>
          <cx:pt idx="45196">13296</cx:pt>
          <cx:pt idx="45197">20010</cx:pt>
          <cx:pt idx="45198">15105</cx:pt>
          <cx:pt idx="45199">23098</cx:pt>
          <cx:pt idx="45200">10223</cx:pt>
          <cx:pt idx="45201">17926</cx:pt>
          <cx:pt idx="45202">15648</cx:pt>
          <cx:pt idx="45203">13660</cx:pt>
          <cx:pt idx="45204">16125</cx:pt>
          <cx:pt idx="45205">11553</cx:pt>
          <cx:pt idx="45206">17672</cx:pt>
          <cx:pt idx="45207">22989</cx:pt>
          <cx:pt idx="45208">18961</cx:pt>
          <cx:pt idx="45209">13186</cx:pt>
          <cx:pt idx="45210">23213</cx:pt>
          <cx:pt idx="45211">11737</cx:pt>
          <cx:pt idx="45212">13149</cx:pt>
          <cx:pt idx="45213">20650</cx:pt>
          <cx:pt idx="45214">20323</cx:pt>
          <cx:pt idx="45215">9187</cx:pt>
          <cx:pt idx="45216">18909</cx:pt>
          <cx:pt idx="45217">19280</cx:pt>
          <cx:pt idx="45218">16834</cx:pt>
          <cx:pt idx="45219">15740</cx:pt>
          <cx:pt idx="45220">15081</cx:pt>
          <cx:pt idx="45221">15173</cx:pt>
          <cx:pt idx="45222">22147</cx:pt>
          <cx:pt idx="45223">9779</cx:pt>
          <cx:pt idx="45224">16008</cx:pt>
          <cx:pt idx="45225">14990</cx:pt>
          <cx:pt idx="45226">19553</cx:pt>
          <cx:pt idx="45227">8103</cx:pt>
          <cx:pt idx="45228">14148</cx:pt>
          <cx:pt idx="45229">21400</cx:pt>
          <cx:pt idx="45230">19076</cx:pt>
          <cx:pt idx="45231">15578</cx:pt>
          <cx:pt idx="45232">10444</cx:pt>
          <cx:pt idx="45233">20575</cx:pt>
          <cx:pt idx="45234">20872</cx:pt>
          <cx:pt idx="45235">18798</cx:pt>
          <cx:pt idx="45236">17149</cx:pt>
          <cx:pt idx="45237">10054</cx:pt>
          <cx:pt idx="45238">17293</cx:pt>
          <cx:pt idx="45239">21912</cx:pt>
          <cx:pt idx="45240">17526</cx:pt>
          <cx:pt idx="45241">12609</cx:pt>
          <cx:pt idx="45242">12170</cx:pt>
          <cx:pt idx="45243">18595</cx:pt>
          <cx:pt idx="45244">9577</cx:pt>
          <cx:pt idx="45245">19191</cx:pt>
          <cx:pt idx="45246">16356</cx:pt>
          <cx:pt idx="45247">10074</cx:pt>
          <cx:pt idx="45248">21967</cx:pt>
          <cx:pt idx="45249">11832</cx:pt>
          <cx:pt idx="45250">12971</cx:pt>
          <cx:pt idx="45251">14657</cx:pt>
          <cx:pt idx="45252">12627</cx:pt>
          <cx:pt idx="45253">13509</cx:pt>
          <cx:pt idx="45254">21507</cx:pt>
          <cx:pt idx="45255">10048</cx:pt>
          <cx:pt idx="45256">12160</cx:pt>
          <cx:pt idx="45257">21306</cx:pt>
          <cx:pt idx="45258">11242</cx:pt>
          <cx:pt idx="45259">21517</cx:pt>
          <cx:pt idx="45260">12226</cx:pt>
          <cx:pt idx="45261">11039</cx:pt>
          <cx:pt idx="45262">12624</cx:pt>
          <cx:pt idx="45263">12601</cx:pt>
          <cx:pt idx="45264">18721</cx:pt>
          <cx:pt idx="45265">16362</cx:pt>
          <cx:pt idx="45266">11819</cx:pt>
          <cx:pt idx="45267">19077</cx:pt>
          <cx:pt idx="45268">11046</cx:pt>
          <cx:pt idx="45269">14545</cx:pt>
          <cx:pt idx="45270">11670</cx:pt>
          <cx:pt idx="45271">18939</cx:pt>
          <cx:pt idx="45272">21348</cx:pt>
          <cx:pt idx="45273">7786</cx:pt>
          <cx:pt idx="45274">10213</cx:pt>
          <cx:pt idx="45275">13976</cx:pt>
          <cx:pt idx="45276">23680</cx:pt>
          <cx:pt idx="45277">12048</cx:pt>
          <cx:pt idx="45278">14492</cx:pt>
          <cx:pt idx="45279">15252</cx:pt>
          <cx:pt idx="45280">11252</cx:pt>
          <cx:pt idx="45281">22830</cx:pt>
          <cx:pt idx="45282">20849</cx:pt>
          <cx:pt idx="45283">20603</cx:pt>
          <cx:pt idx="45284">17472</cx:pt>
          <cx:pt idx="45285">17919</cx:pt>
          <cx:pt idx="45286">11875</cx:pt>
          <cx:pt idx="45287">20721</cx:pt>
          <cx:pt idx="45288">22904</cx:pt>
          <cx:pt idx="45289">14679</cx:pt>
          <cx:pt idx="45290">10806</cx:pt>
          <cx:pt idx="45291">9846</cx:pt>
          <cx:pt idx="45292">12926</cx:pt>
          <cx:pt idx="45293">21890</cx:pt>
          <cx:pt idx="45294">13594</cx:pt>
          <cx:pt idx="45295">12201</cx:pt>
          <cx:pt idx="45296">19704</cx:pt>
          <cx:pt idx="45297">16874</cx:pt>
          <cx:pt idx="45298">18511</cx:pt>
          <cx:pt idx="45299">19079</cx:pt>
          <cx:pt idx="45300">10951</cx:pt>
          <cx:pt idx="45301">17594</cx:pt>
          <cx:pt idx="45302">13006</cx:pt>
          <cx:pt idx="45303">23070</cx:pt>
          <cx:pt idx="45304">12679</cx:pt>
          <cx:pt idx="45305">18634</cx:pt>
          <cx:pt idx="45306">13700</cx:pt>
          <cx:pt idx="45307">18675</cx:pt>
          <cx:pt idx="45308">18874</cx:pt>
          <cx:pt idx="45309">22400</cx:pt>
          <cx:pt idx="45310">21015</cx:pt>
          <cx:pt idx="45311">11082</cx:pt>
          <cx:pt idx="45312">19534</cx:pt>
          <cx:pt idx="45313">13736</cx:pt>
          <cx:pt idx="45314">17743</cx:pt>
          <cx:pt idx="45315">13666</cx:pt>
          <cx:pt idx="45316">14312</cx:pt>
          <cx:pt idx="45317">17057</cx:pt>
          <cx:pt idx="45318">21307</cx:pt>
          <cx:pt idx="45319">20951</cx:pt>
          <cx:pt idx="45320">14098</cx:pt>
          <cx:pt idx="45321">20710</cx:pt>
          <cx:pt idx="45322">20846</cx:pt>
          <cx:pt idx="45323">20747</cx:pt>
          <cx:pt idx="45324">18470</cx:pt>
          <cx:pt idx="45325">23672</cx:pt>
          <cx:pt idx="45326">14131</cx:pt>
          <cx:pt idx="45327">9333</cx:pt>
          <cx:pt idx="45328">19654</cx:pt>
          <cx:pt idx="45329">19457</cx:pt>
          <cx:pt idx="45330">11274</cx:pt>
          <cx:pt idx="45331">17873</cx:pt>
          <cx:pt idx="45332">12493</cx:pt>
          <cx:pt idx="45333">9571</cx:pt>
          <cx:pt idx="45334">20069</cx:pt>
          <cx:pt idx="45335">13750</cx:pt>
          <cx:pt idx="45336">11509</cx:pt>
          <cx:pt idx="45337">21615</cx:pt>
          <cx:pt idx="45338">17801</cx:pt>
          <cx:pt idx="45339">16296</cx:pt>
          <cx:pt idx="45340">13419</cx:pt>
          <cx:pt idx="45341">12693</cx:pt>
          <cx:pt idx="45342">19267</cx:pt>
          <cx:pt idx="45343">13948</cx:pt>
          <cx:pt idx="45344">14821</cx:pt>
          <cx:pt idx="45345">11528</cx:pt>
          <cx:pt idx="45346">24018</cx:pt>
          <cx:pt idx="45347">11164</cx:pt>
          <cx:pt idx="45348">11206</cx:pt>
          <cx:pt idx="45349">8340</cx:pt>
          <cx:pt idx="45350">16087</cx:pt>
          <cx:pt idx="45351">9880</cx:pt>
          <cx:pt idx="45352">15775</cx:pt>
          <cx:pt idx="45353">12511</cx:pt>
          <cx:pt idx="45354">15141</cx:pt>
          <cx:pt idx="45355">13461</cx:pt>
          <cx:pt idx="45356">21335</cx:pt>
          <cx:pt idx="45357">21810</cx:pt>
          <cx:pt idx="45358">11256</cx:pt>
          <cx:pt idx="45359">15830</cx:pt>
          <cx:pt idx="45360">8063</cx:pt>
          <cx:pt idx="45361">19153</cx:pt>
          <cx:pt idx="45362">13381</cx:pt>
          <cx:pt idx="45363">24195</cx:pt>
          <cx:pt idx="45364">13664</cx:pt>
          <cx:pt idx="45365">16621</cx:pt>
          <cx:pt idx="45366">13331</cx:pt>
          <cx:pt idx="45367">19960</cx:pt>
          <cx:pt idx="45368">21408</cx:pt>
          <cx:pt idx="45369">17777</cx:pt>
          <cx:pt idx="45370">13120</cx:pt>
          <cx:pt idx="45371">15293</cx:pt>
          <cx:pt idx="45372">11677</cx:pt>
          <cx:pt idx="45373">10678</cx:pt>
          <cx:pt idx="45374">20539</cx:pt>
          <cx:pt idx="45375">8693</cx:pt>
          <cx:pt idx="45376">13315</cx:pt>
          <cx:pt idx="45377">19198</cx:pt>
          <cx:pt idx="45378">16662</cx:pt>
          <cx:pt idx="45379">18871</cx:pt>
          <cx:pt idx="45380">11232</cx:pt>
          <cx:pt idx="45381">11528</cx:pt>
          <cx:pt idx="45382">10096</cx:pt>
          <cx:pt idx="45383">10689</cx:pt>
          <cx:pt idx="45384">21780</cx:pt>
          <cx:pt idx="45385">13887</cx:pt>
          <cx:pt idx="45386">11623</cx:pt>
          <cx:pt idx="45387">16870</cx:pt>
          <cx:pt idx="45388">24592</cx:pt>
          <cx:pt idx="45389">11447</cx:pt>
          <cx:pt idx="45390">14663</cx:pt>
          <cx:pt idx="45391">15953</cx:pt>
          <cx:pt idx="45392">21773</cx:pt>
          <cx:pt idx="45393">18900</cx:pt>
          <cx:pt idx="45394">8249</cx:pt>
          <cx:pt idx="45395">20602</cx:pt>
          <cx:pt idx="45396">22763</cx:pt>
          <cx:pt idx="45397">9657</cx:pt>
          <cx:pt idx="45398">9622</cx:pt>
          <cx:pt idx="45399">19364</cx:pt>
          <cx:pt idx="45400">21681</cx:pt>
          <cx:pt idx="45401">10325</cx:pt>
          <cx:pt idx="45402">13124</cx:pt>
          <cx:pt idx="45403">15288</cx:pt>
          <cx:pt idx="45404">23710</cx:pt>
          <cx:pt idx="45405">23844</cx:pt>
          <cx:pt idx="45406">13679</cx:pt>
          <cx:pt idx="45407">18629</cx:pt>
          <cx:pt idx="45408">12572</cx:pt>
          <cx:pt idx="45409">20703</cx:pt>
          <cx:pt idx="45410">16780</cx:pt>
          <cx:pt idx="45411">12941</cx:pt>
          <cx:pt idx="45412">19966</cx:pt>
          <cx:pt idx="45413">10423</cx:pt>
          <cx:pt idx="45414">21353</cx:pt>
          <cx:pt idx="45415">13909</cx:pt>
          <cx:pt idx="45416">24776</cx:pt>
          <cx:pt idx="45417">14663</cx:pt>
          <cx:pt idx="45418">12794</cx:pt>
          <cx:pt idx="45419">16237</cx:pt>
          <cx:pt idx="45420">9893</cx:pt>
          <cx:pt idx="45421">15869</cx:pt>
          <cx:pt idx="45422">14751</cx:pt>
          <cx:pt idx="45423">13085</cx:pt>
          <cx:pt idx="45424">21770</cx:pt>
          <cx:pt idx="45425">12556</cx:pt>
          <cx:pt idx="45426">14556</cx:pt>
          <cx:pt idx="45427">14595</cx:pt>
          <cx:pt idx="45428">8279</cx:pt>
          <cx:pt idx="45429">17725</cx:pt>
          <cx:pt idx="45430">14599</cx:pt>
          <cx:pt idx="45431">13519</cx:pt>
          <cx:pt idx="45432">24030</cx:pt>
          <cx:pt idx="45433">14719</cx:pt>
          <cx:pt idx="45434">10191</cx:pt>
          <cx:pt idx="45435">14905</cx:pt>
          <cx:pt idx="45436">21407</cx:pt>
          <cx:pt idx="45437">16113</cx:pt>
          <cx:pt idx="45438">8184</cx:pt>
          <cx:pt idx="45439">16941</cx:pt>
          <cx:pt idx="45440">21852</cx:pt>
          <cx:pt idx="45441">9106</cx:pt>
          <cx:pt idx="45442">16179</cx:pt>
          <cx:pt idx="45443">14212</cx:pt>
          <cx:pt idx="45444">16076</cx:pt>
          <cx:pt idx="45445">21321</cx:pt>
          <cx:pt idx="45446">12996</cx:pt>
          <cx:pt idx="45447">11588</cx:pt>
          <cx:pt idx="45448">23070</cx:pt>
          <cx:pt idx="45449">12257</cx:pt>
          <cx:pt idx="45450">22612</cx:pt>
          <cx:pt idx="45451">21722</cx:pt>
          <cx:pt idx="45452">24835</cx:pt>
          <cx:pt idx="45453">8788</cx:pt>
          <cx:pt idx="45454">20580</cx:pt>
          <cx:pt idx="45455">13347</cx:pt>
          <cx:pt idx="45456">20406</cx:pt>
          <cx:pt idx="45457">19364</cx:pt>
          <cx:pt idx="45458">15835</cx:pt>
          <cx:pt idx="45459">13838</cx:pt>
          <cx:pt idx="45460">13891</cx:pt>
          <cx:pt idx="45461">20699</cx:pt>
          <cx:pt idx="45462">14159</cx:pt>
          <cx:pt idx="45463">12552</cx:pt>
          <cx:pt idx="45464">16509</cx:pt>
          <cx:pt idx="45465">15633</cx:pt>
          <cx:pt idx="45466">24578</cx:pt>
          <cx:pt idx="45467">10202</cx:pt>
          <cx:pt idx="45468">24130</cx:pt>
          <cx:pt idx="45469">11140</cx:pt>
          <cx:pt idx="45470">13096</cx:pt>
          <cx:pt idx="45471">13050</cx:pt>
          <cx:pt idx="45472">22470</cx:pt>
          <cx:pt idx="45473">24138</cx:pt>
          <cx:pt idx="45474">7716</cx:pt>
          <cx:pt idx="45475">22348</cx:pt>
          <cx:pt idx="45476">13643</cx:pt>
          <cx:pt idx="45477">10179</cx:pt>
          <cx:pt idx="45478">20803</cx:pt>
          <cx:pt idx="45479">11522</cx:pt>
          <cx:pt idx="45480">15205</cx:pt>
          <cx:pt idx="45481">17821</cx:pt>
          <cx:pt idx="45482">20538</cx:pt>
          <cx:pt idx="45483">14987</cx:pt>
          <cx:pt idx="45484">23112</cx:pt>
          <cx:pt idx="45485">12378</cx:pt>
          <cx:pt idx="45486">16520</cx:pt>
          <cx:pt idx="45487">21958</cx:pt>
          <cx:pt idx="45488">15323</cx:pt>
          <cx:pt idx="45489">12007</cx:pt>
          <cx:pt idx="45490">16498</cx:pt>
          <cx:pt idx="45491">18361</cx:pt>
          <cx:pt idx="45492">13876</cx:pt>
          <cx:pt idx="45493">21435</cx:pt>
          <cx:pt idx="45494">23706</cx:pt>
          <cx:pt idx="45495">17763</cx:pt>
          <cx:pt idx="45496">10235</cx:pt>
          <cx:pt idx="45497">19756</cx:pt>
          <cx:pt idx="45498">8656</cx:pt>
          <cx:pt idx="45499">11744</cx:pt>
          <cx:pt idx="45500">14797</cx:pt>
          <cx:pt idx="45501">8699</cx:pt>
          <cx:pt idx="45502">13974</cx:pt>
          <cx:pt idx="45503">21948</cx:pt>
          <cx:pt idx="45504">15072</cx:pt>
          <cx:pt idx="45505">16912</cx:pt>
          <cx:pt idx="45506">15102</cx:pt>
          <cx:pt idx="45507">14825</cx:pt>
          <cx:pt idx="45508">16899</cx:pt>
          <cx:pt idx="45509">16205</cx:pt>
          <cx:pt idx="45510">21725</cx:pt>
          <cx:pt idx="45511">20764</cx:pt>
          <cx:pt idx="45512">16671</cx:pt>
          <cx:pt idx="45513">19053</cx:pt>
          <cx:pt idx="45514">23238</cx:pt>
          <cx:pt idx="45515">20256</cx:pt>
          <cx:pt idx="45516">15884</cx:pt>
          <cx:pt idx="45517">13555</cx:pt>
          <cx:pt idx="45518">15139</cx:pt>
          <cx:pt idx="45519">11373</cx:pt>
          <cx:pt idx="45520">22440</cx:pt>
          <cx:pt idx="45521">14690</cx:pt>
          <cx:pt idx="45522">23602</cx:pt>
          <cx:pt idx="45523">19538</cx:pt>
          <cx:pt idx="45524">9539</cx:pt>
          <cx:pt idx="45525">10110</cx:pt>
          <cx:pt idx="45526">14434</cx:pt>
          <cx:pt idx="45527">9135</cx:pt>
          <cx:pt idx="45528">16573</cx:pt>
          <cx:pt idx="45529">11506</cx:pt>
          <cx:pt idx="45530">16996</cx:pt>
          <cx:pt idx="45531">17197</cx:pt>
          <cx:pt idx="45532">20433</cx:pt>
          <cx:pt idx="45533">11329</cx:pt>
          <cx:pt idx="45534">9756</cx:pt>
          <cx:pt idx="45535">14541</cx:pt>
          <cx:pt idx="45536">19340</cx:pt>
          <cx:pt idx="45537">10884</cx:pt>
          <cx:pt idx="45538">19296</cx:pt>
          <cx:pt idx="45539">17777</cx:pt>
          <cx:pt idx="45540">22921</cx:pt>
          <cx:pt idx="45541">22788</cx:pt>
          <cx:pt idx="45542">22418</cx:pt>
          <cx:pt idx="45543">8009</cx:pt>
          <cx:pt idx="45544">10678</cx:pt>
          <cx:pt idx="45545">13757</cx:pt>
          <cx:pt idx="45546">21362</cx:pt>
          <cx:pt idx="45547">12195</cx:pt>
          <cx:pt idx="45548">12233</cx:pt>
          <cx:pt idx="45549">19983</cx:pt>
          <cx:pt idx="45550">16275</cx:pt>
          <cx:pt idx="45551">18072</cx:pt>
          <cx:pt idx="45552">13675</cx:pt>
          <cx:pt idx="45553">9019</cx:pt>
          <cx:pt idx="45554">20079</cx:pt>
          <cx:pt idx="45555">19070</cx:pt>
          <cx:pt idx="45556">18229</cx:pt>
          <cx:pt idx="45557">16789</cx:pt>
          <cx:pt idx="45558">20376</cx:pt>
          <cx:pt idx="45559">14934</cx:pt>
          <cx:pt idx="45560">13004</cx:pt>
          <cx:pt idx="45561">15512</cx:pt>
          <cx:pt idx="45562">16656</cx:pt>
          <cx:pt idx="45563">16555</cx:pt>
          <cx:pt idx="45564">17609</cx:pt>
          <cx:pt idx="45565">10351</cx:pt>
          <cx:pt idx="45566">13886</cx:pt>
          <cx:pt idx="45567">13186</cx:pt>
          <cx:pt idx="45568">18029</cx:pt>
          <cx:pt idx="45569">14455</cx:pt>
          <cx:pt idx="45570">23432</cx:pt>
          <cx:pt idx="45571">21331</cx:pt>
          <cx:pt idx="45572">12894</cx:pt>
          <cx:pt idx="45573">21445</cx:pt>
          <cx:pt idx="45574">19072</cx:pt>
          <cx:pt idx="45575">21663</cx:pt>
          <cx:pt idx="45576">9637</cx:pt>
          <cx:pt idx="45577">20575</cx:pt>
          <cx:pt idx="45578">19432</cx:pt>
          <cx:pt idx="45579">18353</cx:pt>
          <cx:pt idx="45580">18853</cx:pt>
          <cx:pt idx="45581">15775</cx:pt>
          <cx:pt idx="45582">14076</cx:pt>
          <cx:pt idx="45583">19052</cx:pt>
          <cx:pt idx="45584">14961</cx:pt>
          <cx:pt idx="45585">8661</cx:pt>
          <cx:pt idx="45586">22014</cx:pt>
          <cx:pt idx="45587">8643</cx:pt>
          <cx:pt idx="45588">18948</cx:pt>
          <cx:pt idx="45589">13745</cx:pt>
          <cx:pt idx="45590">13484</cx:pt>
          <cx:pt idx="45591">22623</cx:pt>
          <cx:pt idx="45592">9655</cx:pt>
          <cx:pt idx="45593">13502</cx:pt>
          <cx:pt idx="45594">10672</cx:pt>
          <cx:pt idx="45595">18990</cx:pt>
          <cx:pt idx="45596">11115</cx:pt>
          <cx:pt idx="45597">11586</cx:pt>
          <cx:pt idx="45598">9512</cx:pt>
          <cx:pt idx="45599">20871</cx:pt>
          <cx:pt idx="45600">16363</cx:pt>
          <cx:pt idx="45601">18107</cx:pt>
          <cx:pt idx="45602">22360</cx:pt>
          <cx:pt idx="45603">17366</cx:pt>
          <cx:pt idx="45604">13058</cx:pt>
          <cx:pt idx="45605">12019</cx:pt>
          <cx:pt idx="45606">12027</cx:pt>
          <cx:pt idx="45607">20230</cx:pt>
          <cx:pt idx="45608">18155</cx:pt>
          <cx:pt idx="45609">19493</cx:pt>
          <cx:pt idx="45610">9871</cx:pt>
          <cx:pt idx="45611">21736</cx:pt>
          <cx:pt idx="45612">19838</cx:pt>
          <cx:pt idx="45613">10135</cx:pt>
          <cx:pt idx="45614">13153</cx:pt>
          <cx:pt idx="45615">9561</cx:pt>
          <cx:pt idx="45616">9014</cx:pt>
          <cx:pt idx="45617">11904</cx:pt>
          <cx:pt idx="45618">22311</cx:pt>
          <cx:pt idx="45619">14154</cx:pt>
          <cx:pt idx="45620">15910</cx:pt>
          <cx:pt idx="45621">20989</cx:pt>
          <cx:pt idx="45622">13600</cx:pt>
          <cx:pt idx="45623">14457</cx:pt>
          <cx:pt idx="45624">19029</cx:pt>
          <cx:pt idx="45625">21845</cx:pt>
          <cx:pt idx="45626">21107</cx:pt>
          <cx:pt idx="45627">10183</cx:pt>
          <cx:pt idx="45628">18212</cx:pt>
          <cx:pt idx="45629">11287</cx:pt>
          <cx:pt idx="45630">23017</cx:pt>
          <cx:pt idx="45631">20980</cx:pt>
          <cx:pt idx="45632">15260</cx:pt>
          <cx:pt idx="45633">15547</cx:pt>
          <cx:pt idx="45634">8190</cx:pt>
          <cx:pt idx="45635">13890</cx:pt>
          <cx:pt idx="45636">19761</cx:pt>
          <cx:pt idx="45637">13753</cx:pt>
          <cx:pt idx="45638">13884</cx:pt>
          <cx:pt idx="45639">11428</cx:pt>
          <cx:pt idx="45640">11765</cx:pt>
          <cx:pt idx="45641">17571</cx:pt>
          <cx:pt idx="45642">11000</cx:pt>
          <cx:pt idx="45643">13004</cx:pt>
          <cx:pt idx="45644">12981</cx:pt>
          <cx:pt idx="45645">20144</cx:pt>
          <cx:pt idx="45646">20589</cx:pt>
          <cx:pt idx="45647">16951</cx:pt>
          <cx:pt idx="45648">23720</cx:pt>
          <cx:pt idx="45649">12308</cx:pt>
          <cx:pt idx="45650">21128</cx:pt>
          <cx:pt idx="45651">18803</cx:pt>
          <cx:pt idx="45652">22499</cx:pt>
          <cx:pt idx="45653">20619</cx:pt>
          <cx:pt idx="45654">20463</cx:pt>
          <cx:pt idx="45655">19102</cx:pt>
          <cx:pt idx="45656">12289</cx:pt>
          <cx:pt idx="45657">13716</cx:pt>
          <cx:pt idx="45658">23299</cx:pt>
          <cx:pt idx="45659">21808</cx:pt>
          <cx:pt idx="45660">15279</cx:pt>
          <cx:pt idx="45661">9952</cx:pt>
          <cx:pt idx="45662">19310</cx:pt>
          <cx:pt idx="45663">19196</cx:pt>
          <cx:pt idx="45664">19768</cx:pt>
          <cx:pt idx="45665">14659</cx:pt>
          <cx:pt idx="45666">10831</cx:pt>
          <cx:pt idx="45667">11219</cx:pt>
          <cx:pt idx="45668">17333</cx:pt>
          <cx:pt idx="45669">15318</cx:pt>
          <cx:pt idx="45670">20663</cx:pt>
          <cx:pt idx="45671">20863</cx:pt>
          <cx:pt idx="45672">15377</cx:pt>
          <cx:pt idx="45673">12846</cx:pt>
          <cx:pt idx="45674">19066</cx:pt>
          <cx:pt idx="45675">13755</cx:pt>
          <cx:pt idx="45676">11665</cx:pt>
          <cx:pt idx="45677">10367</cx:pt>
          <cx:pt idx="45678">12153</cx:pt>
          <cx:pt idx="45679">13838</cx:pt>
          <cx:pt idx="45680">16406</cx:pt>
          <cx:pt idx="45681">14581</cx:pt>
          <cx:pt idx="45682">13785</cx:pt>
          <cx:pt idx="45683">18375</cx:pt>
          <cx:pt idx="45684">23391</cx:pt>
          <cx:pt idx="45685">16476</cx:pt>
          <cx:pt idx="45686">13391</cx:pt>
          <cx:pt idx="45687">16230</cx:pt>
          <cx:pt idx="45688">16987</cx:pt>
          <cx:pt idx="45689">13448</cx:pt>
          <cx:pt idx="45690">23746</cx:pt>
          <cx:pt idx="45691">24515</cx:pt>
          <cx:pt idx="45692">21448</cx:pt>
          <cx:pt idx="45693">24231</cx:pt>
          <cx:pt idx="45694">20875</cx:pt>
          <cx:pt idx="45695">18359</cx:pt>
          <cx:pt idx="45696">20557</cx:pt>
          <cx:pt idx="45697">19084</cx:pt>
          <cx:pt idx="45698">23459</cx:pt>
          <cx:pt idx="45699">18131</cx:pt>
          <cx:pt idx="45700">10703</cx:pt>
          <cx:pt idx="45701">23168</cx:pt>
          <cx:pt idx="45702">21253</cx:pt>
          <cx:pt idx="45703">19489</cx:pt>
          <cx:pt idx="45704">15258</cx:pt>
          <cx:pt idx="45705">14234</cx:pt>
          <cx:pt idx="45706">20413</cx:pt>
          <cx:pt idx="45707">19488</cx:pt>
          <cx:pt idx="45708">14270</cx:pt>
          <cx:pt idx="45709">22021</cx:pt>
          <cx:pt idx="45710">11777</cx:pt>
          <cx:pt idx="45711">15884</cx:pt>
          <cx:pt idx="45712">10523</cx:pt>
          <cx:pt idx="45713">22511</cx:pt>
          <cx:pt idx="45714">17542</cx:pt>
          <cx:pt idx="45715">20048</cx:pt>
          <cx:pt idx="45716">14450</cx:pt>
          <cx:pt idx="45717">17297</cx:pt>
          <cx:pt idx="45718">11493</cx:pt>
          <cx:pt idx="45719">13554</cx:pt>
          <cx:pt idx="45720">14212</cx:pt>
          <cx:pt idx="45721">20444</cx:pt>
          <cx:pt idx="45722">22923</cx:pt>
          <cx:pt idx="45723">22946</cx:pt>
          <cx:pt idx="45724">19807</cx:pt>
          <cx:pt idx="45725">18477</cx:pt>
          <cx:pt idx="45726">11969</cx:pt>
          <cx:pt idx="45727">11693</cx:pt>
          <cx:pt idx="45728">14383</cx:pt>
          <cx:pt idx="45729">10878</cx:pt>
          <cx:pt idx="45730">22072</cx:pt>
          <cx:pt idx="45731">12111</cx:pt>
          <cx:pt idx="45732">8806</cx:pt>
          <cx:pt idx="45733">21196</cx:pt>
          <cx:pt idx="45734">11219</cx:pt>
          <cx:pt idx="45735">14511</cx:pt>
          <cx:pt idx="45736">20952</cx:pt>
          <cx:pt idx="45737">19275</cx:pt>
          <cx:pt idx="45738">18523</cx:pt>
          <cx:pt idx="45739">17307</cx:pt>
          <cx:pt idx="45740">23360</cx:pt>
          <cx:pt idx="45741">24040</cx:pt>
          <cx:pt idx="45742">14360</cx:pt>
          <cx:pt idx="45743">18027</cx:pt>
          <cx:pt idx="45744">8669</cx:pt>
          <cx:pt idx="45745">18278</cx:pt>
          <cx:pt idx="45746">10662</cx:pt>
          <cx:pt idx="45747">20879</cx:pt>
          <cx:pt idx="45748">8177</cx:pt>
          <cx:pt idx="45749">20464</cx:pt>
          <cx:pt idx="45750">12289</cx:pt>
          <cx:pt idx="45751">14132</cx:pt>
          <cx:pt idx="45752">12161</cx:pt>
          <cx:pt idx="45753">8500</cx:pt>
          <cx:pt idx="45754">12893</cx:pt>
          <cx:pt idx="45755">17268</cx:pt>
          <cx:pt idx="45756">21385</cx:pt>
          <cx:pt idx="45757">23451</cx:pt>
          <cx:pt idx="45758">20953</cx:pt>
          <cx:pt idx="45759">10827</cx:pt>
          <cx:pt idx="45760">15012</cx:pt>
          <cx:pt idx="45761">18548</cx:pt>
          <cx:pt idx="45762">15173</cx:pt>
          <cx:pt idx="45763">10128</cx:pt>
          <cx:pt idx="45764">19851</cx:pt>
          <cx:pt idx="45765">18915</cx:pt>
          <cx:pt idx="45766">22315</cx:pt>
          <cx:pt idx="45767">21554</cx:pt>
          <cx:pt idx="45768">21478</cx:pt>
          <cx:pt idx="45769">9114</cx:pt>
          <cx:pt idx="45770">10749</cx:pt>
          <cx:pt idx="45771">18111</cx:pt>
          <cx:pt idx="45772">19235</cx:pt>
          <cx:pt idx="45773">11245</cx:pt>
          <cx:pt idx="45774">16467</cx:pt>
          <cx:pt idx="45775">14142</cx:pt>
          <cx:pt idx="45776">15004</cx:pt>
          <cx:pt idx="45777">20623</cx:pt>
          <cx:pt idx="45778">22511</cx:pt>
          <cx:pt idx="45779">10831</cx:pt>
          <cx:pt idx="45780">18935</cx:pt>
          <cx:pt idx="45781">20195</cx:pt>
          <cx:pt idx="45782">20313</cx:pt>
          <cx:pt idx="45783">12915</cx:pt>
          <cx:pt idx="45784">20261</cx:pt>
          <cx:pt idx="45785">10081</cx:pt>
          <cx:pt idx="45786">16771</cx:pt>
          <cx:pt idx="45787">17625</cx:pt>
          <cx:pt idx="45788">11785</cx:pt>
          <cx:pt idx="45789">20380</cx:pt>
          <cx:pt idx="45790">10475</cx:pt>
          <cx:pt idx="45791">15480</cx:pt>
          <cx:pt idx="45792">22922</cx:pt>
          <cx:pt idx="45793">7693</cx:pt>
          <cx:pt idx="45794">18368</cx:pt>
          <cx:pt idx="45795">19178</cx:pt>
          <cx:pt idx="45796">18979</cx:pt>
          <cx:pt idx="45797">22990</cx:pt>
          <cx:pt idx="45798">24690</cx:pt>
          <cx:pt idx="45799">11262</cx:pt>
          <cx:pt idx="45800">14902</cx:pt>
          <cx:pt idx="45801">17715</cx:pt>
          <cx:pt idx="45802">21627</cx:pt>
          <cx:pt idx="45803">14844</cx:pt>
          <cx:pt idx="45804">10618</cx:pt>
          <cx:pt idx="45805">11377</cx:pt>
          <cx:pt idx="45806">14973</cx:pt>
          <cx:pt idx="45807">23050</cx:pt>
          <cx:pt idx="45808">13089</cx:pt>
          <cx:pt idx="45809">10383</cx:pt>
          <cx:pt idx="45810">10928</cx:pt>
          <cx:pt idx="45811">11905</cx:pt>
          <cx:pt idx="45812">23443</cx:pt>
          <cx:pt idx="45813">15794</cx:pt>
          <cx:pt idx="45814">12506</cx:pt>
          <cx:pt idx="45815">12799</cx:pt>
          <cx:pt idx="45816">12047</cx:pt>
          <cx:pt idx="45817">11514</cx:pt>
          <cx:pt idx="45818">17419</cx:pt>
          <cx:pt idx="45819">20582</cx:pt>
          <cx:pt idx="45820">18837</cx:pt>
          <cx:pt idx="45821">18221</cx:pt>
          <cx:pt idx="45822">14790</cx:pt>
          <cx:pt idx="45823">15854</cx:pt>
          <cx:pt idx="45824">8165</cx:pt>
          <cx:pt idx="45825">21962</cx:pt>
          <cx:pt idx="45826">14181</cx:pt>
          <cx:pt idx="45827">17819</cx:pt>
          <cx:pt idx="45828">24477</cx:pt>
          <cx:pt idx="45829">20897</cx:pt>
          <cx:pt idx="45830">8226</cx:pt>
          <cx:pt idx="45831">19078</cx:pt>
          <cx:pt idx="45832">10762</cx:pt>
          <cx:pt idx="45833">11494</cx:pt>
          <cx:pt idx="45834">11524</cx:pt>
          <cx:pt idx="45835">12425</cx:pt>
          <cx:pt idx="45836">19701</cx:pt>
          <cx:pt idx="45837">21751</cx:pt>
          <cx:pt idx="45838">11232</cx:pt>
          <cx:pt idx="45839">21532</cx:pt>
          <cx:pt idx="45840">17027</cx:pt>
          <cx:pt idx="45841">8356</cx:pt>
          <cx:pt idx="45842">14880</cx:pt>
          <cx:pt idx="45843">16364</cx:pt>
          <cx:pt idx="45844">13539</cx:pt>
          <cx:pt idx="45845">24524</cx:pt>
          <cx:pt idx="45846">13427</cx:pt>
          <cx:pt idx="45847">12829</cx:pt>
          <cx:pt idx="45848">21997</cx:pt>
          <cx:pt idx="45849">18425</cx:pt>
          <cx:pt idx="45850">24420</cx:pt>
          <cx:pt idx="45851">16175</cx:pt>
          <cx:pt idx="45852">13961</cx:pt>
          <cx:pt idx="45853">16808</cx:pt>
          <cx:pt idx="45854">18373</cx:pt>
          <cx:pt idx="45855">12637</cx:pt>
          <cx:pt idx="45856">17189</cx:pt>
          <cx:pt idx="45857">19016</cx:pt>
          <cx:pt idx="45858">13322</cx:pt>
          <cx:pt idx="45859">14558</cx:pt>
          <cx:pt idx="45860">20004</cx:pt>
          <cx:pt idx="45861">22331</cx:pt>
          <cx:pt idx="45862">15796</cx:pt>
          <cx:pt idx="45863">15270</cx:pt>
          <cx:pt idx="45864">12912</cx:pt>
          <cx:pt idx="45865">20728</cx:pt>
          <cx:pt idx="45866">18169</cx:pt>
          <cx:pt idx="45867">14469</cx:pt>
          <cx:pt idx="45868">10119</cx:pt>
          <cx:pt idx="45869">11239</cx:pt>
          <cx:pt idx="45870">20136</cx:pt>
          <cx:pt idx="45871">17856</cx:pt>
          <cx:pt idx="45872">22741</cx:pt>
          <cx:pt idx="45873">21511</cx:pt>
          <cx:pt idx="45874">9858</cx:pt>
          <cx:pt idx="45875">11846</cx:pt>
          <cx:pt idx="45876">16660</cx:pt>
          <cx:pt idx="45877">10085</cx:pt>
          <cx:pt idx="45878">21146</cx:pt>
          <cx:pt idx="45879">21978</cx:pt>
          <cx:pt idx="45880">10616</cx:pt>
          <cx:pt idx="45881">19757</cx:pt>
          <cx:pt idx="45882">20553</cx:pt>
          <cx:pt idx="45883">22525</cx:pt>
          <cx:pt idx="45884">10215</cx:pt>
          <cx:pt idx="45885">14765</cx:pt>
          <cx:pt idx="45886">23113</cx:pt>
          <cx:pt idx="45887">15042</cx:pt>
          <cx:pt idx="45888">19449</cx:pt>
          <cx:pt idx="45889">13688</cx:pt>
          <cx:pt idx="45890">9978</cx:pt>
          <cx:pt idx="45891">18110</cx:pt>
          <cx:pt idx="45892">19444</cx:pt>
          <cx:pt idx="45893">10149</cx:pt>
          <cx:pt idx="45894">11269</cx:pt>
          <cx:pt idx="45895">16319</cx:pt>
          <cx:pt idx="45896">18989</cx:pt>
          <cx:pt idx="45897">22218</cx:pt>
          <cx:pt idx="45898">17847</cx:pt>
          <cx:pt idx="45899">19506</cx:pt>
          <cx:pt idx="45900">12842</cx:pt>
          <cx:pt idx="45901">16100</cx:pt>
          <cx:pt idx="45902">12907</cx:pt>
          <cx:pt idx="45903">18390</cx:pt>
          <cx:pt idx="45904">8497</cx:pt>
          <cx:pt idx="45905">18935</cx:pt>
          <cx:pt idx="45906">24925</cx:pt>
          <cx:pt idx="45907">15515</cx:pt>
          <cx:pt idx="45908">16878</cx:pt>
          <cx:pt idx="45909">13808</cx:pt>
          <cx:pt idx="45910">18083</cx:pt>
          <cx:pt idx="45911">18499</cx:pt>
          <cx:pt idx="45912">18025</cx:pt>
          <cx:pt idx="45913">12401</cx:pt>
          <cx:pt idx="45914">15063</cx:pt>
          <cx:pt idx="45915">10981</cx:pt>
          <cx:pt idx="45916">21754</cx:pt>
          <cx:pt idx="45917">15582</cx:pt>
          <cx:pt idx="45918">21971</cx:pt>
          <cx:pt idx="45919">14266</cx:pt>
          <cx:pt idx="45920">10721</cx:pt>
          <cx:pt idx="45921">19456</cx:pt>
          <cx:pt idx="45922">15704</cx:pt>
          <cx:pt idx="45923">20714</cx:pt>
          <cx:pt idx="45924">14006</cx:pt>
          <cx:pt idx="45925">20096</cx:pt>
          <cx:pt idx="45926">20586</cx:pt>
          <cx:pt idx="45927">19867</cx:pt>
          <cx:pt idx="45928">18074</cx:pt>
          <cx:pt idx="45929">14324</cx:pt>
          <cx:pt idx="45930">15226</cx:pt>
          <cx:pt idx="45931">21511</cx:pt>
          <cx:pt idx="45932">15435</cx:pt>
          <cx:pt idx="45933">22994</cx:pt>
          <cx:pt idx="45934">8141</cx:pt>
          <cx:pt idx="45935">21896</cx:pt>
          <cx:pt idx="45936">9952</cx:pt>
          <cx:pt idx="45937">9284</cx:pt>
          <cx:pt idx="45938">14525</cx:pt>
          <cx:pt idx="45939">11350</cx:pt>
          <cx:pt idx="45940">12636</cx:pt>
          <cx:pt idx="45941">22817</cx:pt>
          <cx:pt idx="45942">21013</cx:pt>
          <cx:pt idx="45943">20410</cx:pt>
          <cx:pt idx="45944">8348</cx:pt>
          <cx:pt idx="45945">11514</cx:pt>
          <cx:pt idx="45946">10903</cx:pt>
          <cx:pt idx="45947">15644</cx:pt>
          <cx:pt idx="45948">10292</cx:pt>
          <cx:pt idx="45949">19220</cx:pt>
          <cx:pt idx="45950">17990</cx:pt>
          <cx:pt idx="45951">12383</cx:pt>
          <cx:pt idx="45952">20269</cx:pt>
          <cx:pt idx="45953">12818</cx:pt>
          <cx:pt idx="45954">17410</cx:pt>
          <cx:pt idx="45955">23891</cx:pt>
          <cx:pt idx="45956">22071</cx:pt>
          <cx:pt idx="45957">9496</cx:pt>
          <cx:pt idx="45958">13562</cx:pt>
          <cx:pt idx="45959">21279</cx:pt>
          <cx:pt idx="45960">20902</cx:pt>
          <cx:pt idx="45961">12162</cx:pt>
          <cx:pt idx="45962">18540</cx:pt>
          <cx:pt idx="45963">21652</cx:pt>
          <cx:pt idx="45964">10526</cx:pt>
          <cx:pt idx="45965">13772</cx:pt>
          <cx:pt idx="45966">23201</cx:pt>
          <cx:pt idx="45967">18869</cx:pt>
          <cx:pt idx="45968">23883</cx:pt>
          <cx:pt idx="45969">8731</cx:pt>
          <cx:pt idx="45970">11683</cx:pt>
          <cx:pt idx="45971">13765</cx:pt>
          <cx:pt idx="45972">16688</cx:pt>
          <cx:pt idx="45973">11458</cx:pt>
          <cx:pt idx="45974">17323</cx:pt>
          <cx:pt idx="45975">9941</cx:pt>
          <cx:pt idx="45976">8068</cx:pt>
          <cx:pt idx="45977">20771</cx:pt>
          <cx:pt idx="45978">14858</cx:pt>
          <cx:pt idx="45979">18250</cx:pt>
          <cx:pt idx="45980">18286</cx:pt>
          <cx:pt idx="45981">16001</cx:pt>
          <cx:pt idx="45982">14463</cx:pt>
          <cx:pt idx="45983">12718</cx:pt>
          <cx:pt idx="45984">23712</cx:pt>
          <cx:pt idx="45985">23233</cx:pt>
          <cx:pt idx="45986">9222</cx:pt>
          <cx:pt idx="45987">16022</cx:pt>
          <cx:pt idx="45988">21119</cx:pt>
          <cx:pt idx="45989">21439</cx:pt>
          <cx:pt idx="45990">13457</cx:pt>
          <cx:pt idx="45991">13132</cx:pt>
          <cx:pt idx="45992">18080</cx:pt>
          <cx:pt idx="45993">10306</cx:pt>
          <cx:pt idx="45994">15041</cx:pt>
          <cx:pt idx="45995">16329</cx:pt>
          <cx:pt idx="45996">18352</cx:pt>
          <cx:pt idx="45997">17770</cx:pt>
          <cx:pt idx="45998">22217</cx:pt>
          <cx:pt idx="45999">18017</cx:pt>
          <cx:pt idx="46000">12520</cx:pt>
          <cx:pt idx="46001">23784</cx:pt>
          <cx:pt idx="46002">12421</cx:pt>
          <cx:pt idx="46003">11421</cx:pt>
          <cx:pt idx="46004">17565</cx:pt>
          <cx:pt idx="46005">16248</cx:pt>
          <cx:pt idx="46006">15339</cx:pt>
          <cx:pt idx="46007">12679</cx:pt>
          <cx:pt idx="46008">10031</cx:pt>
          <cx:pt idx="46009">16868</cx:pt>
          <cx:pt idx="46010">16476</cx:pt>
          <cx:pt idx="46011">10467</cx:pt>
          <cx:pt idx="46012">12504</cx:pt>
          <cx:pt idx="46013">16424</cx:pt>
          <cx:pt idx="46014">10630</cx:pt>
          <cx:pt idx="46015">10595</cx:pt>
          <cx:pt idx="46016">11939</cx:pt>
          <cx:pt idx="46017">18315</cx:pt>
          <cx:pt idx="46018">19624</cx:pt>
          <cx:pt idx="46019">11331</cx:pt>
          <cx:pt idx="46020">19382</cx:pt>
          <cx:pt idx="46021">10993</cx:pt>
          <cx:pt idx="46022">15269</cx:pt>
          <cx:pt idx="46023">15236</cx:pt>
          <cx:pt idx="46024">14931</cx:pt>
          <cx:pt idx="46025">16121</cx:pt>
          <cx:pt idx="46026">13561</cx:pt>
          <cx:pt idx="46027">11977</cx:pt>
          <cx:pt idx="46028">14937</cx:pt>
          <cx:pt idx="46029">12182</cx:pt>
          <cx:pt idx="46030">21022</cx:pt>
          <cx:pt idx="46031">22895</cx:pt>
          <cx:pt idx="46032">16568</cx:pt>
          <cx:pt idx="46033">8381</cx:pt>
          <cx:pt idx="46034">9000</cx:pt>
          <cx:pt idx="46035">18762</cx:pt>
          <cx:pt idx="46036">14386</cx:pt>
          <cx:pt idx="46037">10437</cx:pt>
          <cx:pt idx="46038">17295</cx:pt>
          <cx:pt idx="46039">18759</cx:pt>
          <cx:pt idx="46040">13094</cx:pt>
          <cx:pt idx="46041">9666</cx:pt>
          <cx:pt idx="46042">11993</cx:pt>
          <cx:pt idx="46043">21242</cx:pt>
          <cx:pt idx="46044">20905</cx:pt>
          <cx:pt idx="46045">15961</cx:pt>
          <cx:pt idx="46046">14768</cx:pt>
          <cx:pt idx="46047">18224</cx:pt>
          <cx:pt idx="46048">13862</cx:pt>
          <cx:pt idx="46049">8536</cx:pt>
          <cx:pt idx="46050">18930</cx:pt>
          <cx:pt idx="46051">17303</cx:pt>
          <cx:pt idx="46052">10298</cx:pt>
          <cx:pt idx="46053">11613</cx:pt>
          <cx:pt idx="46054">18129</cx:pt>
          <cx:pt idx="46055">18483</cx:pt>
          <cx:pt idx="46056">9169</cx:pt>
          <cx:pt idx="46057">8332</cx:pt>
          <cx:pt idx="46058">14737</cx:pt>
          <cx:pt idx="46059">13920</cx:pt>
          <cx:pt idx="46060">10070</cx:pt>
          <cx:pt idx="46061">12198</cx:pt>
          <cx:pt idx="46062">9744</cx:pt>
          <cx:pt idx="46063">22861</cx:pt>
          <cx:pt idx="46064">14376</cx:pt>
          <cx:pt idx="46065">12068</cx:pt>
          <cx:pt idx="46066">12194</cx:pt>
          <cx:pt idx="46067">11816</cx:pt>
          <cx:pt idx="46068">17697</cx:pt>
          <cx:pt idx="46069">20684</cx:pt>
          <cx:pt idx="46070">21926</cx:pt>
          <cx:pt idx="46071">8452</cx:pt>
          <cx:pt idx="46072">18538</cx:pt>
          <cx:pt idx="46073">23822</cx:pt>
          <cx:pt idx="46074">9938</cx:pt>
          <cx:pt idx="46075">9929</cx:pt>
          <cx:pt idx="46076">19582</cx:pt>
          <cx:pt idx="46077">16798</cx:pt>
          <cx:pt idx="46078">12911</cx:pt>
          <cx:pt idx="46079">18635</cx:pt>
          <cx:pt idx="46080">11012</cx:pt>
          <cx:pt idx="46081">20928</cx:pt>
          <cx:pt idx="46082">17679</cx:pt>
          <cx:pt idx="46083">17286</cx:pt>
          <cx:pt idx="46084">16470</cx:pt>
          <cx:pt idx="46085">12843</cx:pt>
          <cx:pt idx="46086">16490</cx:pt>
          <cx:pt idx="46087">11089</cx:pt>
          <cx:pt idx="46088">20110</cx:pt>
          <cx:pt idx="46089">14099</cx:pt>
          <cx:pt idx="46090">22019</cx:pt>
          <cx:pt idx="46091">17264</cx:pt>
          <cx:pt idx="46092">15277</cx:pt>
          <cx:pt idx="46093">20333</cx:pt>
          <cx:pt idx="46094">14133</cx:pt>
          <cx:pt idx="46095">12574</cx:pt>
          <cx:pt idx="46096">9444</cx:pt>
          <cx:pt idx="46097">8724</cx:pt>
          <cx:pt idx="46098">15213</cx:pt>
          <cx:pt idx="46099">14255</cx:pt>
          <cx:pt idx="46100">17764</cx:pt>
          <cx:pt idx="46101">18064</cx:pt>
          <cx:pt idx="46102">19430</cx:pt>
          <cx:pt idx="46103">23283</cx:pt>
          <cx:pt idx="46104">15772</cx:pt>
          <cx:pt idx="46105">22052</cx:pt>
          <cx:pt idx="46106">16854</cx:pt>
          <cx:pt idx="46107">8599</cx:pt>
          <cx:pt idx="46108">10435</cx:pt>
          <cx:pt idx="46109">20227</cx:pt>
          <cx:pt idx="46110">15153</cx:pt>
          <cx:pt idx="46111">21296</cx:pt>
          <cx:pt idx="46112">10358</cx:pt>
          <cx:pt idx="46113">14302</cx:pt>
          <cx:pt idx="46114">20434</cx:pt>
          <cx:pt idx="46115">21948</cx:pt>
          <cx:pt idx="46116">17059</cx:pt>
          <cx:pt idx="46117">12208</cx:pt>
          <cx:pt idx="46118">22303</cx:pt>
          <cx:pt idx="46119">24073</cx:pt>
          <cx:pt idx="46120">16724</cx:pt>
          <cx:pt idx="46121">17763</cx:pt>
          <cx:pt idx="46122">13273</cx:pt>
          <cx:pt idx="46123">14612</cx:pt>
          <cx:pt idx="46124">12179</cx:pt>
          <cx:pt idx="46125">13379</cx:pt>
          <cx:pt idx="46126">15174</cx:pt>
          <cx:pt idx="46127">11203</cx:pt>
          <cx:pt idx="46128">23129</cx:pt>
          <cx:pt idx="46129">12709</cx:pt>
          <cx:pt idx="46130">18038</cx:pt>
          <cx:pt idx="46131">22359</cx:pt>
          <cx:pt idx="46132">14773</cx:pt>
          <cx:pt idx="46133">21755</cx:pt>
          <cx:pt idx="46134">19859</cx:pt>
          <cx:pt idx="46135">11971</cx:pt>
          <cx:pt idx="46136">19425</cx:pt>
          <cx:pt idx="46137">21482</cx:pt>
          <cx:pt idx="46138">13290</cx:pt>
          <cx:pt idx="46139">11404</cx:pt>
          <cx:pt idx="46140">7693</cx:pt>
          <cx:pt idx="46141">14375</cx:pt>
          <cx:pt idx="46142">12359</cx:pt>
          <cx:pt idx="46143">19769</cx:pt>
          <cx:pt idx="46144">13261</cx:pt>
          <cx:pt idx="46145">14617</cx:pt>
          <cx:pt idx="46146">9128</cx:pt>
          <cx:pt idx="46147">16127</cx:pt>
          <cx:pt idx="46148">10197</cx:pt>
          <cx:pt idx="46149">14488</cx:pt>
          <cx:pt idx="46150">16019</cx:pt>
          <cx:pt idx="46151">10042</cx:pt>
          <cx:pt idx="46152">21111</cx:pt>
          <cx:pt idx="46153">21277</cx:pt>
          <cx:pt idx="46154">9199</cx:pt>
          <cx:pt idx="46155">13463</cx:pt>
          <cx:pt idx="46156">13957</cx:pt>
          <cx:pt idx="46157">23407</cx:pt>
          <cx:pt idx="46158">16323</cx:pt>
          <cx:pt idx="46159">12045</cx:pt>
          <cx:pt idx="46160">21691</cx:pt>
          <cx:pt idx="46161">22231</cx:pt>
          <cx:pt idx="46162">17929</cx:pt>
          <cx:pt idx="46163">12260</cx:pt>
          <cx:pt idx="46164">11257</cx:pt>
          <cx:pt idx="46165">21700</cx:pt>
          <cx:pt idx="46166">8635</cx:pt>
          <cx:pt idx="46167">21525</cx:pt>
          <cx:pt idx="46168">21389</cx:pt>
          <cx:pt idx="46169">19399</cx:pt>
          <cx:pt idx="46170">14678</cx:pt>
          <cx:pt idx="46171">12321</cx:pt>
          <cx:pt idx="46172">17292</cx:pt>
          <cx:pt idx="46173">21383</cx:pt>
          <cx:pt idx="46174">12930</cx:pt>
          <cx:pt idx="46175">24034</cx:pt>
          <cx:pt idx="46176">15830</cx:pt>
          <cx:pt idx="46177">16098</cx:pt>
          <cx:pt idx="46178">18566</cx:pt>
          <cx:pt idx="46179">15635</cx:pt>
          <cx:pt idx="46180">16601</cx:pt>
          <cx:pt idx="46181">13162</cx:pt>
          <cx:pt idx="46182">18032</cx:pt>
          <cx:pt idx="46183">10255</cx:pt>
          <cx:pt idx="46184">11184</cx:pt>
          <cx:pt idx="46185">16517</cx:pt>
          <cx:pt idx="46186">20247</cx:pt>
          <cx:pt idx="46187">20765</cx:pt>
          <cx:pt idx="46188">18325</cx:pt>
          <cx:pt idx="46189">16633</cx:pt>
          <cx:pt idx="46190">12277</cx:pt>
          <cx:pt idx="46191">23292</cx:pt>
          <cx:pt idx="46192">9065</cx:pt>
          <cx:pt idx="46193">22294</cx:pt>
          <cx:pt idx="46194">10349</cx:pt>
          <cx:pt idx="46195">13426</cx:pt>
          <cx:pt idx="46196">12817</cx:pt>
          <cx:pt idx="46197">16036</cx:pt>
          <cx:pt idx="46198">15087</cx:pt>
          <cx:pt idx="46199">11100</cx:pt>
          <cx:pt idx="46200">11196</cx:pt>
          <cx:pt idx="46201">13326</cx:pt>
          <cx:pt idx="46202">11871</cx:pt>
          <cx:pt idx="46203">14222</cx:pt>
          <cx:pt idx="46204">23820</cx:pt>
          <cx:pt idx="46205">16830</cx:pt>
          <cx:pt idx="46206">22567</cx:pt>
          <cx:pt idx="46207">12471</cx:pt>
          <cx:pt idx="46208">22919</cx:pt>
          <cx:pt idx="46209">16962</cx:pt>
          <cx:pt idx="46210">17136</cx:pt>
          <cx:pt idx="46211">15546</cx:pt>
          <cx:pt idx="46212">11135</cx:pt>
          <cx:pt idx="46213">11737</cx:pt>
          <cx:pt idx="46214">8755</cx:pt>
          <cx:pt idx="46215">9757</cx:pt>
          <cx:pt idx="46216">18366</cx:pt>
          <cx:pt idx="46217">19473</cx:pt>
          <cx:pt idx="46218">10823</cx:pt>
          <cx:pt idx="46219">21997</cx:pt>
          <cx:pt idx="46220">19318</cx:pt>
          <cx:pt idx="46221">12453</cx:pt>
          <cx:pt idx="46222">20621</cx:pt>
          <cx:pt idx="46223">11571</cx:pt>
          <cx:pt idx="46224">13529</cx:pt>
          <cx:pt idx="46225">11716</cx:pt>
          <cx:pt idx="46226">9762</cx:pt>
          <cx:pt idx="46227">13496</cx:pt>
          <cx:pt idx="46228">20030</cx:pt>
          <cx:pt idx="46229">12001</cx:pt>
          <cx:pt idx="46230">18749</cx:pt>
          <cx:pt idx="46231">24518</cx:pt>
          <cx:pt idx="46232">11631</cx:pt>
          <cx:pt idx="46233">23040</cx:pt>
          <cx:pt idx="46234">16246</cx:pt>
          <cx:pt idx="46235">23809</cx:pt>
          <cx:pt idx="46236">10604</cx:pt>
          <cx:pt idx="46237">11684</cx:pt>
          <cx:pt idx="46238">15118</cx:pt>
          <cx:pt idx="46239">15037</cx:pt>
          <cx:pt idx="46240">21739</cx:pt>
          <cx:pt idx="46241">10458</cx:pt>
          <cx:pt idx="46242">19079</cx:pt>
          <cx:pt idx="46243">21070</cx:pt>
          <cx:pt idx="46244">11244</cx:pt>
          <cx:pt idx="46245">12659</cx:pt>
          <cx:pt idx="46246">21590</cx:pt>
          <cx:pt idx="46247">23645</cx:pt>
          <cx:pt idx="46248">11037</cx:pt>
          <cx:pt idx="46249">14288</cx:pt>
          <cx:pt idx="46250">11941</cx:pt>
          <cx:pt idx="46251">15463</cx:pt>
          <cx:pt idx="46252">11838</cx:pt>
          <cx:pt idx="46253">22393</cx:pt>
          <cx:pt idx="46254">22773</cx:pt>
          <cx:pt idx="46255">15787</cx:pt>
          <cx:pt idx="46256">23137</cx:pt>
          <cx:pt idx="46257">16073</cx:pt>
          <cx:pt idx="46258">11315</cx:pt>
          <cx:pt idx="46259">10576</cx:pt>
          <cx:pt idx="46260">7755</cx:pt>
          <cx:pt idx="46261">17767</cx:pt>
          <cx:pt idx="46262">9293</cx:pt>
          <cx:pt idx="46263">15890</cx:pt>
          <cx:pt idx="46264">10091</cx:pt>
          <cx:pt idx="46265">19567</cx:pt>
          <cx:pt idx="46266">12032</cx:pt>
          <cx:pt idx="46267">8677</cx:pt>
          <cx:pt idx="46268">13501</cx:pt>
          <cx:pt idx="46269">10012</cx:pt>
          <cx:pt idx="46270">22341</cx:pt>
          <cx:pt idx="46271">13152</cx:pt>
          <cx:pt idx="46272">20741</cx:pt>
          <cx:pt idx="46273">24632</cx:pt>
          <cx:pt idx="46274">19276</cx:pt>
          <cx:pt idx="46275">13205</cx:pt>
          <cx:pt idx="46276">23721</cx:pt>
          <cx:pt idx="46277">14441</cx:pt>
          <cx:pt idx="46278">9357</cx:pt>
          <cx:pt idx="46279">15723</cx:pt>
          <cx:pt idx="46280">10421</cx:pt>
          <cx:pt idx="46281">14809</cx:pt>
          <cx:pt idx="46282">23744</cx:pt>
          <cx:pt idx="46283">10701</cx:pt>
          <cx:pt idx="46284">13539</cx:pt>
          <cx:pt idx="46285">11333</cx:pt>
          <cx:pt idx="46286">17694</cx:pt>
          <cx:pt idx="46287">16222</cx:pt>
          <cx:pt idx="46288">8906</cx:pt>
          <cx:pt idx="46289">8921</cx:pt>
          <cx:pt idx="46290">11683</cx:pt>
          <cx:pt idx="46291">17341</cx:pt>
          <cx:pt idx="46292">10094</cx:pt>
          <cx:pt idx="46293">10770</cx:pt>
          <cx:pt idx="46294">21366</cx:pt>
          <cx:pt idx="46295">17442</cx:pt>
          <cx:pt idx="46296">11770</cx:pt>
          <cx:pt idx="46297">18956</cx:pt>
          <cx:pt idx="46298">19103</cx:pt>
          <cx:pt idx="46299">20345</cx:pt>
          <cx:pt idx="46300">12385</cx:pt>
          <cx:pt idx="46301">11927</cx:pt>
          <cx:pt idx="46302">11394</cx:pt>
          <cx:pt idx="46303">10925</cx:pt>
          <cx:pt idx="46304">8635</cx:pt>
          <cx:pt idx="46305">21864</cx:pt>
          <cx:pt idx="46306">17368</cx:pt>
          <cx:pt idx="46307">10523</cx:pt>
          <cx:pt idx="46308">12221</cx:pt>
          <cx:pt idx="46309">14871</cx:pt>
          <cx:pt idx="46310">14686</cx:pt>
          <cx:pt idx="46311">11702</cx:pt>
          <cx:pt idx="46312">16754</cx:pt>
          <cx:pt idx="46313">24579</cx:pt>
          <cx:pt idx="46314">12553</cx:pt>
          <cx:pt idx="46315">18909</cx:pt>
          <cx:pt idx="46316">21229</cx:pt>
          <cx:pt idx="46317">11974</cx:pt>
          <cx:pt idx="46318">15918</cx:pt>
          <cx:pt idx="46319">10854</cx:pt>
          <cx:pt idx="46320">15331</cx:pt>
          <cx:pt idx="46321">13960</cx:pt>
          <cx:pt idx="46322">10282</cx:pt>
          <cx:pt idx="46323">19706</cx:pt>
          <cx:pt idx="46324">10624</cx:pt>
          <cx:pt idx="46325">21982</cx:pt>
          <cx:pt idx="46326">10522</cx:pt>
          <cx:pt idx="46327">11544</cx:pt>
          <cx:pt idx="46328">12534</cx:pt>
          <cx:pt idx="46329">11748</cx:pt>
          <cx:pt idx="46330">19779</cx:pt>
          <cx:pt idx="46331">13000</cx:pt>
          <cx:pt idx="46332">20952</cx:pt>
          <cx:pt idx="46333">8345</cx:pt>
          <cx:pt idx="46334">11791</cx:pt>
          <cx:pt idx="46335">23377</cx:pt>
          <cx:pt idx="46336">10414</cx:pt>
          <cx:pt idx="46337">24159</cx:pt>
          <cx:pt idx="46338">20064</cx:pt>
          <cx:pt idx="46339">20144</cx:pt>
          <cx:pt idx="46340">11331</cx:pt>
          <cx:pt idx="46341">11136</cx:pt>
          <cx:pt idx="46342">19621</cx:pt>
          <cx:pt idx="46343">17855</cx:pt>
          <cx:pt idx="46344">17433</cx:pt>
          <cx:pt idx="46345">11361</cx:pt>
          <cx:pt idx="46346">14987</cx:pt>
          <cx:pt idx="46347">21028</cx:pt>
          <cx:pt idx="46348">16678</cx:pt>
          <cx:pt idx="46349">19114</cx:pt>
          <cx:pt idx="46350">22125</cx:pt>
          <cx:pt idx="46351">12587</cx:pt>
          <cx:pt idx="46352">19808</cx:pt>
          <cx:pt idx="46353">10328</cx:pt>
          <cx:pt idx="46354">15980</cx:pt>
          <cx:pt idx="46355">17405</cx:pt>
          <cx:pt idx="46356">23312</cx:pt>
          <cx:pt idx="46357">10955</cx:pt>
          <cx:pt idx="46358">21453</cx:pt>
          <cx:pt idx="46359">21754</cx:pt>
          <cx:pt idx="46360">13450</cx:pt>
          <cx:pt idx="46361">17726</cx:pt>
          <cx:pt idx="46362">9513</cx:pt>
          <cx:pt idx="46363">18642</cx:pt>
          <cx:pt idx="46364">13857</cx:pt>
          <cx:pt idx="46365">12770</cx:pt>
          <cx:pt idx="46366">15307</cx:pt>
          <cx:pt idx="46367">15509</cx:pt>
          <cx:pt idx="46368">19756</cx:pt>
          <cx:pt idx="46369">10929</cx:pt>
          <cx:pt idx="46370">14653</cx:pt>
          <cx:pt idx="46371">14850</cx:pt>
          <cx:pt idx="46372">19299</cx:pt>
          <cx:pt idx="46373">20597</cx:pt>
          <cx:pt idx="46374">18335</cx:pt>
          <cx:pt idx="46375">23155</cx:pt>
          <cx:pt idx="46376">16514</cx:pt>
          <cx:pt idx="46377">12901</cx:pt>
          <cx:pt idx="46378">13220</cx:pt>
          <cx:pt idx="46379">13091</cx:pt>
          <cx:pt idx="46380">11655</cx:pt>
          <cx:pt idx="46381">23750</cx:pt>
          <cx:pt idx="46382">21186</cx:pt>
          <cx:pt idx="46383">9780</cx:pt>
          <cx:pt idx="46384">22198</cx:pt>
          <cx:pt idx="46385">13370</cx:pt>
          <cx:pt idx="46386">10521</cx:pt>
          <cx:pt idx="46387">10787</cx:pt>
          <cx:pt idx="46388">21597</cx:pt>
          <cx:pt idx="46389">13996</cx:pt>
          <cx:pt idx="46390">17615</cx:pt>
          <cx:pt idx="46391">14700</cx:pt>
          <cx:pt idx="46392">23462</cx:pt>
          <cx:pt idx="46393">15732</cx:pt>
          <cx:pt idx="46394">19222</cx:pt>
          <cx:pt idx="46395">8617</cx:pt>
          <cx:pt idx="46396">15113</cx:pt>
          <cx:pt idx="46397">18476</cx:pt>
          <cx:pt idx="46398">16760</cx:pt>
          <cx:pt idx="46399">17848</cx:pt>
          <cx:pt idx="46400">20287</cx:pt>
          <cx:pt idx="46401">15097</cx:pt>
          <cx:pt idx="46402">13321</cx:pt>
          <cx:pt idx="46403">21492</cx:pt>
          <cx:pt idx="46404">14280</cx:pt>
          <cx:pt idx="46405">15939</cx:pt>
          <cx:pt idx="46406">13188</cx:pt>
          <cx:pt idx="46407">20557</cx:pt>
          <cx:pt idx="46408">18360</cx:pt>
          <cx:pt idx="46409">18118</cx:pt>
          <cx:pt idx="46410">12876</cx:pt>
          <cx:pt idx="46411">14532</cx:pt>
          <cx:pt idx="46412">9712</cx:pt>
          <cx:pt idx="46413">11122</cx:pt>
          <cx:pt idx="46414">15585</cx:pt>
          <cx:pt idx="46415">8765</cx:pt>
          <cx:pt idx="46416">17392</cx:pt>
          <cx:pt idx="46417">13516</cx:pt>
          <cx:pt idx="46418">22713</cx:pt>
          <cx:pt idx="46419">13069</cx:pt>
          <cx:pt idx="46420">12443</cx:pt>
          <cx:pt idx="46421">12359</cx:pt>
          <cx:pt idx="46422">19447</cx:pt>
          <cx:pt idx="46423">11140</cx:pt>
          <cx:pt idx="46424">12693</cx:pt>
          <cx:pt idx="46425">14828</cx:pt>
          <cx:pt idx="46426">14160</cx:pt>
          <cx:pt idx="46427">14705</cx:pt>
          <cx:pt idx="46428">23136</cx:pt>
          <cx:pt idx="46429">13749</cx:pt>
          <cx:pt idx="46430">9286</cx:pt>
          <cx:pt idx="46431">11301</cx:pt>
          <cx:pt idx="46432">17582</cx:pt>
          <cx:pt idx="46433">8531</cx:pt>
          <cx:pt idx="46434">12706</cx:pt>
          <cx:pt idx="46435">21413</cx:pt>
          <cx:pt idx="46436">23395</cx:pt>
          <cx:pt idx="46437">20490</cx:pt>
          <cx:pt idx="46438">11703</cx:pt>
          <cx:pt idx="46439">12463</cx:pt>
          <cx:pt idx="46440">13475</cx:pt>
          <cx:pt idx="46441">13551</cx:pt>
          <cx:pt idx="46442">15107</cx:pt>
          <cx:pt idx="46443">9453</cx:pt>
          <cx:pt idx="46444">10406</cx:pt>
          <cx:pt idx="46445">15909</cx:pt>
          <cx:pt idx="46446">13617</cx:pt>
          <cx:pt idx="46447">19058</cx:pt>
          <cx:pt idx="46448">13617</cx:pt>
          <cx:pt idx="46449">9101</cx:pt>
          <cx:pt idx="46450">19634</cx:pt>
          <cx:pt idx="46451">23715</cx:pt>
          <cx:pt idx="46452">19495</cx:pt>
          <cx:pt idx="46453">10380</cx:pt>
          <cx:pt idx="46454">8570</cx:pt>
          <cx:pt idx="46455">9888</cx:pt>
          <cx:pt idx="46456">24101</cx:pt>
          <cx:pt idx="46457">18430</cx:pt>
          <cx:pt idx="46458">17758</cx:pt>
          <cx:pt idx="46459">10110</cx:pt>
          <cx:pt idx="46460">19132</cx:pt>
          <cx:pt idx="46461">12903</cx:pt>
          <cx:pt idx="46462">10049</cx:pt>
          <cx:pt idx="46463">14797</cx:pt>
          <cx:pt idx="46464">22993</cx:pt>
          <cx:pt idx="46465">12863</cx:pt>
          <cx:pt idx="46466">14109</cx:pt>
          <cx:pt idx="46467">13567</cx:pt>
          <cx:pt idx="46468">20819</cx:pt>
          <cx:pt idx="46469">12902</cx:pt>
          <cx:pt idx="46470">24058</cx:pt>
          <cx:pt idx="46471">13707</cx:pt>
          <cx:pt idx="46472">12670</cx:pt>
          <cx:pt idx="46473">11279</cx:pt>
          <cx:pt idx="46474">12185</cx:pt>
          <cx:pt idx="46475">18768</cx:pt>
          <cx:pt idx="46476">8595</cx:pt>
          <cx:pt idx="46477">13607</cx:pt>
          <cx:pt idx="46478">15321</cx:pt>
          <cx:pt idx="46479">24580</cx:pt>
          <cx:pt idx="46480">8604</cx:pt>
          <cx:pt idx="46481">12915</cx:pt>
          <cx:pt idx="46482">16823</cx:pt>
          <cx:pt idx="46483">11494</cx:pt>
          <cx:pt idx="46484">20126</cx:pt>
          <cx:pt idx="46485">11027</cx:pt>
          <cx:pt idx="46486">12120</cx:pt>
          <cx:pt idx="46487">19554</cx:pt>
          <cx:pt idx="46488">14703</cx:pt>
          <cx:pt idx="46489">8560</cx:pt>
          <cx:pt idx="46490">20897</cx:pt>
          <cx:pt idx="46491">24354</cx:pt>
          <cx:pt idx="46492">14899</cx:pt>
          <cx:pt idx="46493">16873</cx:pt>
          <cx:pt idx="46494">17932</cx:pt>
          <cx:pt idx="46495">15037</cx:pt>
          <cx:pt idx="46496">13729</cx:pt>
          <cx:pt idx="46497">8929</cx:pt>
          <cx:pt idx="46498">9988</cx:pt>
          <cx:pt idx="46499">17325</cx:pt>
          <cx:pt idx="46500">12464</cx:pt>
          <cx:pt idx="46501">23820</cx:pt>
          <cx:pt idx="46502">20975</cx:pt>
          <cx:pt idx="46503">19917</cx:pt>
          <cx:pt idx="46504">9679</cx:pt>
          <cx:pt idx="46505">21709</cx:pt>
          <cx:pt idx="46506">15938</cx:pt>
          <cx:pt idx="46507">18404</cx:pt>
          <cx:pt idx="46508">8971</cx:pt>
          <cx:pt idx="46509">11040</cx:pt>
          <cx:pt idx="46510">10269</cx:pt>
          <cx:pt idx="46511">14600</cx:pt>
          <cx:pt idx="46512">17431</cx:pt>
          <cx:pt idx="46513">12211</cx:pt>
          <cx:pt idx="46514">22138</cx:pt>
          <cx:pt idx="46515">10284</cx:pt>
          <cx:pt idx="46516">15656</cx:pt>
          <cx:pt idx="46517">20040</cx:pt>
          <cx:pt idx="46518">16522</cx:pt>
          <cx:pt idx="46519">24620</cx:pt>
          <cx:pt idx="46520">14259</cx:pt>
          <cx:pt idx="46521">20880</cx:pt>
          <cx:pt idx="46522">10731</cx:pt>
          <cx:pt idx="46523">23292</cx:pt>
          <cx:pt idx="46524">17769</cx:pt>
          <cx:pt idx="46525">11088</cx:pt>
          <cx:pt idx="46526">8382</cx:pt>
          <cx:pt idx="46527">11455</cx:pt>
          <cx:pt idx="46528">15525</cx:pt>
          <cx:pt idx="46529">22342</cx:pt>
          <cx:pt idx="46530">18717</cx:pt>
          <cx:pt idx="46531">14207</cx:pt>
          <cx:pt idx="46532">8348</cx:pt>
          <cx:pt idx="46533">17027</cx:pt>
          <cx:pt idx="46534">18256</cx:pt>
          <cx:pt idx="46535">18331</cx:pt>
          <cx:pt idx="46536">16484</cx:pt>
          <cx:pt idx="46537">15177</cx:pt>
          <cx:pt idx="46538">16210</cx:pt>
          <cx:pt idx="46539">19158</cx:pt>
          <cx:pt idx="46540">12748</cx:pt>
          <cx:pt idx="46541">19793</cx:pt>
          <cx:pt idx="46542">8227</cx:pt>
          <cx:pt idx="46543">14773</cx:pt>
          <cx:pt idx="46544">14701</cx:pt>
          <cx:pt idx="46545">23477</cx:pt>
          <cx:pt idx="46546">24592</cx:pt>
          <cx:pt idx="46547">14111</cx:pt>
          <cx:pt idx="46548">9118</cx:pt>
          <cx:pt idx="46549">10056</cx:pt>
          <cx:pt idx="46550">15815</cx:pt>
          <cx:pt idx="46551">8601</cx:pt>
          <cx:pt idx="46552">21414</cx:pt>
          <cx:pt idx="46553">9945</cx:pt>
          <cx:pt idx="46554">19837</cx:pt>
          <cx:pt idx="46555">11464</cx:pt>
          <cx:pt idx="46556">13970</cx:pt>
          <cx:pt idx="46557">15101</cx:pt>
          <cx:pt idx="46558">10171</cx:pt>
          <cx:pt idx="46559">17128</cx:pt>
          <cx:pt idx="46560">17583</cx:pt>
          <cx:pt idx="46561">9050</cx:pt>
          <cx:pt idx="46562">11492</cx:pt>
          <cx:pt idx="46563">14531</cx:pt>
          <cx:pt idx="46564">14867</cx:pt>
          <cx:pt idx="46565">21070</cx:pt>
          <cx:pt idx="46566">22231</cx:pt>
          <cx:pt idx="46567">20057</cx:pt>
          <cx:pt idx="46568">13101</cx:pt>
          <cx:pt idx="46569">11392</cx:pt>
          <cx:pt idx="46570">10036</cx:pt>
          <cx:pt idx="46571">21045</cx:pt>
          <cx:pt idx="46572">17297</cx:pt>
          <cx:pt idx="46573">16690</cx:pt>
          <cx:pt idx="46574">14504</cx:pt>
          <cx:pt idx="46575">18979</cx:pt>
          <cx:pt idx="46576">9177</cx:pt>
          <cx:pt idx="46577">10987</cx:pt>
          <cx:pt idx="46578">13278</cx:pt>
          <cx:pt idx="46579">10107</cx:pt>
          <cx:pt idx="46580">16838</cx:pt>
          <cx:pt idx="46581">20550</cx:pt>
          <cx:pt idx="46582">22078</cx:pt>
          <cx:pt idx="46583">21029</cx:pt>
          <cx:pt idx="46584">18923</cx:pt>
          <cx:pt idx="46585">10963</cx:pt>
          <cx:pt idx="46586">14142</cx:pt>
          <cx:pt idx="46587">8179</cx:pt>
          <cx:pt idx="46588">9904</cx:pt>
          <cx:pt idx="46589">11547</cx:pt>
          <cx:pt idx="46590">18615</cx:pt>
          <cx:pt idx="46591">22267</cx:pt>
          <cx:pt idx="46592">14728</cx:pt>
          <cx:pt idx="46593">11501</cx:pt>
          <cx:pt idx="46594">10896</cx:pt>
          <cx:pt idx="46595">14242</cx:pt>
          <cx:pt idx="46596">18098</cx:pt>
          <cx:pt idx="46597">18116</cx:pt>
          <cx:pt idx="46598">10456</cx:pt>
          <cx:pt idx="46599">11106</cx:pt>
          <cx:pt idx="46600">20355</cx:pt>
          <cx:pt idx="46601">16275</cx:pt>
          <cx:pt idx="46602">13399</cx:pt>
          <cx:pt idx="46603">12561</cx:pt>
          <cx:pt idx="46604">16677</cx:pt>
          <cx:pt idx="46605">23902</cx:pt>
          <cx:pt idx="46606">13807</cx:pt>
          <cx:pt idx="46607">11569</cx:pt>
          <cx:pt idx="46608">16222</cx:pt>
          <cx:pt idx="46609">12577</cx:pt>
          <cx:pt idx="46610">21295</cx:pt>
          <cx:pt idx="46611">17232</cx:pt>
          <cx:pt idx="46612">17150</cx:pt>
          <cx:pt idx="46613">12373</cx:pt>
          <cx:pt idx="46614">19257</cx:pt>
          <cx:pt idx="46615">10672</cx:pt>
          <cx:pt idx="46616">17974</cx:pt>
          <cx:pt idx="46617">20572</cx:pt>
          <cx:pt idx="46618">10089</cx:pt>
          <cx:pt idx="46619">9020</cx:pt>
          <cx:pt idx="46620">20792</cx:pt>
          <cx:pt idx="46621">17866</cx:pt>
          <cx:pt idx="46622">21524</cx:pt>
          <cx:pt idx="46623">13689</cx:pt>
          <cx:pt idx="46624">15551</cx:pt>
          <cx:pt idx="46625">14982</cx:pt>
          <cx:pt idx="46626">23031</cx:pt>
          <cx:pt idx="46627">14932</cx:pt>
          <cx:pt idx="46628">12507</cx:pt>
          <cx:pt idx="46629">22003</cx:pt>
          <cx:pt idx="46630">22562</cx:pt>
          <cx:pt idx="46631">14187</cx:pt>
          <cx:pt idx="46632">21350</cx:pt>
          <cx:pt idx="46633">15626</cx:pt>
          <cx:pt idx="46634">11112</cx:pt>
          <cx:pt idx="46635">20629</cx:pt>
          <cx:pt idx="46636">15402</cx:pt>
          <cx:pt idx="46637">11033</cx:pt>
          <cx:pt idx="46638">23328</cx:pt>
          <cx:pt idx="46639">20563</cx:pt>
          <cx:pt idx="46640">22285</cx:pt>
          <cx:pt idx="46641">10290</cx:pt>
          <cx:pt idx="46642">13676</cx:pt>
          <cx:pt idx="46643">10433</cx:pt>
          <cx:pt idx="46644">23816</cx:pt>
          <cx:pt idx="46645">22143</cx:pt>
          <cx:pt idx="46646">15171</cx:pt>
          <cx:pt idx="46647">11587</cx:pt>
          <cx:pt idx="46648">10602</cx:pt>
          <cx:pt idx="46649">19142</cx:pt>
          <cx:pt idx="46650">19165</cx:pt>
          <cx:pt idx="46651">21238</cx:pt>
          <cx:pt idx="46652">16818</cx:pt>
          <cx:pt idx="46653">19091</cx:pt>
          <cx:pt idx="46654">17158</cx:pt>
          <cx:pt idx="46655">10695</cx:pt>
          <cx:pt idx="46656">9330</cx:pt>
          <cx:pt idx="46657">11602</cx:pt>
          <cx:pt idx="46658">14712</cx:pt>
          <cx:pt idx="46659">15624</cx:pt>
          <cx:pt idx="46660">9487</cx:pt>
          <cx:pt idx="46661">17284</cx:pt>
          <cx:pt idx="46662">18432</cx:pt>
          <cx:pt idx="46663">8716</cx:pt>
          <cx:pt idx="46664">15003</cx:pt>
          <cx:pt idx="46665">24730</cx:pt>
          <cx:pt idx="46666">11503</cx:pt>
          <cx:pt idx="46667">11846</cx:pt>
          <cx:pt idx="46668">18127</cx:pt>
          <cx:pt idx="46669">17390</cx:pt>
          <cx:pt idx="46670">16944</cx:pt>
          <cx:pt idx="46671">9533</cx:pt>
          <cx:pt idx="46672">18412</cx:pt>
          <cx:pt idx="46673">11480</cx:pt>
          <cx:pt idx="46674">21119</cx:pt>
          <cx:pt idx="46675">23621</cx:pt>
          <cx:pt idx="46676">19499</cx:pt>
          <cx:pt idx="46677">24467</cx:pt>
          <cx:pt idx="46678">19673</cx:pt>
          <cx:pt idx="46679">14892</cx:pt>
          <cx:pt idx="46680">12146</cx:pt>
          <cx:pt idx="46681">11704</cx:pt>
          <cx:pt idx="46682">12239</cx:pt>
          <cx:pt idx="46683">16737</cx:pt>
          <cx:pt idx="46684">14270</cx:pt>
          <cx:pt idx="46685">9001</cx:pt>
          <cx:pt idx="46686">12803</cx:pt>
          <cx:pt idx="46687">18276</cx:pt>
          <cx:pt idx="46688">16237</cx:pt>
          <cx:pt idx="46689">7802</cx:pt>
          <cx:pt idx="46690">16838</cx:pt>
          <cx:pt idx="46691">18917</cx:pt>
          <cx:pt idx="46692">22848</cx:pt>
          <cx:pt idx="46693">15335</cx:pt>
          <cx:pt idx="46694">9084</cx:pt>
          <cx:pt idx="46695">13145</cx:pt>
          <cx:pt idx="46696">9566</cx:pt>
          <cx:pt idx="46697">20558</cx:pt>
          <cx:pt idx="46698">12594</cx:pt>
          <cx:pt idx="46699">12572</cx:pt>
          <cx:pt idx="46700">14883</cx:pt>
          <cx:pt idx="46701">9859</cx:pt>
          <cx:pt idx="46702">12473</cx:pt>
          <cx:pt idx="46703">9137</cx:pt>
          <cx:pt idx="46704">21488</cx:pt>
          <cx:pt idx="46705">13106</cx:pt>
          <cx:pt idx="46706">11649</cx:pt>
          <cx:pt idx="46707">16851</cx:pt>
          <cx:pt idx="46708">12729</cx:pt>
          <cx:pt idx="46709">18321</cx:pt>
          <cx:pt idx="46710">16119</cx:pt>
          <cx:pt idx="46711">15843</cx:pt>
          <cx:pt idx="46712">12972</cx:pt>
          <cx:pt idx="46713">20454</cx:pt>
          <cx:pt idx="46714">18686</cx:pt>
          <cx:pt idx="46715">10484</cx:pt>
          <cx:pt idx="46716">11957</cx:pt>
          <cx:pt idx="46717">20476</cx:pt>
          <cx:pt idx="46718">21503</cx:pt>
          <cx:pt idx="46719">18840</cx:pt>
          <cx:pt idx="46720">10199</cx:pt>
          <cx:pt idx="46721">10344</cx:pt>
          <cx:pt idx="46722">23161</cx:pt>
          <cx:pt idx="46723">15810</cx:pt>
          <cx:pt idx="46724">17459</cx:pt>
          <cx:pt idx="46725">19923</cx:pt>
          <cx:pt idx="46726">19351</cx:pt>
          <cx:pt idx="46727">16285</cx:pt>
          <cx:pt idx="46728">19486</cx:pt>
          <cx:pt idx="46729">13113</cx:pt>
          <cx:pt idx="46730">9359</cx:pt>
          <cx:pt idx="46731">10310</cx:pt>
          <cx:pt idx="46732">12632</cx:pt>
          <cx:pt idx="46733">21628</cx:pt>
          <cx:pt idx="46734">14080</cx:pt>
          <cx:pt idx="46735">17711</cx:pt>
          <cx:pt idx="46736">14762</cx:pt>
          <cx:pt idx="46737">12231</cx:pt>
          <cx:pt idx="46738">11911</cx:pt>
          <cx:pt idx="46739">12344</cx:pt>
          <cx:pt idx="46740">13659</cx:pt>
          <cx:pt idx="46741">14066</cx:pt>
          <cx:pt idx="46742">18675</cx:pt>
          <cx:pt idx="46743">23481</cx:pt>
          <cx:pt idx="46744">16107</cx:pt>
          <cx:pt idx="46745">20810</cx:pt>
          <cx:pt idx="46746">17074</cx:pt>
          <cx:pt idx="46747">19512</cx:pt>
          <cx:pt idx="46748">23096</cx:pt>
          <cx:pt idx="46749">19996</cx:pt>
          <cx:pt idx="46750">10912</cx:pt>
          <cx:pt idx="46751">13297</cx:pt>
          <cx:pt idx="46752">17504</cx:pt>
          <cx:pt idx="46753">16588</cx:pt>
          <cx:pt idx="46754">19256</cx:pt>
          <cx:pt idx="46755">20014</cx:pt>
          <cx:pt idx="46756">16969</cx:pt>
          <cx:pt idx="46757">23511</cx:pt>
          <cx:pt idx="46758">10382</cx:pt>
          <cx:pt idx="46759">11380</cx:pt>
          <cx:pt idx="46760">21501</cx:pt>
          <cx:pt idx="46761">16541</cx:pt>
          <cx:pt idx="46762">19202</cx:pt>
          <cx:pt idx="46763">11201</cx:pt>
          <cx:pt idx="46764">12260</cx:pt>
          <cx:pt idx="46765">10912</cx:pt>
          <cx:pt idx="46766">15338</cx:pt>
          <cx:pt idx="46767">21614</cx:pt>
          <cx:pt idx="46768">13402</cx:pt>
          <cx:pt idx="46769">10370</cx:pt>
          <cx:pt idx="46770">17774</cx:pt>
          <cx:pt idx="46771">19311</cx:pt>
          <cx:pt idx="46772">13777</cx:pt>
          <cx:pt idx="46773">22143</cx:pt>
          <cx:pt idx="46774">9717</cx:pt>
          <cx:pt idx="46775">15628</cx:pt>
          <cx:pt idx="46776">11544</cx:pt>
          <cx:pt idx="46777">8188</cx:pt>
          <cx:pt idx="46778">16420</cx:pt>
          <cx:pt idx="46779">12393</cx:pt>
          <cx:pt idx="46780">15520</cx:pt>
          <cx:pt idx="46781">14450</cx:pt>
          <cx:pt idx="46782">14587</cx:pt>
          <cx:pt idx="46783">22099</cx:pt>
          <cx:pt idx="46784">21978</cx:pt>
          <cx:pt idx="46785">21054</cx:pt>
          <cx:pt idx="46786">20020</cx:pt>
          <cx:pt idx="46787">23478</cx:pt>
          <cx:pt idx="46788">23416</cx:pt>
          <cx:pt idx="46789">7812</cx:pt>
          <cx:pt idx="46790">19901</cx:pt>
          <cx:pt idx="46791">10093</cx:pt>
          <cx:pt idx="46792">9899</cx:pt>
          <cx:pt idx="46793">8866</cx:pt>
          <cx:pt idx="46794">10952</cx:pt>
          <cx:pt idx="46795">19819</cx:pt>
          <cx:pt idx="46796">17244</cx:pt>
          <cx:pt idx="46797">15547</cx:pt>
          <cx:pt idx="46798">11388</cx:pt>
          <cx:pt idx="46799">19140</cx:pt>
          <cx:pt idx="46800">15314</cx:pt>
          <cx:pt idx="46801">16476</cx:pt>
          <cx:pt idx="46802">19636</cx:pt>
          <cx:pt idx="46803">18442</cx:pt>
          <cx:pt idx="46804">12801</cx:pt>
          <cx:pt idx="46805">19727</cx:pt>
          <cx:pt idx="46806">11434</cx:pt>
          <cx:pt idx="46807">11379</cx:pt>
          <cx:pt idx="46808">11503</cx:pt>
          <cx:pt idx="46809">21793</cx:pt>
          <cx:pt idx="46810">19376</cx:pt>
          <cx:pt idx="46811">22565</cx:pt>
          <cx:pt idx="46812">13309</cx:pt>
          <cx:pt idx="46813">19007</cx:pt>
          <cx:pt idx="46814">18104</cx:pt>
          <cx:pt idx="46815">20203</cx:pt>
          <cx:pt idx="46816">15931</cx:pt>
          <cx:pt idx="46817">19433</cx:pt>
          <cx:pt idx="46818">14226</cx:pt>
          <cx:pt idx="46819">8391</cx:pt>
          <cx:pt idx="46820">13492</cx:pt>
          <cx:pt idx="46821">15450</cx:pt>
          <cx:pt idx="46822">19564</cx:pt>
          <cx:pt idx="46823">16162</cx:pt>
          <cx:pt idx="46824">14103</cx:pt>
          <cx:pt idx="46825">11666</cx:pt>
          <cx:pt idx="46826">22921</cx:pt>
          <cx:pt idx="46827">8868</cx:pt>
          <cx:pt idx="46828">11568</cx:pt>
          <cx:pt idx="46829">23317</cx:pt>
          <cx:pt idx="46830">20453</cx:pt>
          <cx:pt idx="46831">13949</cx:pt>
          <cx:pt idx="46832">22256</cx:pt>
          <cx:pt idx="46833">14865</cx:pt>
          <cx:pt idx="46834">12691</cx:pt>
          <cx:pt idx="46835">11235</cx:pt>
          <cx:pt idx="46836">12354</cx:pt>
          <cx:pt idx="46837">17145</cx:pt>
          <cx:pt idx="46838">14844</cx:pt>
          <cx:pt idx="46839">8562</cx:pt>
          <cx:pt idx="46840">17075</cx:pt>
          <cx:pt idx="46841">15240</cx:pt>
          <cx:pt idx="46842">22923</cx:pt>
          <cx:pt idx="46843">21486</cx:pt>
          <cx:pt idx="46844">9679</cx:pt>
          <cx:pt idx="46845">17546</cx:pt>
          <cx:pt idx="46846">13715</cx:pt>
          <cx:pt idx="46847">16022</cx:pt>
          <cx:pt idx="46848">18458</cx:pt>
          <cx:pt idx="46849">21440</cx:pt>
          <cx:pt idx="46850">21529</cx:pt>
          <cx:pt idx="46851">18901</cx:pt>
          <cx:pt idx="46852">14542</cx:pt>
          <cx:pt idx="46853">14938</cx:pt>
          <cx:pt idx="46854">17299</cx:pt>
          <cx:pt idx="46855">13114</cx:pt>
          <cx:pt idx="46856">17481</cx:pt>
          <cx:pt idx="46857">11384</cx:pt>
          <cx:pt idx="46858">15503</cx:pt>
          <cx:pt idx="46859">11632</cx:pt>
          <cx:pt idx="46860">14239</cx:pt>
          <cx:pt idx="46861">18277</cx:pt>
          <cx:pt idx="46862">12839</cx:pt>
          <cx:pt idx="46863">24383</cx:pt>
          <cx:pt idx="46864">22852</cx:pt>
          <cx:pt idx="46865">22603</cx:pt>
          <cx:pt idx="46866">21654</cx:pt>
          <cx:pt idx="46867">7885</cx:pt>
          <cx:pt idx="46868">9606</cx:pt>
          <cx:pt idx="46869">13141</cx:pt>
          <cx:pt idx="46870">15831</cx:pt>
          <cx:pt idx="46871">12683</cx:pt>
          <cx:pt idx="46872">19518</cx:pt>
          <cx:pt idx="46873">18620</cx:pt>
          <cx:pt idx="46874">11233</cx:pt>
          <cx:pt idx="46875">12271</cx:pt>
          <cx:pt idx="46876">16067</cx:pt>
          <cx:pt idx="46877">16006</cx:pt>
          <cx:pt idx="46878">13437</cx:pt>
          <cx:pt idx="46879">10474</cx:pt>
          <cx:pt idx="46880">15968</cx:pt>
          <cx:pt idx="46881">15203</cx:pt>
          <cx:pt idx="46882">13262</cx:pt>
          <cx:pt idx="46883">16235</cx:pt>
          <cx:pt idx="46884">21542</cx:pt>
          <cx:pt idx="46885">18512</cx:pt>
          <cx:pt idx="46886">9035</cx:pt>
          <cx:pt idx="46887">16869</cx:pt>
          <cx:pt idx="46888">18001</cx:pt>
          <cx:pt idx="46889">17332</cx:pt>
          <cx:pt idx="46890">13979</cx:pt>
          <cx:pt idx="46891">15065</cx:pt>
          <cx:pt idx="46892">12201</cx:pt>
          <cx:pt idx="46893">17809</cx:pt>
          <cx:pt idx="46894">12080</cx:pt>
          <cx:pt idx="46895">10261</cx:pt>
          <cx:pt idx="46896">14549</cx:pt>
          <cx:pt idx="46897">10864</cx:pt>
          <cx:pt idx="46898">10308</cx:pt>
          <cx:pt idx="46899">11998</cx:pt>
          <cx:pt idx="46900">16240</cx:pt>
          <cx:pt idx="46901">14046</cx:pt>
          <cx:pt idx="46902">16052</cx:pt>
          <cx:pt idx="46903">14146</cx:pt>
          <cx:pt idx="46904">11352</cx:pt>
          <cx:pt idx="46905">19332</cx:pt>
          <cx:pt idx="46906">13264</cx:pt>
          <cx:pt idx="46907">15140</cx:pt>
          <cx:pt idx="46908">8410</cx:pt>
          <cx:pt idx="46909">8840</cx:pt>
          <cx:pt idx="46910">14171</cx:pt>
          <cx:pt idx="46911">18910</cx:pt>
          <cx:pt idx="46912">16545</cx:pt>
          <cx:pt idx="46913">18256</cx:pt>
          <cx:pt idx="46914">17103</cx:pt>
          <cx:pt idx="46915">19897</cx:pt>
          <cx:pt idx="46916">11391</cx:pt>
          <cx:pt idx="46917">23167</cx:pt>
          <cx:pt idx="46918">15389</cx:pt>
          <cx:pt idx="46919">17384</cx:pt>
          <cx:pt idx="46920">11794</cx:pt>
          <cx:pt idx="46921">19453</cx:pt>
          <cx:pt idx="46922">13106</cx:pt>
          <cx:pt idx="46923">19559</cx:pt>
          <cx:pt idx="46924">19952</cx:pt>
          <cx:pt idx="46925">9642</cx:pt>
          <cx:pt idx="46926">20703</cx:pt>
          <cx:pt idx="46927">10627</cx:pt>
          <cx:pt idx="46928">15541</cx:pt>
          <cx:pt idx="46929">12925</cx:pt>
          <cx:pt idx="46930">23453</cx:pt>
          <cx:pt idx="46931">10185</cx:pt>
          <cx:pt idx="46932">11428</cx:pt>
          <cx:pt idx="46933">15594</cx:pt>
          <cx:pt idx="46934">10489</cx:pt>
          <cx:pt idx="46935">22269</cx:pt>
          <cx:pt idx="46936">13180</cx:pt>
          <cx:pt idx="46937">15126</cx:pt>
          <cx:pt idx="46938">19107</cx:pt>
          <cx:pt idx="46939">11694</cx:pt>
          <cx:pt idx="46940">10396</cx:pt>
          <cx:pt idx="46941">15567</cx:pt>
          <cx:pt idx="46942">11325</cx:pt>
          <cx:pt idx="46943">20439</cx:pt>
          <cx:pt idx="46944">22545</cx:pt>
          <cx:pt idx="46945">12342</cx:pt>
          <cx:pt idx="46946">20405</cx:pt>
          <cx:pt idx="46947">15935</cx:pt>
          <cx:pt idx="46948">11032</cx:pt>
          <cx:pt idx="46949">20735</cx:pt>
          <cx:pt idx="46950">21453</cx:pt>
          <cx:pt idx="46951">8895</cx:pt>
          <cx:pt idx="46952">16594</cx:pt>
          <cx:pt idx="46953">14589</cx:pt>
          <cx:pt idx="46954">18454</cx:pt>
          <cx:pt idx="46955">17484</cx:pt>
          <cx:pt idx="46956">14780</cx:pt>
          <cx:pt idx="46957">10376</cx:pt>
          <cx:pt idx="46958">18182</cx:pt>
          <cx:pt idx="46959">11810</cx:pt>
          <cx:pt idx="46960">9990</cx:pt>
          <cx:pt idx="46961">12527</cx:pt>
          <cx:pt idx="46962">23342</cx:pt>
          <cx:pt idx="46963">13187</cx:pt>
          <cx:pt idx="46964">20217</cx:pt>
          <cx:pt idx="46965">20782</cx:pt>
          <cx:pt idx="46966">14700</cx:pt>
          <cx:pt idx="46967">16173</cx:pt>
          <cx:pt idx="46968">9367</cx:pt>
          <cx:pt idx="46969">15348</cx:pt>
          <cx:pt idx="46970">14281</cx:pt>
          <cx:pt idx="46971">15546</cx:pt>
          <cx:pt idx="46972">23081</cx:pt>
          <cx:pt idx="46973">15442</cx:pt>
          <cx:pt idx="46974">24512</cx:pt>
          <cx:pt idx="46975">11851</cx:pt>
          <cx:pt idx="46976">8458</cx:pt>
          <cx:pt idx="46977">18795</cx:pt>
          <cx:pt idx="46978">10480</cx:pt>
          <cx:pt idx="46979">22708</cx:pt>
          <cx:pt idx="46980">15491</cx:pt>
          <cx:pt idx="46981">20101</cx:pt>
          <cx:pt idx="46982">11400</cx:pt>
          <cx:pt idx="46983">10240</cx:pt>
          <cx:pt idx="46984">11431</cx:pt>
          <cx:pt idx="46985">12752</cx:pt>
          <cx:pt idx="46986">8335</cx:pt>
          <cx:pt idx="46987">12566</cx:pt>
          <cx:pt idx="46988">15044</cx:pt>
          <cx:pt idx="46989">19790</cx:pt>
          <cx:pt idx="46990">15255</cx:pt>
          <cx:pt idx="46991">16786</cx:pt>
          <cx:pt idx="46992">11839</cx:pt>
          <cx:pt idx="46993">24788</cx:pt>
          <cx:pt idx="46994">12703</cx:pt>
          <cx:pt idx="46995">22041</cx:pt>
          <cx:pt idx="46996">15278</cx:pt>
          <cx:pt idx="46997">13031</cx:pt>
          <cx:pt idx="46998">14726</cx:pt>
          <cx:pt idx="46999">20431</cx:pt>
          <cx:pt idx="47000">10858</cx:pt>
          <cx:pt idx="47001">20005</cx:pt>
          <cx:pt idx="47002">23321</cx:pt>
          <cx:pt idx="47003">14398</cx:pt>
          <cx:pt idx="47004">22777</cx:pt>
          <cx:pt idx="47005">22845</cx:pt>
          <cx:pt idx="47006">10892</cx:pt>
          <cx:pt idx="47007">17518</cx:pt>
          <cx:pt idx="47008">8179</cx:pt>
          <cx:pt idx="47009">12856</cx:pt>
          <cx:pt idx="47010">19530</cx:pt>
          <cx:pt idx="47011">8785</cx:pt>
          <cx:pt idx="47012">11644</cx:pt>
          <cx:pt idx="47013">8423</cx:pt>
          <cx:pt idx="47014">15112</cx:pt>
          <cx:pt idx="47015">12234</cx:pt>
          <cx:pt idx="47016">21758</cx:pt>
          <cx:pt idx="47017">20796</cx:pt>
          <cx:pt idx="47018">22538</cx:pt>
          <cx:pt idx="47019">13909</cx:pt>
          <cx:pt idx="47020">22327</cx:pt>
          <cx:pt idx="47021">14695</cx:pt>
          <cx:pt idx="47022">14239</cx:pt>
          <cx:pt idx="47023">16651</cx:pt>
          <cx:pt idx="47024">17635</cx:pt>
          <cx:pt idx="47025">12311</cx:pt>
          <cx:pt idx="47026">14177</cx:pt>
          <cx:pt idx="47027">13667</cx:pt>
          <cx:pt idx="47028">16684</cx:pt>
          <cx:pt idx="47029">21687</cx:pt>
          <cx:pt idx="47030">16231</cx:pt>
          <cx:pt idx="47031">19499</cx:pt>
          <cx:pt idx="47032">10059</cx:pt>
          <cx:pt idx="47033">21285</cx:pt>
          <cx:pt idx="47034">24881</cx:pt>
          <cx:pt idx="47035">18874</cx:pt>
          <cx:pt idx="47036">9110</cx:pt>
          <cx:pt idx="47037">21648</cx:pt>
          <cx:pt idx="47038">12114</cx:pt>
          <cx:pt idx="47039">10299</cx:pt>
          <cx:pt idx="47040">13134</cx:pt>
          <cx:pt idx="47041">11751</cx:pt>
          <cx:pt idx="47042">19451</cx:pt>
          <cx:pt idx="47043">22294</cx:pt>
          <cx:pt idx="47044">15101</cx:pt>
          <cx:pt idx="47045">22145</cx:pt>
          <cx:pt idx="47046">14957</cx:pt>
          <cx:pt idx="47047">23328</cx:pt>
          <cx:pt idx="47048">23865</cx:pt>
          <cx:pt idx="47049">23410</cx:pt>
          <cx:pt idx="47050">17164</cx:pt>
          <cx:pt idx="47051">9166</cx:pt>
          <cx:pt idx="47052">25132</cx:pt>
          <cx:pt idx="47053">19770</cx:pt>
          <cx:pt idx="47054">12207</cx:pt>
          <cx:pt idx="47055">12415</cx:pt>
          <cx:pt idx="47056">10640</cx:pt>
          <cx:pt idx="47057">18220</cx:pt>
          <cx:pt idx="47058">10015</cx:pt>
          <cx:pt idx="47059">7719</cx:pt>
          <cx:pt idx="47060">9975</cx:pt>
          <cx:pt idx="47061">11200</cx:pt>
          <cx:pt idx="47062">13971</cx:pt>
          <cx:pt idx="47063">18868</cx:pt>
          <cx:pt idx="47064">24534</cx:pt>
          <cx:pt idx="47065">13384</cx:pt>
          <cx:pt idx="47066">24431</cx:pt>
          <cx:pt idx="47067">11204</cx:pt>
          <cx:pt idx="47068">22057</cx:pt>
          <cx:pt idx="47069">23016</cx:pt>
          <cx:pt idx="47070">12695</cx:pt>
          <cx:pt idx="47071">18611</cx:pt>
          <cx:pt idx="47072">9705</cx:pt>
          <cx:pt idx="47073">11743</cx:pt>
          <cx:pt idx="47074">14380</cx:pt>
          <cx:pt idx="47075">8785</cx:pt>
          <cx:pt idx="47076">12985</cx:pt>
          <cx:pt idx="47077">18862</cx:pt>
          <cx:pt idx="47078">20054</cx:pt>
          <cx:pt idx="47079">11804</cx:pt>
          <cx:pt idx="47080">11481</cx:pt>
          <cx:pt idx="47081">9734</cx:pt>
          <cx:pt idx="47082">21638</cx:pt>
          <cx:pt idx="47083">21649</cx:pt>
          <cx:pt idx="47084">11591</cx:pt>
          <cx:pt idx="47085">17913</cx:pt>
          <cx:pt idx="47086">17811</cx:pt>
          <cx:pt idx="47087">12005</cx:pt>
          <cx:pt idx="47088">14762</cx:pt>
          <cx:pt idx="47089">21756</cx:pt>
          <cx:pt idx="47090">10094</cx:pt>
          <cx:pt idx="47091">13165</cx:pt>
          <cx:pt idx="47092">17765</cx:pt>
          <cx:pt idx="47093">12509</cx:pt>
          <cx:pt idx="47094">21652</cx:pt>
          <cx:pt idx="47095">18429</cx:pt>
          <cx:pt idx="47096">19988</cx:pt>
          <cx:pt idx="47097">8560</cx:pt>
          <cx:pt idx="47098">18281</cx:pt>
          <cx:pt idx="47099">10867</cx:pt>
          <cx:pt idx="47100">18484</cx:pt>
          <cx:pt idx="47101">14559</cx:pt>
          <cx:pt idx="47102">20456</cx:pt>
          <cx:pt idx="47103">18741</cx:pt>
          <cx:pt idx="47104">20327</cx:pt>
          <cx:pt idx="47105">17761</cx:pt>
          <cx:pt idx="47106">14917</cx:pt>
          <cx:pt idx="47107">10085</cx:pt>
          <cx:pt idx="47108">9890</cx:pt>
          <cx:pt idx="47109">11619</cx:pt>
          <cx:pt idx="47110">20043</cx:pt>
          <cx:pt idx="47111">13502</cx:pt>
          <cx:pt idx="47112">10760</cx:pt>
          <cx:pt idx="47113">12379</cx:pt>
          <cx:pt idx="47114">14912</cx:pt>
          <cx:pt idx="47115">24600</cx:pt>
          <cx:pt idx="47116">15380</cx:pt>
          <cx:pt idx="47117">10148</cx:pt>
          <cx:pt idx="47118">23367</cx:pt>
          <cx:pt idx="47119">13508</cx:pt>
          <cx:pt idx="47120">22507</cx:pt>
          <cx:pt idx="47121">15211</cx:pt>
          <cx:pt idx="47122">14276</cx:pt>
          <cx:pt idx="47123">15569</cx:pt>
          <cx:pt idx="47124">14513</cx:pt>
          <cx:pt idx="47125">13557</cx:pt>
          <cx:pt idx="47126">23799</cx:pt>
          <cx:pt idx="47127">8167</cx:pt>
          <cx:pt idx="47128">16298</cx:pt>
          <cx:pt idx="47129">23465</cx:pt>
          <cx:pt idx="47130">14431</cx:pt>
          <cx:pt idx="47131">13531</cx:pt>
          <cx:pt idx="47132">20519</cx:pt>
          <cx:pt idx="47133">11316</cx:pt>
          <cx:pt idx="47134">15743</cx:pt>
          <cx:pt idx="47135">24708</cx:pt>
          <cx:pt idx="47136">11734</cx:pt>
          <cx:pt idx="47137">17862</cx:pt>
          <cx:pt idx="47138">13840</cx:pt>
          <cx:pt idx="47139">8411</cx:pt>
          <cx:pt idx="47140">13817</cx:pt>
          <cx:pt idx="47141">11338</cx:pt>
          <cx:pt idx="47142">20602</cx:pt>
          <cx:pt idx="47143">17783</cx:pt>
          <cx:pt idx="47144">14383</cx:pt>
          <cx:pt idx="47145">19043</cx:pt>
          <cx:pt idx="47146">9204</cx:pt>
          <cx:pt idx="47147">21501</cx:pt>
          <cx:pt idx="47148">12216</cx:pt>
          <cx:pt idx="47149">12761</cx:pt>
          <cx:pt idx="47150">22488</cx:pt>
          <cx:pt idx="47151">24900</cx:pt>
          <cx:pt idx="47152">15687</cx:pt>
          <cx:pt idx="47153">11838</cx:pt>
          <cx:pt idx="47154">9869</cx:pt>
          <cx:pt idx="47155">15217</cx:pt>
          <cx:pt idx="47156">8296</cx:pt>
          <cx:pt idx="47157">10340</cx:pt>
          <cx:pt idx="47158">21253</cx:pt>
          <cx:pt idx="47159">19448</cx:pt>
          <cx:pt idx="47160">13086</cx:pt>
          <cx:pt idx="47161">10729</cx:pt>
          <cx:pt idx="47162">20869</cx:pt>
          <cx:pt idx="47163">18471</cx:pt>
          <cx:pt idx="47164">17118</cx:pt>
          <cx:pt idx="47165">9717</cx:pt>
          <cx:pt idx="47166">16093</cx:pt>
          <cx:pt idx="47167">16748</cx:pt>
          <cx:pt idx="47168">10612</cx:pt>
          <cx:pt idx="47169">19004</cx:pt>
          <cx:pt idx="47170">15193</cx:pt>
          <cx:pt idx="47171">22200</cx:pt>
          <cx:pt idx="47172">10720</cx:pt>
          <cx:pt idx="47173">16417</cx:pt>
          <cx:pt idx="47174">13370</cx:pt>
          <cx:pt idx="47175">14587</cx:pt>
          <cx:pt idx="47176">11494</cx:pt>
          <cx:pt idx="47177">20705</cx:pt>
          <cx:pt idx="47178">10388</cx:pt>
          <cx:pt idx="47179">21623</cx:pt>
          <cx:pt idx="47180">18056</cx:pt>
          <cx:pt idx="47181">22896</cx:pt>
          <cx:pt idx="47182">10643</cx:pt>
          <cx:pt idx="47183">12130</cx:pt>
          <cx:pt idx="47184">9697</cx:pt>
          <cx:pt idx="47185">12500</cx:pt>
          <cx:pt idx="47186">15589</cx:pt>
          <cx:pt idx="47187">10718</cx:pt>
          <cx:pt idx="47188">24511</cx:pt>
          <cx:pt idx="47189">19737</cx:pt>
          <cx:pt idx="47190">18794</cx:pt>
          <cx:pt idx="47191">16590</cx:pt>
          <cx:pt idx="47192">11854</cx:pt>
          <cx:pt idx="47193">15357</cx:pt>
          <cx:pt idx="47194">8404</cx:pt>
          <cx:pt idx="47195">11377</cx:pt>
          <cx:pt idx="47196">14535</cx:pt>
          <cx:pt idx="47197">24406</cx:pt>
          <cx:pt idx="47198">11377</cx:pt>
          <cx:pt idx="47199">11839</cx:pt>
          <cx:pt idx="47200">21821</cx:pt>
          <cx:pt idx="47201">20745</cx:pt>
          <cx:pt idx="47202">9017</cx:pt>
          <cx:pt idx="47203">13899</cx:pt>
          <cx:pt idx="47204">23399</cx:pt>
          <cx:pt idx="47205">22831</cx:pt>
          <cx:pt idx="47206">23421</cx:pt>
          <cx:pt idx="47207">21281</cx:pt>
          <cx:pt idx="47208">19024</cx:pt>
          <cx:pt idx="47209">15794</cx:pt>
          <cx:pt idx="47210">9671</cx:pt>
          <cx:pt idx="47211">19504</cx:pt>
          <cx:pt idx="47212">13152</cx:pt>
          <cx:pt idx="47213">10464</cx:pt>
          <cx:pt idx="47214">14162</cx:pt>
          <cx:pt idx="47215">13684</cx:pt>
          <cx:pt idx="47216">10492</cx:pt>
          <cx:pt idx="47217">13930</cx:pt>
          <cx:pt idx="47218">18603</cx:pt>
          <cx:pt idx="47219">24118</cx:pt>
          <cx:pt idx="47220">13001</cx:pt>
          <cx:pt idx="47221">18504</cx:pt>
          <cx:pt idx="47222">16922</cx:pt>
          <cx:pt idx="47223">12537</cx:pt>
          <cx:pt idx="47224">17639</cx:pt>
          <cx:pt idx="47225">9561</cx:pt>
          <cx:pt idx="47226">18980</cx:pt>
          <cx:pt idx="47227">10507</cx:pt>
          <cx:pt idx="47228">20252</cx:pt>
          <cx:pt idx="47229">12165</cx:pt>
          <cx:pt idx="47230">20047</cx:pt>
          <cx:pt idx="47231">18761</cx:pt>
          <cx:pt idx="47232">7762</cx:pt>
          <cx:pt idx="47233">22481</cx:pt>
          <cx:pt idx="47234">9820</cx:pt>
          <cx:pt idx="47235">13700</cx:pt>
          <cx:pt idx="47236">16021</cx:pt>
          <cx:pt idx="47237">24166</cx:pt>
          <cx:pt idx="47238">21859</cx:pt>
          <cx:pt idx="47239">12936</cx:pt>
          <cx:pt idx="47240">11259</cx:pt>
          <cx:pt idx="47241">17306</cx:pt>
          <cx:pt idx="47242">11072</cx:pt>
          <cx:pt idx="47243">16300</cx:pt>
          <cx:pt idx="47244">17450</cx:pt>
          <cx:pt idx="47245">13668</cx:pt>
          <cx:pt idx="47246">23018</cx:pt>
          <cx:pt idx="47247">11671</cx:pt>
          <cx:pt idx="47248">13902</cx:pt>
          <cx:pt idx="47249">21741</cx:pt>
          <cx:pt idx="47250">14930</cx:pt>
          <cx:pt idx="47251">11750</cx:pt>
          <cx:pt idx="47252">23176</cx:pt>
          <cx:pt idx="47253">16068</cx:pt>
          <cx:pt idx="47254">20913</cx:pt>
          <cx:pt idx="47255">17086</cx:pt>
          <cx:pt idx="47256">10277</cx:pt>
          <cx:pt idx="47257">14158</cx:pt>
          <cx:pt idx="47258">15064</cx:pt>
          <cx:pt idx="47259">10782</cx:pt>
          <cx:pt idx="47260">8228</cx:pt>
          <cx:pt idx="47261">10346</cx:pt>
          <cx:pt idx="47262">20876</cx:pt>
          <cx:pt idx="47263">23597</cx:pt>
          <cx:pt idx="47264">17520</cx:pt>
          <cx:pt idx="47265">15560</cx:pt>
          <cx:pt idx="47266">14985</cx:pt>
          <cx:pt idx="47267">11080</cx:pt>
          <cx:pt idx="47268">8219</cx:pt>
          <cx:pt idx="47269">22780</cx:pt>
          <cx:pt idx="47270">10446</cx:pt>
          <cx:pt idx="47271">14775</cx:pt>
          <cx:pt idx="47272">9548</cx:pt>
          <cx:pt idx="47273">13589</cx:pt>
          <cx:pt idx="47274">17660</cx:pt>
          <cx:pt idx="47275">21489</cx:pt>
          <cx:pt idx="47276">19868</cx:pt>
          <cx:pt idx="47277">19500</cx:pt>
          <cx:pt idx="47278">11328</cx:pt>
          <cx:pt idx="47279">13493</cx:pt>
          <cx:pt idx="47280">15697</cx:pt>
          <cx:pt idx="47281">11642</cx:pt>
          <cx:pt idx="47282">18476</cx:pt>
          <cx:pt idx="47283">11591</cx:pt>
          <cx:pt idx="47284">9441</cx:pt>
          <cx:pt idx="47285">16416</cx:pt>
          <cx:pt idx="47286">14141</cx:pt>
          <cx:pt idx="47287">22288</cx:pt>
          <cx:pt idx="47288">9733</cx:pt>
          <cx:pt idx="47289">17602</cx:pt>
          <cx:pt idx="47290">16701</cx:pt>
          <cx:pt idx="47291">13958</cx:pt>
          <cx:pt idx="47292">18382</cx:pt>
          <cx:pt idx="47293">10360</cx:pt>
          <cx:pt idx="47294">22152</cx:pt>
          <cx:pt idx="47295">9296</cx:pt>
          <cx:pt idx="47296">14054</cx:pt>
          <cx:pt idx="47297">10474</cx:pt>
          <cx:pt idx="47298">12687</cx:pt>
          <cx:pt idx="47299">19924</cx:pt>
          <cx:pt idx="47300">15763</cx:pt>
          <cx:pt idx="47301">13120</cx:pt>
          <cx:pt idx="47302">12773</cx:pt>
          <cx:pt idx="47303">15452</cx:pt>
          <cx:pt idx="47304">10760</cx:pt>
          <cx:pt idx="47305">19942</cx:pt>
          <cx:pt idx="47306">15508</cx:pt>
          <cx:pt idx="47307">18005</cx:pt>
          <cx:pt idx="47308">21738</cx:pt>
          <cx:pt idx="47309">17398</cx:pt>
          <cx:pt idx="47310">13790</cx:pt>
          <cx:pt idx="47311">9501</cx:pt>
          <cx:pt idx="47312">22250</cx:pt>
          <cx:pt idx="47313">8633</cx:pt>
          <cx:pt idx="47314">24011</cx:pt>
          <cx:pt idx="47315">15168</cx:pt>
          <cx:pt idx="47316">17782</cx:pt>
          <cx:pt idx="47317">10824</cx:pt>
          <cx:pt idx="47318">10562</cx:pt>
          <cx:pt idx="47319">23160</cx:pt>
          <cx:pt idx="47320">22614</cx:pt>
          <cx:pt idx="47321">13631</cx:pt>
          <cx:pt idx="47322">10803</cx:pt>
          <cx:pt idx="47323">20677</cx:pt>
          <cx:pt idx="47324">19313</cx:pt>
          <cx:pt idx="47325">17079</cx:pt>
          <cx:pt idx="47326">21195</cx:pt>
          <cx:pt idx="47327">22489</cx:pt>
          <cx:pt idx="47328">19161</cx:pt>
          <cx:pt idx="47329">17054</cx:pt>
          <cx:pt idx="47330">13284</cx:pt>
          <cx:pt idx="47331">15812</cx:pt>
          <cx:pt idx="47332">20749</cx:pt>
          <cx:pt idx="47333">22728</cx:pt>
          <cx:pt idx="47334">11389</cx:pt>
          <cx:pt idx="47335">14474</cx:pt>
          <cx:pt idx="47336">20301</cx:pt>
          <cx:pt idx="47337">20584</cx:pt>
          <cx:pt idx="47338">16914</cx:pt>
          <cx:pt idx="47339">18795</cx:pt>
          <cx:pt idx="47340">16832</cx:pt>
          <cx:pt idx="47341">9354</cx:pt>
          <cx:pt idx="47342">19332</cx:pt>
          <cx:pt idx="47343">13896</cx:pt>
          <cx:pt idx="47344">8413</cx:pt>
          <cx:pt idx="47345">13993</cx:pt>
          <cx:pt idx="47346">21314</cx:pt>
          <cx:pt idx="47347">10227</cx:pt>
          <cx:pt idx="47348">12221</cx:pt>
          <cx:pt idx="47349">19907</cx:pt>
          <cx:pt idx="47350">14298</cx:pt>
          <cx:pt idx="47351">9998</cx:pt>
          <cx:pt idx="47352">12000</cx:pt>
          <cx:pt idx="47353">7850</cx:pt>
          <cx:pt idx="47354">10239</cx:pt>
          <cx:pt idx="47355">10714</cx:pt>
          <cx:pt idx="47356">19908</cx:pt>
          <cx:pt idx="47357">13434</cx:pt>
          <cx:pt idx="47358">13478</cx:pt>
          <cx:pt idx="47359">12599</cx:pt>
          <cx:pt idx="47360">14159</cx:pt>
          <cx:pt idx="47361">14154</cx:pt>
          <cx:pt idx="47362">14649</cx:pt>
          <cx:pt idx="47363">9055</cx:pt>
          <cx:pt idx="47364">14058</cx:pt>
          <cx:pt idx="47365">15482</cx:pt>
          <cx:pt idx="47366">19953</cx:pt>
          <cx:pt idx="47367">9427</cx:pt>
          <cx:pt idx="47368">14953</cx:pt>
          <cx:pt idx="47369">17402</cx:pt>
          <cx:pt idx="47370">15265</cx:pt>
          <cx:pt idx="47371">23591</cx:pt>
          <cx:pt idx="47372">9354</cx:pt>
          <cx:pt idx="47373">11260</cx:pt>
          <cx:pt idx="47374">21580</cx:pt>
          <cx:pt idx="47375">11430</cx:pt>
          <cx:pt idx="47376">9905</cx:pt>
          <cx:pt idx="47377">15240</cx:pt>
          <cx:pt idx="47378">17992</cx:pt>
          <cx:pt idx="47379">12342</cx:pt>
          <cx:pt idx="47380">11919</cx:pt>
          <cx:pt idx="47381">23624</cx:pt>
          <cx:pt idx="47382">13978</cx:pt>
          <cx:pt idx="47383">14518</cx:pt>
          <cx:pt idx="47384">23375</cx:pt>
          <cx:pt idx="47385">14006</cx:pt>
          <cx:pt idx="47386">7740</cx:pt>
          <cx:pt idx="47387">20064</cx:pt>
          <cx:pt idx="47388">10777</cx:pt>
          <cx:pt idx="47389">19377</cx:pt>
          <cx:pt idx="47390">21960</cx:pt>
          <cx:pt idx="47391">22516</cx:pt>
          <cx:pt idx="47392">9148</cx:pt>
          <cx:pt idx="47393">11136</cx:pt>
          <cx:pt idx="47394">18517</cx:pt>
          <cx:pt idx="47395">13507</cx:pt>
          <cx:pt idx="47396">18746</cx:pt>
          <cx:pt idx="47397">12931</cx:pt>
          <cx:pt idx="47398">11098</cx:pt>
          <cx:pt idx="47399">13803</cx:pt>
          <cx:pt idx="47400">20796</cx:pt>
          <cx:pt idx="47401">13682</cx:pt>
          <cx:pt idx="47402">11423</cx:pt>
          <cx:pt idx="47403">11607</cx:pt>
          <cx:pt idx="47404">21119</cx:pt>
          <cx:pt idx="47405">17157</cx:pt>
          <cx:pt idx="47406">23378</cx:pt>
          <cx:pt idx="47407">14800</cx:pt>
          <cx:pt idx="47408">17160</cx:pt>
          <cx:pt idx="47409">14169</cx:pt>
          <cx:pt idx="47410">24763</cx:pt>
          <cx:pt idx="47411">21805</cx:pt>
          <cx:pt idx="47412">14014</cx:pt>
          <cx:pt idx="47413">17936</cx:pt>
          <cx:pt idx="47414">18411</cx:pt>
          <cx:pt idx="47415">12729</cx:pt>
          <cx:pt idx="47416">18009</cx:pt>
          <cx:pt idx="47417">19675</cx:pt>
          <cx:pt idx="47418">10542</cx:pt>
          <cx:pt idx="47419">14308</cx:pt>
          <cx:pt idx="47420">20305</cx:pt>
          <cx:pt idx="47421">14952</cx:pt>
          <cx:pt idx="47422">19333</cx:pt>
          <cx:pt idx="47423">19626</cx:pt>
          <cx:pt idx="47424">13522</cx:pt>
          <cx:pt idx="47425">9341</cx:pt>
          <cx:pt idx="47426">10285</cx:pt>
          <cx:pt idx="47427">14018</cx:pt>
          <cx:pt idx="47428">20251</cx:pt>
          <cx:pt idx="47429">12182</cx:pt>
          <cx:pt idx="47430">14247</cx:pt>
          <cx:pt idx="47431">19436</cx:pt>
          <cx:pt idx="47432">9960</cx:pt>
          <cx:pt idx="47433">10121</cx:pt>
          <cx:pt idx="47434">10120</cx:pt>
          <cx:pt idx="47435">11685</cx:pt>
          <cx:pt idx="47436">17165</cx:pt>
          <cx:pt idx="47437">13920</cx:pt>
          <cx:pt idx="47438">12730</cx:pt>
          <cx:pt idx="47439">11840</cx:pt>
          <cx:pt idx="47440">18371</cx:pt>
          <cx:pt idx="47441">15967</cx:pt>
          <cx:pt idx="47442">20003</cx:pt>
          <cx:pt idx="47443">14025</cx:pt>
          <cx:pt idx="47444">12795</cx:pt>
          <cx:pt idx="47445">15188</cx:pt>
          <cx:pt idx="47446">13508</cx:pt>
          <cx:pt idx="47447">11398</cx:pt>
          <cx:pt idx="47448">17418</cx:pt>
          <cx:pt idx="47449">19517</cx:pt>
          <cx:pt idx="47450">15933</cx:pt>
          <cx:pt idx="47451">10447</cx:pt>
          <cx:pt idx="47452">17031</cx:pt>
          <cx:pt idx="47453">15383</cx:pt>
          <cx:pt idx="47454">13407</cx:pt>
          <cx:pt idx="47455">17027</cx:pt>
          <cx:pt idx="47456">11270</cx:pt>
          <cx:pt idx="47457">12201</cx:pt>
          <cx:pt idx="47458">22242</cx:pt>
          <cx:pt idx="47459">15754</cx:pt>
          <cx:pt idx="47460">15485</cx:pt>
          <cx:pt idx="47461">12299</cx:pt>
          <cx:pt idx="47462">17742</cx:pt>
          <cx:pt idx="47463">18309</cx:pt>
          <cx:pt idx="47464">18312</cx:pt>
          <cx:pt idx="47465">15052</cx:pt>
          <cx:pt idx="47466">23295</cx:pt>
          <cx:pt idx="47467">13647</cx:pt>
          <cx:pt idx="47468">16266</cx:pt>
          <cx:pt idx="47469">18979</cx:pt>
          <cx:pt idx="47470">11246</cx:pt>
          <cx:pt idx="47471">18347</cx:pt>
          <cx:pt idx="47472">14811</cx:pt>
          <cx:pt idx="47473">16315</cx:pt>
          <cx:pt idx="47474">10761</cx:pt>
          <cx:pt idx="47475">15363</cx:pt>
          <cx:pt idx="47476">16431</cx:pt>
          <cx:pt idx="47477">18471</cx:pt>
          <cx:pt idx="47478">21131</cx:pt>
          <cx:pt idx="47479">8710</cx:pt>
          <cx:pt idx="47480">21974</cx:pt>
          <cx:pt idx="47481">9121</cx:pt>
          <cx:pt idx="47482">7814</cx:pt>
          <cx:pt idx="47483">18496</cx:pt>
          <cx:pt idx="47484">11637</cx:pt>
          <cx:pt idx="47485">17211</cx:pt>
          <cx:pt idx="47486">8642</cx:pt>
          <cx:pt idx="47487">8115</cx:pt>
          <cx:pt idx="47488">21266</cx:pt>
          <cx:pt idx="47489">12685</cx:pt>
          <cx:pt idx="47490">14221</cx:pt>
          <cx:pt idx="47491">18359</cx:pt>
          <cx:pt idx="47492">11941</cx:pt>
          <cx:pt idx="47493">15274</cx:pt>
          <cx:pt idx="47494">17058</cx:pt>
          <cx:pt idx="47495">18382</cx:pt>
          <cx:pt idx="47496">18809</cx:pt>
          <cx:pt idx="47497">19801</cx:pt>
          <cx:pt idx="47498">12705</cx:pt>
          <cx:pt idx="47499">13738</cx:pt>
          <cx:pt idx="47500">16161</cx:pt>
          <cx:pt idx="47501">22156</cx:pt>
          <cx:pt idx="47502">10229</cx:pt>
          <cx:pt idx="47503">16681</cx:pt>
          <cx:pt idx="47504">18323</cx:pt>
          <cx:pt idx="47505">17953</cx:pt>
          <cx:pt idx="47506">16040</cx:pt>
          <cx:pt idx="47507">11370</cx:pt>
          <cx:pt idx="47508">15713</cx:pt>
          <cx:pt idx="47509">11898</cx:pt>
          <cx:pt idx="47510">10514</cx:pt>
          <cx:pt idx="47511">11289</cx:pt>
          <cx:pt idx="47512">23645</cx:pt>
          <cx:pt idx="47513">14119</cx:pt>
          <cx:pt idx="47514">9916</cx:pt>
          <cx:pt idx="47515">20808</cx:pt>
          <cx:pt idx="47516">23109</cx:pt>
          <cx:pt idx="47517">16785</cx:pt>
          <cx:pt idx="47518">17284</cx:pt>
          <cx:pt idx="47519">9750</cx:pt>
          <cx:pt idx="47520">13814</cx:pt>
          <cx:pt idx="47521">8590</cx:pt>
          <cx:pt idx="47522">24475</cx:pt>
          <cx:pt idx="47523">12144</cx:pt>
          <cx:pt idx="47524">15726</cx:pt>
          <cx:pt idx="47525">9868</cx:pt>
          <cx:pt idx="47526">8342</cx:pt>
          <cx:pt idx="47527">14518</cx:pt>
          <cx:pt idx="47528">13023</cx:pt>
          <cx:pt idx="47529">12068</cx:pt>
          <cx:pt idx="47530">17703</cx:pt>
          <cx:pt idx="47531">10668</cx:pt>
          <cx:pt idx="47532">13442</cx:pt>
          <cx:pt idx="47533">20771</cx:pt>
          <cx:pt idx="47534">23002</cx:pt>
          <cx:pt idx="47535">13947</cx:pt>
          <cx:pt idx="47536">14340</cx:pt>
          <cx:pt idx="47537">21064</cx:pt>
          <cx:pt idx="47538">15593</cx:pt>
          <cx:pt idx="47539">21278</cx:pt>
          <cx:pt idx="47540">19585</cx:pt>
          <cx:pt idx="47541">16410</cx:pt>
          <cx:pt idx="47542">15992</cx:pt>
          <cx:pt idx="47543">10778</cx:pt>
          <cx:pt idx="47544">21965</cx:pt>
          <cx:pt idx="47545">12313</cx:pt>
          <cx:pt idx="47546">10898</cx:pt>
          <cx:pt idx="47547">15098</cx:pt>
          <cx:pt idx="47548">16030</cx:pt>
          <cx:pt idx="47549">13785</cx:pt>
          <cx:pt idx="47550">20531</cx:pt>
          <cx:pt idx="47551">9106</cx:pt>
          <cx:pt idx="47552">12838</cx:pt>
          <cx:pt idx="47553">12105</cx:pt>
          <cx:pt idx="47554">13933</cx:pt>
          <cx:pt idx="47555">19393</cx:pt>
          <cx:pt idx="47556">13130</cx:pt>
          <cx:pt idx="47557">14566</cx:pt>
          <cx:pt idx="47558">15637</cx:pt>
          <cx:pt idx="47559">24078</cx:pt>
          <cx:pt idx="47560">19800</cx:pt>
          <cx:pt idx="47561">14576</cx:pt>
          <cx:pt idx="47562">12914</cx:pt>
          <cx:pt idx="47563">22976</cx:pt>
          <cx:pt idx="47564">12093</cx:pt>
          <cx:pt idx="47565">17044</cx:pt>
          <cx:pt idx="47566">21719</cx:pt>
          <cx:pt idx="47567">14853</cx:pt>
          <cx:pt idx="47568">15913</cx:pt>
          <cx:pt idx="47569">18346</cx:pt>
          <cx:pt idx="47570">18697</cx:pt>
          <cx:pt idx="47571">12798</cx:pt>
          <cx:pt idx="47572">13259</cx:pt>
          <cx:pt idx="47573">24705</cx:pt>
          <cx:pt idx="47574">21710</cx:pt>
          <cx:pt idx="47575">13343</cx:pt>
          <cx:pt idx="47576">20801</cx:pt>
          <cx:pt idx="47577">15221</cx:pt>
          <cx:pt idx="47578">9639</cx:pt>
          <cx:pt idx="47579">14132</cx:pt>
          <cx:pt idx="47580">13516</cx:pt>
          <cx:pt idx="47581">14974</cx:pt>
          <cx:pt idx="47582">18634</cx:pt>
          <cx:pt idx="47583">20407</cx:pt>
          <cx:pt idx="47584">13268</cx:pt>
          <cx:pt idx="47585">13363</cx:pt>
          <cx:pt idx="47586">12469</cx:pt>
          <cx:pt idx="47587">11559</cx:pt>
          <cx:pt idx="47588">19208</cx:pt>
          <cx:pt idx="47589">22723</cx:pt>
          <cx:pt idx="47590">18825</cx:pt>
          <cx:pt idx="47591">11133</cx:pt>
          <cx:pt idx="47592">13126</cx:pt>
          <cx:pt idx="47593">11784</cx:pt>
          <cx:pt idx="47594">23584</cx:pt>
          <cx:pt idx="47595">20827</cx:pt>
          <cx:pt idx="47596">21874</cx:pt>
          <cx:pt idx="47597">9335</cx:pt>
          <cx:pt idx="47598">20524</cx:pt>
          <cx:pt idx="47599">15559</cx:pt>
          <cx:pt idx="47600">22116</cx:pt>
          <cx:pt idx="47601">21982</cx:pt>
          <cx:pt idx="47602">15602</cx:pt>
          <cx:pt idx="47603">22602</cx:pt>
          <cx:pt idx="47604">17895</cx:pt>
          <cx:pt idx="47605">14628</cx:pt>
          <cx:pt idx="47606">17019</cx:pt>
          <cx:pt idx="47607">21172</cx:pt>
          <cx:pt idx="47608">18129</cx:pt>
          <cx:pt idx="47609">17570</cx:pt>
          <cx:pt idx="47610">14142</cx:pt>
          <cx:pt idx="47611">12183</cx:pt>
          <cx:pt idx="47612">24377</cx:pt>
          <cx:pt idx="47613">14334</cx:pt>
          <cx:pt idx="47614">14922</cx:pt>
          <cx:pt idx="47615">8359</cx:pt>
          <cx:pt idx="47616">20566</cx:pt>
          <cx:pt idx="47617">10794</cx:pt>
          <cx:pt idx="47618">18613</cx:pt>
          <cx:pt idx="47619">18846</cx:pt>
          <cx:pt idx="47620">15532</cx:pt>
          <cx:pt idx="47621">14101</cx:pt>
          <cx:pt idx="47622">17676</cx:pt>
          <cx:pt idx="47623">24672</cx:pt>
          <cx:pt idx="47624">14319</cx:pt>
          <cx:pt idx="47625">20676</cx:pt>
          <cx:pt idx="47626">14332</cx:pt>
          <cx:pt idx="47627">21555</cx:pt>
          <cx:pt idx="47628">11804</cx:pt>
          <cx:pt idx="47629">22406</cx:pt>
          <cx:pt idx="47630">11217</cx:pt>
          <cx:pt idx="47631">16290</cx:pt>
          <cx:pt idx="47632">13072</cx:pt>
          <cx:pt idx="47633">19739</cx:pt>
          <cx:pt idx="47634">20864</cx:pt>
          <cx:pt idx="47635">15592</cx:pt>
          <cx:pt idx="47636">19384</cx:pt>
          <cx:pt idx="47637">13253</cx:pt>
          <cx:pt idx="47638">22760</cx:pt>
          <cx:pt idx="47639">21114</cx:pt>
          <cx:pt idx="47640">19233</cx:pt>
          <cx:pt idx="47641">9866</cx:pt>
          <cx:pt idx="47642">10034</cx:pt>
          <cx:pt idx="47643">14488</cx:pt>
          <cx:pt idx="47644">21167</cx:pt>
          <cx:pt idx="47645">12929</cx:pt>
          <cx:pt idx="47646">15556</cx:pt>
          <cx:pt idx="47647">14201</cx:pt>
          <cx:pt idx="47648">16621</cx:pt>
          <cx:pt idx="47649">24180</cx:pt>
          <cx:pt idx="47650">9844</cx:pt>
          <cx:pt idx="47651">14715</cx:pt>
          <cx:pt idx="47652">23526</cx:pt>
          <cx:pt idx="47653">16333</cx:pt>
          <cx:pt idx="47654">10676</cx:pt>
          <cx:pt idx="47655">15718</cx:pt>
          <cx:pt idx="47656">12640</cx:pt>
          <cx:pt idx="47657">19028</cx:pt>
          <cx:pt idx="47658">22902</cx:pt>
          <cx:pt idx="47659">17943</cx:pt>
          <cx:pt idx="47660">16982</cx:pt>
          <cx:pt idx="47661">12879</cx:pt>
          <cx:pt idx="47662">18989</cx:pt>
          <cx:pt idx="47663">20335</cx:pt>
          <cx:pt idx="47664">11909</cx:pt>
          <cx:pt idx="47665">13657</cx:pt>
          <cx:pt idx="47666">14616</cx:pt>
          <cx:pt idx="47667">14848</cx:pt>
          <cx:pt idx="47668">11169</cx:pt>
          <cx:pt idx="47669">20459</cx:pt>
          <cx:pt idx="47670">13701</cx:pt>
          <cx:pt idx="47671">22286</cx:pt>
          <cx:pt idx="47672">19681</cx:pt>
          <cx:pt idx="47673">23093</cx:pt>
          <cx:pt idx="47674">11826</cx:pt>
          <cx:pt idx="47675">21833</cx:pt>
          <cx:pt idx="47676">12280</cx:pt>
          <cx:pt idx="47677">21937</cx:pt>
          <cx:pt idx="47678">11921</cx:pt>
          <cx:pt idx="47679">16562</cx:pt>
          <cx:pt idx="47680">23180</cx:pt>
          <cx:pt idx="47681">14922</cx:pt>
          <cx:pt idx="47682">19131</cx:pt>
          <cx:pt idx="47683">12796</cx:pt>
          <cx:pt idx="47684">22779</cx:pt>
          <cx:pt idx="47685">19211</cx:pt>
          <cx:pt idx="47686">18061</cx:pt>
          <cx:pt idx="47687">8423</cx:pt>
          <cx:pt idx="47688">21273</cx:pt>
          <cx:pt idx="47689">10846</cx:pt>
          <cx:pt idx="47690">9123</cx:pt>
          <cx:pt idx="47691">10019</cx:pt>
          <cx:pt idx="47692">20205</cx:pt>
          <cx:pt idx="47693">16964</cx:pt>
          <cx:pt idx="47694">23552</cx:pt>
          <cx:pt idx="47695">9974</cx:pt>
          <cx:pt idx="47696">11636</cx:pt>
          <cx:pt idx="47697">13659</cx:pt>
          <cx:pt idx="47698">17905</cx:pt>
          <cx:pt idx="47699">19911</cx:pt>
          <cx:pt idx="47700">12694</cx:pt>
          <cx:pt idx="47701">12168</cx:pt>
          <cx:pt idx="47702">19213</cx:pt>
          <cx:pt idx="47703">9969</cx:pt>
          <cx:pt idx="47704">19604</cx:pt>
          <cx:pt idx="47705">14840</cx:pt>
          <cx:pt idx="47706">17889</cx:pt>
          <cx:pt idx="47707">22081</cx:pt>
          <cx:pt idx="47708">22198</cx:pt>
          <cx:pt idx="47709">14931</cx:pt>
          <cx:pt idx="47710">17866</cx:pt>
          <cx:pt idx="47711">11501</cx:pt>
          <cx:pt idx="47712">16092</cx:pt>
          <cx:pt idx="47713">15810</cx:pt>
          <cx:pt idx="47714">19093</cx:pt>
          <cx:pt idx="47715">13828</cx:pt>
          <cx:pt idx="47716">17642</cx:pt>
          <cx:pt idx="47717">23548</cx:pt>
          <cx:pt idx="47718">19948</cx:pt>
          <cx:pt idx="47719">12024</cx:pt>
          <cx:pt idx="47720">14050</cx:pt>
          <cx:pt idx="47721">24754</cx:pt>
          <cx:pt idx="47722">19538</cx:pt>
          <cx:pt idx="47723">16409</cx:pt>
          <cx:pt idx="47724">19729</cx:pt>
          <cx:pt idx="47725">22514</cx:pt>
          <cx:pt idx="47726">14984</cx:pt>
          <cx:pt idx="47727">14473</cx:pt>
          <cx:pt idx="47728">15633</cx:pt>
          <cx:pt idx="47729">15374</cx:pt>
          <cx:pt idx="47730">13047</cx:pt>
          <cx:pt idx="47731">9096</cx:pt>
          <cx:pt idx="47732">20759</cx:pt>
          <cx:pt idx="47733">10068</cx:pt>
          <cx:pt idx="47734">11407</cx:pt>
          <cx:pt idx="47735">10457</cx:pt>
          <cx:pt idx="47736">20795</cx:pt>
          <cx:pt idx="47737">11460</cx:pt>
          <cx:pt idx="47738">12128</cx:pt>
          <cx:pt idx="47739">16591</cx:pt>
          <cx:pt idx="47740">10000</cx:pt>
          <cx:pt idx="47741">17254</cx:pt>
          <cx:pt idx="47742">13594</cx:pt>
          <cx:pt idx="47743">14011</cx:pt>
          <cx:pt idx="47744">20148</cx:pt>
          <cx:pt idx="47745">11379</cx:pt>
          <cx:pt idx="47746">18745</cx:pt>
          <cx:pt idx="47747">10437</cx:pt>
          <cx:pt idx="47748">10066</cx:pt>
          <cx:pt idx="47749">20856</cx:pt>
          <cx:pt idx="47750">14197</cx:pt>
          <cx:pt idx="47751">16934</cx:pt>
          <cx:pt idx="47752">23257</cx:pt>
          <cx:pt idx="47753">11561</cx:pt>
          <cx:pt idx="47754">14620</cx:pt>
          <cx:pt idx="47755">17147</cx:pt>
          <cx:pt idx="47756">20310</cx:pt>
          <cx:pt idx="47757">15196</cx:pt>
          <cx:pt idx="47758">11277</cx:pt>
          <cx:pt idx="47759">16227</cx:pt>
          <cx:pt idx="47760">15967</cx:pt>
          <cx:pt idx="47761">18077</cx:pt>
          <cx:pt idx="47762">20246</cx:pt>
          <cx:pt idx="47763">11585</cx:pt>
          <cx:pt idx="47764">23220</cx:pt>
          <cx:pt idx="47765">9472</cx:pt>
          <cx:pt idx="47766">12546</cx:pt>
          <cx:pt idx="47767">19095</cx:pt>
          <cx:pt idx="47768">15135</cx:pt>
          <cx:pt idx="47769">13621</cx:pt>
          <cx:pt idx="47770">18080</cx:pt>
          <cx:pt idx="47771">15799</cx:pt>
          <cx:pt idx="47772">22129</cx:pt>
          <cx:pt idx="47773">17033</cx:pt>
          <cx:pt idx="47774">11198</cx:pt>
          <cx:pt idx="47775">19508</cx:pt>
          <cx:pt idx="47776">14618</cx:pt>
          <cx:pt idx="47777">13957</cx:pt>
          <cx:pt idx="47778">9938</cx:pt>
          <cx:pt idx="47779">22000</cx:pt>
          <cx:pt idx="47780">12841</cx:pt>
          <cx:pt idx="47781">20522</cx:pt>
          <cx:pt idx="47782">20575</cx:pt>
          <cx:pt idx="47783">21295</cx:pt>
          <cx:pt idx="47784">18474</cx:pt>
          <cx:pt idx="47785">20892</cx:pt>
          <cx:pt idx="47786">11215</cx:pt>
          <cx:pt idx="47787">17502</cx:pt>
          <cx:pt idx="47788">16416</cx:pt>
          <cx:pt idx="47789">11875</cx:pt>
          <cx:pt idx="47790">15797</cx:pt>
          <cx:pt idx="47791">24800</cx:pt>
          <cx:pt idx="47792">22374</cx:pt>
          <cx:pt idx="47793">23562</cx:pt>
          <cx:pt idx="47794">16646</cx:pt>
          <cx:pt idx="47795">13706</cx:pt>
          <cx:pt idx="47796">11337</cx:pt>
          <cx:pt idx="47797">18764</cx:pt>
          <cx:pt idx="47798">9822</cx:pt>
          <cx:pt idx="47799">24064</cx:pt>
          <cx:pt idx="47800">17222</cx:pt>
          <cx:pt idx="47801">17354</cx:pt>
          <cx:pt idx="47802">13945</cx:pt>
          <cx:pt idx="47803">20890</cx:pt>
          <cx:pt idx="47804">13355</cx:pt>
          <cx:pt idx="47805">18154</cx:pt>
          <cx:pt idx="47806">13596</cx:pt>
          <cx:pt idx="47807">18418</cx:pt>
          <cx:pt idx="47808">12555</cx:pt>
          <cx:pt idx="47809">10788</cx:pt>
          <cx:pt idx="47810">8678</cx:pt>
          <cx:pt idx="47811">10560</cx:pt>
          <cx:pt idx="47812">11757</cx:pt>
          <cx:pt idx="47813">12997</cx:pt>
          <cx:pt idx="47814">14877</cx:pt>
          <cx:pt idx="47815">11421</cx:pt>
          <cx:pt idx="47816">13155</cx:pt>
          <cx:pt idx="47817">23671</cx:pt>
          <cx:pt idx="47818">16502</cx:pt>
          <cx:pt idx="47819">11428</cx:pt>
          <cx:pt idx="47820">13785</cx:pt>
          <cx:pt idx="47821">19440</cx:pt>
          <cx:pt idx="47822">21642</cx:pt>
          <cx:pt idx="47823">16935</cx:pt>
          <cx:pt idx="47824">9341</cx:pt>
          <cx:pt idx="47825">13523</cx:pt>
          <cx:pt idx="47826">16393</cx:pt>
          <cx:pt idx="47827">18942</cx:pt>
          <cx:pt idx="47828">13480</cx:pt>
          <cx:pt idx="47829">15567</cx:pt>
          <cx:pt idx="47830">16445</cx:pt>
          <cx:pt idx="47831">14109</cx:pt>
          <cx:pt idx="47832">16337</cx:pt>
          <cx:pt idx="47833">17447</cx:pt>
          <cx:pt idx="47834">21127</cx:pt>
          <cx:pt idx="47835">21925</cx:pt>
          <cx:pt idx="47836">18643</cx:pt>
          <cx:pt idx="47837">10679</cx:pt>
          <cx:pt idx="47838">18421</cx:pt>
          <cx:pt idx="47839">19370</cx:pt>
          <cx:pt idx="47840">19536</cx:pt>
          <cx:pt idx="47841">16980</cx:pt>
          <cx:pt idx="47842">19892</cx:pt>
          <cx:pt idx="47843">19114</cx:pt>
          <cx:pt idx="47844">10337</cx:pt>
          <cx:pt idx="47845">11082</cx:pt>
          <cx:pt idx="47846">10263</cx:pt>
          <cx:pt idx="47847">10016</cx:pt>
          <cx:pt idx="47848">14256</cx:pt>
          <cx:pt idx="47849">20693</cx:pt>
          <cx:pt idx="47850">23622</cx:pt>
          <cx:pt idx="47851">15217</cx:pt>
          <cx:pt idx="47852">20626</cx:pt>
          <cx:pt idx="47853">19387</cx:pt>
          <cx:pt idx="47854">21702</cx:pt>
          <cx:pt idx="47855">14498</cx:pt>
          <cx:pt idx="47856">8315</cx:pt>
          <cx:pt idx="47857">10729</cx:pt>
          <cx:pt idx="47858">9548</cx:pt>
          <cx:pt idx="47859">12495</cx:pt>
          <cx:pt idx="47860">11278</cx:pt>
          <cx:pt idx="47861">11864</cx:pt>
          <cx:pt idx="47862">13404</cx:pt>
          <cx:pt idx="47863">13120</cx:pt>
          <cx:pt idx="47864">21104</cx:pt>
          <cx:pt idx="47865">24205</cx:pt>
          <cx:pt idx="47866">10804</cx:pt>
          <cx:pt idx="47867">16795</cx:pt>
          <cx:pt idx="47868">19140</cx:pt>
          <cx:pt idx="47869">18857</cx:pt>
          <cx:pt idx="47870">14399</cx:pt>
          <cx:pt idx="47871">20179</cx:pt>
          <cx:pt idx="47872">12038</cx:pt>
          <cx:pt idx="47873">20800</cx:pt>
          <cx:pt idx="47874">13801</cx:pt>
          <cx:pt idx="47875">10769</cx:pt>
          <cx:pt idx="47876">18278</cx:pt>
          <cx:pt idx="47877">21904</cx:pt>
          <cx:pt idx="47878">17990</cx:pt>
          <cx:pt idx="47879">16112</cx:pt>
          <cx:pt idx="47880">17722</cx:pt>
          <cx:pt idx="47881">11929</cx:pt>
          <cx:pt idx="47882">19886</cx:pt>
          <cx:pt idx="47883">9151</cx:pt>
          <cx:pt idx="47884">17972</cx:pt>
          <cx:pt idx="47885">18354</cx:pt>
          <cx:pt idx="47886">14971</cx:pt>
          <cx:pt idx="47887">20647</cx:pt>
          <cx:pt idx="47888">12755</cx:pt>
          <cx:pt idx="47889">20414</cx:pt>
          <cx:pt idx="47890">23260</cx:pt>
          <cx:pt idx="47891">15645</cx:pt>
          <cx:pt idx="47892">12213</cx:pt>
          <cx:pt idx="47893">12356</cx:pt>
          <cx:pt idx="47894">17015</cx:pt>
          <cx:pt idx="47895">20255</cx:pt>
          <cx:pt idx="47896">11792</cx:pt>
          <cx:pt idx="47897">12924</cx:pt>
          <cx:pt idx="47898">23743</cx:pt>
          <cx:pt idx="47899">16925</cx:pt>
          <cx:pt idx="47900">8375</cx:pt>
          <cx:pt idx="47901">15720</cx:pt>
          <cx:pt idx="47902">17164</cx:pt>
          <cx:pt idx="47903">16989</cx:pt>
          <cx:pt idx="47904">11090</cx:pt>
          <cx:pt idx="47905">9141</cx:pt>
          <cx:pt idx="47906">12088</cx:pt>
          <cx:pt idx="47907">17179</cx:pt>
          <cx:pt idx="47908">15009</cx:pt>
          <cx:pt idx="47909">24143</cx:pt>
          <cx:pt idx="47910">23291</cx:pt>
          <cx:pt idx="47911">19856</cx:pt>
          <cx:pt idx="47912">13314</cx:pt>
          <cx:pt idx="47913">13628</cx:pt>
          <cx:pt idx="47914">12213</cx:pt>
          <cx:pt idx="47915">11627</cx:pt>
          <cx:pt idx="47916">9705</cx:pt>
          <cx:pt idx="47917">18945</cx:pt>
          <cx:pt idx="47918">18692</cx:pt>
          <cx:pt idx="47919">12044</cx:pt>
          <cx:pt idx="47920">21878</cx:pt>
          <cx:pt idx="47921">17233</cx:pt>
          <cx:pt idx="47922">21739</cx:pt>
          <cx:pt idx="47923">13230</cx:pt>
          <cx:pt idx="47924">17171</cx:pt>
          <cx:pt idx="47925">14048</cx:pt>
          <cx:pt idx="47926">10218</cx:pt>
          <cx:pt idx="47927">16825</cx:pt>
          <cx:pt idx="47928">10293</cx:pt>
          <cx:pt idx="47929">19182</cx:pt>
          <cx:pt idx="47930">18389</cx:pt>
          <cx:pt idx="47931">14991</cx:pt>
          <cx:pt idx="47932">11751</cx:pt>
          <cx:pt idx="47933">21146</cx:pt>
          <cx:pt idx="47934">18896</cx:pt>
          <cx:pt idx="47935">14056</cx:pt>
          <cx:pt idx="47936">21678</cx:pt>
          <cx:pt idx="47937">13539</cx:pt>
          <cx:pt idx="47938">12093</cx:pt>
          <cx:pt idx="47939">19169</cx:pt>
          <cx:pt idx="47940">8561</cx:pt>
          <cx:pt idx="47941">12997</cx:pt>
          <cx:pt idx="47942">22340</cx:pt>
          <cx:pt idx="47943">15883</cx:pt>
          <cx:pt idx="47944">11447</cx:pt>
          <cx:pt idx="47945">13953</cx:pt>
          <cx:pt idx="47946">22511</cx:pt>
          <cx:pt idx="47947">10049</cx:pt>
          <cx:pt idx="47948">23110</cx:pt>
          <cx:pt idx="47949">13515</cx:pt>
          <cx:pt idx="47950">8201</cx:pt>
          <cx:pt idx="47951">16194</cx:pt>
          <cx:pt idx="47952">19556</cx:pt>
          <cx:pt idx="47953">18797</cx:pt>
          <cx:pt idx="47954">16950</cx:pt>
          <cx:pt idx="47955">16861</cx:pt>
          <cx:pt idx="47956">9116</cx:pt>
          <cx:pt idx="47957">19765</cx:pt>
          <cx:pt idx="47958">17054</cx:pt>
          <cx:pt idx="47959">18110</cx:pt>
          <cx:pt idx="47960">19933</cx:pt>
          <cx:pt idx="47961">17095</cx:pt>
          <cx:pt idx="47962">8225</cx:pt>
          <cx:pt idx="47963">14111</cx:pt>
          <cx:pt idx="47964">11871</cx:pt>
          <cx:pt idx="47965">9903</cx:pt>
          <cx:pt idx="47966">16643</cx:pt>
          <cx:pt idx="47967">11280</cx:pt>
          <cx:pt idx="47968">13094</cx:pt>
          <cx:pt idx="47969">16003</cx:pt>
          <cx:pt idx="47970">17859</cx:pt>
          <cx:pt idx="47971">13578</cx:pt>
          <cx:pt idx="47972">14869</cx:pt>
          <cx:pt idx="47973">9968</cx:pt>
          <cx:pt idx="47974">15223</cx:pt>
          <cx:pt idx="47975">13103</cx:pt>
          <cx:pt idx="47976">16312</cx:pt>
          <cx:pt idx="47977">14128</cx:pt>
          <cx:pt idx="47978">21095</cx:pt>
          <cx:pt idx="47979">15761</cx:pt>
          <cx:pt idx="47980">16715</cx:pt>
          <cx:pt idx="47981">10765</cx:pt>
          <cx:pt idx="47982">17401</cx:pt>
          <cx:pt idx="47983">18887</cx:pt>
          <cx:pt idx="47984">16415</cx:pt>
          <cx:pt idx="47985">14746</cx:pt>
          <cx:pt idx="47986">18516</cx:pt>
          <cx:pt idx="47987">8868</cx:pt>
          <cx:pt idx="47988">17043</cx:pt>
          <cx:pt idx="47989">14030</cx:pt>
          <cx:pt idx="47990">14622</cx:pt>
          <cx:pt idx="47991">24926</cx:pt>
          <cx:pt idx="47992">18211</cx:pt>
          <cx:pt idx="47993">23975</cx:pt>
          <cx:pt idx="47994">12354</cx:pt>
          <cx:pt idx="47995">19593</cx:pt>
          <cx:pt idx="47996">12189</cx:pt>
          <cx:pt idx="47997">22820</cx:pt>
          <cx:pt idx="47998">19719</cx:pt>
          <cx:pt idx="47999">23091</cx:pt>
          <cx:pt idx="48000">20562</cx:pt>
          <cx:pt idx="48001">20960</cx:pt>
          <cx:pt idx="48002">13255</cx:pt>
          <cx:pt idx="48003">8432</cx:pt>
          <cx:pt idx="48004">14015</cx:pt>
          <cx:pt idx="48005">24033</cx:pt>
          <cx:pt idx="48006">11879</cx:pt>
          <cx:pt idx="48007">16901</cx:pt>
          <cx:pt idx="48008">10668</cx:pt>
          <cx:pt idx="48009">15582</cx:pt>
          <cx:pt idx="48010">24801</cx:pt>
          <cx:pt idx="48011">17303</cx:pt>
          <cx:pt idx="48012">9368</cx:pt>
          <cx:pt idx="48013">11137</cx:pt>
          <cx:pt idx="48014">19043</cx:pt>
          <cx:pt idx="48015">13674</cx:pt>
          <cx:pt idx="48016">21981</cx:pt>
          <cx:pt idx="48017">14184</cx:pt>
          <cx:pt idx="48018">11265</cx:pt>
          <cx:pt idx="48019">11439</cx:pt>
          <cx:pt idx="48020">20945</cx:pt>
          <cx:pt idx="48021">20136</cx:pt>
          <cx:pt idx="48022">17156</cx:pt>
          <cx:pt idx="48023">13786</cx:pt>
          <cx:pt idx="48024">19862</cx:pt>
          <cx:pt idx="48025">20716</cx:pt>
          <cx:pt idx="48026">10914</cx:pt>
          <cx:pt idx="48027">13709</cx:pt>
          <cx:pt idx="48028">12411</cx:pt>
          <cx:pt idx="48029">12704</cx:pt>
          <cx:pt idx="48030">10446</cx:pt>
          <cx:pt idx="48031">14764</cx:pt>
          <cx:pt idx="48032">21633</cx:pt>
          <cx:pt idx="48033">16741</cx:pt>
          <cx:pt idx="48034">14898</cx:pt>
          <cx:pt idx="48035">12168</cx:pt>
          <cx:pt idx="48036">15292</cx:pt>
          <cx:pt idx="48037">15444</cx:pt>
          <cx:pt idx="48038">15313</cx:pt>
          <cx:pt idx="48039">21929</cx:pt>
          <cx:pt idx="48040">24761</cx:pt>
          <cx:pt idx="48041">22254</cx:pt>
          <cx:pt idx="48042">23604</cx:pt>
          <cx:pt idx="48043">17768</cx:pt>
          <cx:pt idx="48044">13690</cx:pt>
          <cx:pt idx="48045">11915</cx:pt>
          <cx:pt idx="48046">20941</cx:pt>
          <cx:pt idx="48047">12587</cx:pt>
          <cx:pt idx="48048">23205</cx:pt>
          <cx:pt idx="48049">16812</cx:pt>
          <cx:pt idx="48050">12237</cx:pt>
          <cx:pt idx="48051">20968</cx:pt>
          <cx:pt idx="48052">9670</cx:pt>
          <cx:pt idx="48053">23067</cx:pt>
          <cx:pt idx="48054">10826</cx:pt>
          <cx:pt idx="48055">22750</cx:pt>
          <cx:pt idx="48056">9561</cx:pt>
          <cx:pt idx="48057">20438</cx:pt>
          <cx:pt idx="48058">18318</cx:pt>
          <cx:pt idx="48059">9747</cx:pt>
          <cx:pt idx="48060">12110</cx:pt>
          <cx:pt idx="48061">10648</cx:pt>
          <cx:pt idx="48062">22821</cx:pt>
          <cx:pt idx="48063">11284</cx:pt>
          <cx:pt idx="48064">21180</cx:pt>
          <cx:pt idx="48065">17219</cx:pt>
          <cx:pt idx="48066">18580</cx:pt>
          <cx:pt idx="48067">12537</cx:pt>
          <cx:pt idx="48068">12035</cx:pt>
          <cx:pt idx="48069">11132</cx:pt>
          <cx:pt idx="48070">21193</cx:pt>
          <cx:pt idx="48071">15842</cx:pt>
          <cx:pt idx="48072">16046</cx:pt>
          <cx:pt idx="48073">16915</cx:pt>
          <cx:pt idx="48074">12631</cx:pt>
          <cx:pt idx="48075">17104</cx:pt>
          <cx:pt idx="48076">13923</cx:pt>
          <cx:pt idx="48077">10414</cx:pt>
          <cx:pt idx="48078">21919</cx:pt>
          <cx:pt idx="48079">16509</cx:pt>
          <cx:pt idx="48080">21927</cx:pt>
          <cx:pt idx="48081">22196</cx:pt>
          <cx:pt idx="48082">14442</cx:pt>
          <cx:pt idx="48083">20972</cx:pt>
          <cx:pt idx="48084">19960</cx:pt>
          <cx:pt idx="48085">21435</cx:pt>
          <cx:pt idx="48086">12374</cx:pt>
          <cx:pt idx="48087">18950</cx:pt>
          <cx:pt idx="48088">15409</cx:pt>
          <cx:pt idx="48089">15267</cx:pt>
          <cx:pt idx="48090">8230</cx:pt>
          <cx:pt idx="48091">17256</cx:pt>
          <cx:pt idx="48092">21895</cx:pt>
          <cx:pt idx="48093">10303</cx:pt>
          <cx:pt idx="48094">20056</cx:pt>
          <cx:pt idx="48095">16362</cx:pt>
          <cx:pt idx="48096">13454</cx:pt>
          <cx:pt idx="48097">16743</cx:pt>
          <cx:pt idx="48098">9907</cx:pt>
          <cx:pt idx="48099">9939</cx:pt>
          <cx:pt idx="48100">21510</cx:pt>
          <cx:pt idx="48101">24435</cx:pt>
          <cx:pt idx="48102">22786</cx:pt>
          <cx:pt idx="48103">14584</cx:pt>
          <cx:pt idx="48104">16193</cx:pt>
          <cx:pt idx="48105">11770</cx:pt>
          <cx:pt idx="48106">12504</cx:pt>
          <cx:pt idx="48107">23650</cx:pt>
          <cx:pt idx="48108">16496</cx:pt>
          <cx:pt idx="48109">11816</cx:pt>
          <cx:pt idx="48110">20489</cx:pt>
          <cx:pt idx="48111">17888</cx:pt>
          <cx:pt idx="48112">18801</cx:pt>
          <cx:pt idx="48113">19920</cx:pt>
          <cx:pt idx="48114">20266</cx:pt>
          <cx:pt idx="48115">13799</cx:pt>
          <cx:pt idx="48116">12494</cx:pt>
          <cx:pt idx="48117">18257</cx:pt>
          <cx:pt idx="48118">16615</cx:pt>
          <cx:pt idx="48119">19271</cx:pt>
          <cx:pt idx="48120">18795</cx:pt>
          <cx:pt idx="48121">17992</cx:pt>
          <cx:pt idx="48122">20241</cx:pt>
          <cx:pt idx="48123">15654</cx:pt>
          <cx:pt idx="48124">18805</cx:pt>
          <cx:pt idx="48125">25166</cx:pt>
          <cx:pt idx="48126">17408</cx:pt>
          <cx:pt idx="48127">17290</cx:pt>
          <cx:pt idx="48128">19106</cx:pt>
          <cx:pt idx="48129">15716</cx:pt>
          <cx:pt idx="48130">13834</cx:pt>
          <cx:pt idx="48131">21094</cx:pt>
          <cx:pt idx="48132">18186</cx:pt>
          <cx:pt idx="48133">10012</cx:pt>
          <cx:pt idx="48134">19410</cx:pt>
          <cx:pt idx="48135">19547</cx:pt>
          <cx:pt idx="48136">10024</cx:pt>
          <cx:pt idx="48137">10772</cx:pt>
          <cx:pt idx="48138">17240</cx:pt>
          <cx:pt idx="48139">8418</cx:pt>
          <cx:pt idx="48140">17948</cx:pt>
          <cx:pt idx="48141">17122</cx:pt>
          <cx:pt idx="48142">10046</cx:pt>
          <cx:pt idx="48143">10085</cx:pt>
          <cx:pt idx="48144">21842</cx:pt>
          <cx:pt idx="48145">15070</cx:pt>
          <cx:pt idx="48146">11707</cx:pt>
          <cx:pt idx="48147">15114</cx:pt>
          <cx:pt idx="48148">10639</cx:pt>
          <cx:pt idx="48149">9455</cx:pt>
          <cx:pt idx="48150">19261</cx:pt>
          <cx:pt idx="48151">19003</cx:pt>
          <cx:pt idx="48152">11901</cx:pt>
          <cx:pt idx="48153">13757</cx:pt>
          <cx:pt idx="48154">11202</cx:pt>
          <cx:pt idx="48155">15755</cx:pt>
          <cx:pt idx="48156">22145</cx:pt>
          <cx:pt idx="48157">15604</cx:pt>
          <cx:pt idx="48158">11113</cx:pt>
          <cx:pt idx="48159">19663</cx:pt>
          <cx:pt idx="48160">20733</cx:pt>
          <cx:pt idx="48161">19709</cx:pt>
          <cx:pt idx="48162">15731</cx:pt>
          <cx:pt idx="48163">8496</cx:pt>
          <cx:pt idx="48164">9298</cx:pt>
          <cx:pt idx="48165">11534</cx:pt>
          <cx:pt idx="48166">17126</cx:pt>
          <cx:pt idx="48167">20875</cx:pt>
          <cx:pt idx="48168">23624</cx:pt>
          <cx:pt idx="48169">14133</cx:pt>
          <cx:pt idx="48170">8396</cx:pt>
          <cx:pt idx="48171">15419</cx:pt>
          <cx:pt idx="48172">15041</cx:pt>
          <cx:pt idx="48173">9077</cx:pt>
          <cx:pt idx="48174">12994</cx:pt>
          <cx:pt idx="48175">18896</cx:pt>
          <cx:pt idx="48176">11753</cx:pt>
          <cx:pt idx="48177">13882</cx:pt>
          <cx:pt idx="48178">19326</cx:pt>
          <cx:pt idx="48179">15025</cx:pt>
          <cx:pt idx="48180">22765</cx:pt>
          <cx:pt idx="48181">10348</cx:pt>
          <cx:pt idx="48182">16668</cx:pt>
          <cx:pt idx="48183">19753</cx:pt>
          <cx:pt idx="48184">19053</cx:pt>
          <cx:pt idx="48185">17338</cx:pt>
          <cx:pt idx="48186">12170</cx:pt>
          <cx:pt idx="48187">15331</cx:pt>
          <cx:pt idx="48188">9949</cx:pt>
          <cx:pt idx="48189">12655</cx:pt>
          <cx:pt idx="48190">15134</cx:pt>
          <cx:pt idx="48191">14682</cx:pt>
          <cx:pt idx="48192">22233</cx:pt>
          <cx:pt idx="48193">20304</cx:pt>
          <cx:pt idx="48194">22376</cx:pt>
          <cx:pt idx="48195">19559</cx:pt>
          <cx:pt idx="48196">17198</cx:pt>
          <cx:pt idx="48197">8608</cx:pt>
          <cx:pt idx="48198">19692</cx:pt>
          <cx:pt idx="48199">14973</cx:pt>
          <cx:pt idx="48200">20567</cx:pt>
          <cx:pt idx="48201">18097</cx:pt>
          <cx:pt idx="48202">15402</cx:pt>
          <cx:pt idx="48203">11724</cx:pt>
          <cx:pt idx="48204">13635</cx:pt>
          <cx:pt idx="48205">17052</cx:pt>
          <cx:pt idx="48206">10926</cx:pt>
          <cx:pt idx="48207">21775</cx:pt>
          <cx:pt idx="48208">18042</cx:pt>
          <cx:pt idx="48209">21240</cx:pt>
          <cx:pt idx="48210">13422</cx:pt>
          <cx:pt idx="48211">19900</cx:pt>
          <cx:pt idx="48212">17437</cx:pt>
          <cx:pt idx="48213">19286</cx:pt>
          <cx:pt idx="48214">11400</cx:pt>
          <cx:pt idx="48215">16653</cx:pt>
          <cx:pt idx="48216">14173</cx:pt>
          <cx:pt idx="48217">21803</cx:pt>
          <cx:pt idx="48218">12755</cx:pt>
          <cx:pt idx="48219">21527</cx:pt>
          <cx:pt idx="48220">17326</cx:pt>
          <cx:pt idx="48221">23049</cx:pt>
          <cx:pt idx="48222">13353</cx:pt>
          <cx:pt idx="48223">9194</cx:pt>
          <cx:pt idx="48224">21557</cx:pt>
          <cx:pt idx="48225">22189</cx:pt>
          <cx:pt idx="48226">20446</cx:pt>
          <cx:pt idx="48227">23560</cx:pt>
          <cx:pt idx="48228">21903</cx:pt>
          <cx:pt idx="48229">13206</cx:pt>
          <cx:pt idx="48230">11472</cx:pt>
          <cx:pt idx="48231">10273</cx:pt>
          <cx:pt idx="48232">10234</cx:pt>
          <cx:pt idx="48233">19129</cx:pt>
          <cx:pt idx="48234">12639</cx:pt>
          <cx:pt idx="48235">24035</cx:pt>
          <cx:pt idx="48236">8887</cx:pt>
          <cx:pt idx="48237">13849</cx:pt>
          <cx:pt idx="48238">19751</cx:pt>
          <cx:pt idx="48239">22874</cx:pt>
          <cx:pt idx="48240">19248</cx:pt>
          <cx:pt idx="48241">14920</cx:pt>
          <cx:pt idx="48242">22501</cx:pt>
          <cx:pt idx="48243">21436</cx:pt>
          <cx:pt idx="48244">18101</cx:pt>
          <cx:pt idx="48245">15370</cx:pt>
          <cx:pt idx="48246">17756</cx:pt>
          <cx:pt idx="48247">10174</cx:pt>
          <cx:pt idx="48248">10133</cx:pt>
          <cx:pt idx="48249">8956</cx:pt>
          <cx:pt idx="48250">15119</cx:pt>
          <cx:pt idx="48251">21523</cx:pt>
          <cx:pt idx="48252">10261</cx:pt>
          <cx:pt idx="48253">12617</cx:pt>
          <cx:pt idx="48254">10589</cx:pt>
          <cx:pt idx="48255">14087</cx:pt>
          <cx:pt idx="48256">16987</cx:pt>
          <cx:pt idx="48257">21725</cx:pt>
          <cx:pt idx="48258">20412</cx:pt>
          <cx:pt idx="48259">14580</cx:pt>
          <cx:pt idx="48260">16800</cx:pt>
          <cx:pt idx="48261">20988</cx:pt>
          <cx:pt idx="48262">23574</cx:pt>
          <cx:pt idx="48263">13852</cx:pt>
          <cx:pt idx="48264">16883</cx:pt>
          <cx:pt idx="48265">18269</cx:pt>
          <cx:pt idx="48266">16539</cx:pt>
          <cx:pt idx="48267">15918</cx:pt>
          <cx:pt idx="48268">16254</cx:pt>
          <cx:pt idx="48269">19985</cx:pt>
          <cx:pt idx="48270">19457</cx:pt>
          <cx:pt idx="48271">7974</cx:pt>
          <cx:pt idx="48272">20963</cx:pt>
          <cx:pt idx="48273">10495</cx:pt>
          <cx:pt idx="48274">12242</cx:pt>
          <cx:pt idx="48275">12007</cx:pt>
          <cx:pt idx="48276">20224</cx:pt>
          <cx:pt idx="48277">16792</cx:pt>
          <cx:pt idx="48278">8385</cx:pt>
          <cx:pt idx="48279">23527</cx:pt>
          <cx:pt idx="48280">11344</cx:pt>
          <cx:pt idx="48281">15921</cx:pt>
          <cx:pt idx="48282">19508</cx:pt>
          <cx:pt idx="48283">19203</cx:pt>
          <cx:pt idx="48284">9578</cx:pt>
          <cx:pt idx="48285">14768</cx:pt>
          <cx:pt idx="48286">9863</cx:pt>
          <cx:pt idx="48287">20918</cx:pt>
          <cx:pt idx="48288">19341</cx:pt>
          <cx:pt idx="48289">13368</cx:pt>
          <cx:pt idx="48290">13614</cx:pt>
          <cx:pt idx="48291">11545</cx:pt>
          <cx:pt idx="48292">21297</cx:pt>
          <cx:pt idx="48293">13466</cx:pt>
          <cx:pt idx="48294">8445</cx:pt>
          <cx:pt idx="48295">23349</cx:pt>
          <cx:pt idx="48296">23066</cx:pt>
          <cx:pt idx="48297">14438</cx:pt>
          <cx:pt idx="48298">22086</cx:pt>
          <cx:pt idx="48299">14578</cx:pt>
          <cx:pt idx="48300">23729</cx:pt>
          <cx:pt idx="48301">18952</cx:pt>
          <cx:pt idx="48302">14763</cx:pt>
          <cx:pt idx="48303">11597</cx:pt>
          <cx:pt idx="48304">22869</cx:pt>
          <cx:pt idx="48305">16424</cx:pt>
          <cx:pt idx="48306">11351</cx:pt>
          <cx:pt idx="48307">15757</cx:pt>
          <cx:pt idx="48308">16757</cx:pt>
          <cx:pt idx="48309">10103</cx:pt>
          <cx:pt idx="48310">10887</cx:pt>
          <cx:pt idx="48311">22486</cx:pt>
          <cx:pt idx="48312">11125</cx:pt>
          <cx:pt idx="48313">21468</cx:pt>
          <cx:pt idx="48314">20435</cx:pt>
          <cx:pt idx="48315">10106</cx:pt>
          <cx:pt idx="48316">10243</cx:pt>
          <cx:pt idx="48317">15321</cx:pt>
          <cx:pt idx="48318">12807</cx:pt>
          <cx:pt idx="48319">19071</cx:pt>
          <cx:pt idx="48320">17581</cx:pt>
          <cx:pt idx="48321">12971</cx:pt>
          <cx:pt idx="48322">11303</cx:pt>
          <cx:pt idx="48323">12410</cx:pt>
          <cx:pt idx="48324">10044</cx:pt>
          <cx:pt idx="48325">24869</cx:pt>
          <cx:pt idx="48326">21573</cx:pt>
          <cx:pt idx="48327">12404</cx:pt>
          <cx:pt idx="48328">16733</cx:pt>
          <cx:pt idx="48329">11514</cx:pt>
          <cx:pt idx="48330">22440</cx:pt>
          <cx:pt idx="48331">9486</cx:pt>
          <cx:pt idx="48332">21091</cx:pt>
          <cx:pt idx="48333">24059</cx:pt>
          <cx:pt idx="48334">10492</cx:pt>
          <cx:pt idx="48335">10364</cx:pt>
          <cx:pt idx="48336">13841</cx:pt>
          <cx:pt idx="48337">15509</cx:pt>
          <cx:pt idx="48338">20231</cx:pt>
          <cx:pt idx="48339">16487</cx:pt>
          <cx:pt idx="48340">12450</cx:pt>
          <cx:pt idx="48341">20101</cx:pt>
          <cx:pt idx="48342">19586</cx:pt>
          <cx:pt idx="48343">11515</cx:pt>
          <cx:pt idx="48344">14874</cx:pt>
          <cx:pt idx="48345">13498</cx:pt>
          <cx:pt idx="48346">15763</cx:pt>
          <cx:pt idx="48347">16589</cx:pt>
          <cx:pt idx="48348">22983</cx:pt>
          <cx:pt idx="48349">16794</cx:pt>
          <cx:pt idx="48350">13396</cx:pt>
          <cx:pt idx="48351">16423</cx:pt>
          <cx:pt idx="48352">14456</cx:pt>
          <cx:pt idx="48353">11355</cx:pt>
          <cx:pt idx="48354">20216</cx:pt>
          <cx:pt idx="48355">11700</cx:pt>
          <cx:pt idx="48356">15698</cx:pt>
          <cx:pt idx="48357">18212</cx:pt>
          <cx:pt idx="48358">16988</cx:pt>
          <cx:pt idx="48359">10246</cx:pt>
          <cx:pt idx="48360">15834</cx:pt>
          <cx:pt idx="48361">10524</cx:pt>
          <cx:pt idx="48362">10867</cx:pt>
          <cx:pt idx="48363">15086</cx:pt>
          <cx:pt idx="48364">15863</cx:pt>
          <cx:pt idx="48365">22862</cx:pt>
          <cx:pt idx="48366">11285</cx:pt>
          <cx:pt idx="48367">8226</cx:pt>
          <cx:pt idx="48368">13081</cx:pt>
          <cx:pt idx="48369">17831</cx:pt>
          <cx:pt idx="48370">17406</cx:pt>
          <cx:pt idx="48371">15991</cx:pt>
          <cx:pt idx="48372">12904</cx:pt>
          <cx:pt idx="48373">15583</cx:pt>
          <cx:pt idx="48374">11500</cx:pt>
          <cx:pt idx="48375">10492</cx:pt>
          <cx:pt idx="48376">14414</cx:pt>
          <cx:pt idx="48377">12810</cx:pt>
          <cx:pt idx="48378">12108</cx:pt>
          <cx:pt idx="48379">17571</cx:pt>
          <cx:pt idx="48380">21067</cx:pt>
          <cx:pt idx="48381">9171</cx:pt>
          <cx:pt idx="48382">19582</cx:pt>
          <cx:pt idx="48383">17282</cx:pt>
          <cx:pt idx="48384">11404</cx:pt>
          <cx:pt idx="48385">15535</cx:pt>
          <cx:pt idx="48386">22111</cx:pt>
          <cx:pt idx="48387">14608</cx:pt>
          <cx:pt idx="48388">19198</cx:pt>
          <cx:pt idx="48389">22463</cx:pt>
          <cx:pt idx="48390">11362</cx:pt>
          <cx:pt idx="48391">15476</cx:pt>
          <cx:pt idx="48392">19537</cx:pt>
          <cx:pt idx="48393">19794</cx:pt>
          <cx:pt idx="48394">18655</cx:pt>
          <cx:pt idx="48395">19045</cx:pt>
          <cx:pt idx="48396">20638</cx:pt>
          <cx:pt idx="48397">18872</cx:pt>
          <cx:pt idx="48398">14571</cx:pt>
          <cx:pt idx="48399">19099</cx:pt>
          <cx:pt idx="48400">11283</cx:pt>
          <cx:pt idx="48401">7680</cx:pt>
          <cx:pt idx="48402">13213</cx:pt>
          <cx:pt idx="48403">15194</cx:pt>
          <cx:pt idx="48404">19755</cx:pt>
          <cx:pt idx="48405">10975</cx:pt>
          <cx:pt idx="48406">17150</cx:pt>
          <cx:pt idx="48407">23090</cx:pt>
          <cx:pt idx="48408">9788</cx:pt>
          <cx:pt idx="48409">16063</cx:pt>
          <cx:pt idx="48410">19770</cx:pt>
          <cx:pt idx="48411">18596</cx:pt>
          <cx:pt idx="48412">13939</cx:pt>
          <cx:pt idx="48413">15788</cx:pt>
          <cx:pt idx="48414">15498</cx:pt>
          <cx:pt idx="48415">16091</cx:pt>
          <cx:pt idx="48416">20451</cx:pt>
          <cx:pt idx="48417">16588</cx:pt>
          <cx:pt idx="48418">15940</cx:pt>
          <cx:pt idx="48419">11889</cx:pt>
          <cx:pt idx="48420">20716</cx:pt>
          <cx:pt idx="48421">23503</cx:pt>
          <cx:pt idx="48422">19151</cx:pt>
          <cx:pt idx="48423">19818</cx:pt>
          <cx:pt idx="48424">20853</cx:pt>
          <cx:pt idx="48425">11975</cx:pt>
          <cx:pt idx="48426">11482</cx:pt>
          <cx:pt idx="48427">14481</cx:pt>
          <cx:pt idx="48428">10494</cx:pt>
          <cx:pt idx="48429">14704</cx:pt>
          <cx:pt idx="48430">21669</cx:pt>
          <cx:pt idx="48431">11717</cx:pt>
          <cx:pt idx="48432">17403</cx:pt>
          <cx:pt idx="48433">9119</cx:pt>
          <cx:pt idx="48434">11678</cx:pt>
          <cx:pt idx="48435">9688</cx:pt>
          <cx:pt idx="48436">14182</cx:pt>
          <cx:pt idx="48437">21364</cx:pt>
          <cx:pt idx="48438">13962</cx:pt>
          <cx:pt idx="48439">15784</cx:pt>
          <cx:pt idx="48440">21782</cx:pt>
          <cx:pt idx="48441">11255</cx:pt>
          <cx:pt idx="48442">22600</cx:pt>
          <cx:pt idx="48443">12012</cx:pt>
          <cx:pt idx="48444">15942</cx:pt>
          <cx:pt idx="48445">11515</cx:pt>
          <cx:pt idx="48446">16115</cx:pt>
          <cx:pt idx="48447">16591</cx:pt>
          <cx:pt idx="48448">14485</cx:pt>
          <cx:pt idx="48449">18799</cx:pt>
          <cx:pt idx="48450">23553</cx:pt>
          <cx:pt idx="48451">11618</cx:pt>
          <cx:pt idx="48452">15840</cx:pt>
          <cx:pt idx="48453">14787</cx:pt>
          <cx:pt idx="48454">10795</cx:pt>
          <cx:pt idx="48455">17861</cx:pt>
          <cx:pt idx="48456">14303</cx:pt>
          <cx:pt idx="48457">21621</cx:pt>
          <cx:pt idx="48458">14636</cx:pt>
          <cx:pt idx="48459">11487</cx:pt>
          <cx:pt idx="48460">16993</cx:pt>
          <cx:pt idx="48461">20511</cx:pt>
          <cx:pt idx="48462">8533</cx:pt>
          <cx:pt idx="48463">14606</cx:pt>
          <cx:pt idx="48464">24115</cx:pt>
          <cx:pt idx="48465">23757</cx:pt>
          <cx:pt idx="48466">10579</cx:pt>
          <cx:pt idx="48467">18012</cx:pt>
          <cx:pt idx="48468">20073</cx:pt>
          <cx:pt idx="48469">13747</cx:pt>
          <cx:pt idx="48470">18240</cx:pt>
          <cx:pt idx="48471">20230</cx:pt>
          <cx:pt idx="48472">13285</cx:pt>
          <cx:pt idx="48473">13428</cx:pt>
          <cx:pt idx="48474">16018</cx:pt>
          <cx:pt idx="48475">11477</cx:pt>
          <cx:pt idx="48476">15658</cx:pt>
          <cx:pt idx="48477">19662</cx:pt>
          <cx:pt idx="48478">14631</cx:pt>
          <cx:pt idx="48479">18888</cx:pt>
          <cx:pt idx="48480">16069</cx:pt>
          <cx:pt idx="48481">13671</cx:pt>
          <cx:pt idx="48482">21263</cx:pt>
          <cx:pt idx="48483">8557</cx:pt>
          <cx:pt idx="48484">13235</cx:pt>
          <cx:pt idx="48485">10669</cx:pt>
          <cx:pt idx="48486">14874</cx:pt>
          <cx:pt idx="48487">11080</cx:pt>
          <cx:pt idx="48488">10379</cx:pt>
          <cx:pt idx="48489">24436</cx:pt>
          <cx:pt idx="48490">11640</cx:pt>
          <cx:pt idx="48491">22913</cx:pt>
          <cx:pt idx="48492">14123</cx:pt>
          <cx:pt idx="48493">19548</cx:pt>
          <cx:pt idx="48494">11803</cx:pt>
          <cx:pt idx="48495">9434</cx:pt>
          <cx:pt idx="48496">8125</cx:pt>
          <cx:pt idx="48497">14174</cx:pt>
          <cx:pt idx="48498">10362</cx:pt>
          <cx:pt idx="48499">20982</cx:pt>
          <cx:pt idx="48500">24302</cx:pt>
          <cx:pt idx="48501">19604</cx:pt>
          <cx:pt idx="48502">15149</cx:pt>
          <cx:pt idx="48503">17506</cx:pt>
          <cx:pt idx="48504">18913</cx:pt>
          <cx:pt idx="48505">14124</cx:pt>
          <cx:pt idx="48506">17258</cx:pt>
          <cx:pt idx="48507">16605</cx:pt>
          <cx:pt idx="48508">18465</cx:pt>
          <cx:pt idx="48509">13501</cx:pt>
          <cx:pt idx="48510">16285</cx:pt>
          <cx:pt idx="48511">11548</cx:pt>
          <cx:pt idx="48512">13313</cx:pt>
          <cx:pt idx="48513">19059</cx:pt>
          <cx:pt idx="48514">22145</cx:pt>
          <cx:pt idx="48515">13044</cx:pt>
          <cx:pt idx="48516">14897</cx:pt>
          <cx:pt idx="48517">10338</cx:pt>
          <cx:pt idx="48518">13586</cx:pt>
          <cx:pt idx="48519">22182</cx:pt>
          <cx:pt idx="48520">12860</cx:pt>
          <cx:pt idx="48521">9011</cx:pt>
          <cx:pt idx="48522">14225</cx:pt>
          <cx:pt idx="48523">11843</cx:pt>
          <cx:pt idx="48524">19297</cx:pt>
          <cx:pt idx="48525">10247</cx:pt>
          <cx:pt idx="48526">11775</cx:pt>
          <cx:pt idx="48527">17090</cx:pt>
          <cx:pt idx="48528">14548</cx:pt>
          <cx:pt idx="48529">21649</cx:pt>
          <cx:pt idx="48530">19974</cx:pt>
          <cx:pt idx="48531">17990</cx:pt>
          <cx:pt idx="48532">8591</cx:pt>
          <cx:pt idx="48533">20694</cx:pt>
          <cx:pt idx="48534">15920</cx:pt>
          <cx:pt idx="48535">15062</cx:pt>
          <cx:pt idx="48536">11291</cx:pt>
          <cx:pt idx="48537">20261</cx:pt>
          <cx:pt idx="48538">14576</cx:pt>
          <cx:pt idx="48539">11579</cx:pt>
          <cx:pt idx="48540">22527</cx:pt>
          <cx:pt idx="48541">15067</cx:pt>
          <cx:pt idx="48542">10379</cx:pt>
          <cx:pt idx="48543">12798</cx:pt>
          <cx:pt idx="48544">20401</cx:pt>
          <cx:pt idx="48545">12130</cx:pt>
          <cx:pt idx="48546">23744</cx:pt>
          <cx:pt idx="48547">15731</cx:pt>
          <cx:pt idx="48548">19104</cx:pt>
          <cx:pt idx="48549">11873</cx:pt>
          <cx:pt idx="48550">18969</cx:pt>
          <cx:pt idx="48551">22107</cx:pt>
          <cx:pt idx="48552">19287</cx:pt>
          <cx:pt idx="48553">12981</cx:pt>
          <cx:pt idx="48554">8418</cx:pt>
          <cx:pt idx="48555">19458</cx:pt>
          <cx:pt idx="48556">17829</cx:pt>
          <cx:pt idx="48557">19090</cx:pt>
          <cx:pt idx="48558">11652</cx:pt>
          <cx:pt idx="48559">13568</cx:pt>
          <cx:pt idx="48560">14446</cx:pt>
          <cx:pt idx="48561">15235</cx:pt>
          <cx:pt idx="48562">17873</cx:pt>
          <cx:pt idx="48563">10391</cx:pt>
          <cx:pt idx="48564">10483</cx:pt>
          <cx:pt idx="48565">19832</cx:pt>
          <cx:pt idx="48566">10378</cx:pt>
          <cx:pt idx="48567">12445</cx:pt>
          <cx:pt idx="48568">9608</cx:pt>
          <cx:pt idx="48569">12416</cx:pt>
          <cx:pt idx="48570">11169</cx:pt>
          <cx:pt idx="48571">15541</cx:pt>
          <cx:pt idx="48572">10816</cx:pt>
          <cx:pt idx="48573">13606</cx:pt>
          <cx:pt idx="48574">9969</cx:pt>
          <cx:pt idx="48575">17147</cx:pt>
          <cx:pt idx="48576">20174</cx:pt>
          <cx:pt idx="48577">14625</cx:pt>
          <cx:pt idx="48578">10013</cx:pt>
          <cx:pt idx="48579">12443</cx:pt>
          <cx:pt idx="48580">20594</cx:pt>
          <cx:pt idx="48581">10674</cx:pt>
          <cx:pt idx="48582">21059</cx:pt>
          <cx:pt idx="48583">15964</cx:pt>
          <cx:pt idx="48584">19517</cx:pt>
          <cx:pt idx="48585">12776</cx:pt>
          <cx:pt idx="48586">20300</cx:pt>
          <cx:pt idx="48587">15648</cx:pt>
          <cx:pt idx="48588">10465</cx:pt>
          <cx:pt idx="48589">23238</cx:pt>
          <cx:pt idx="48590">20227</cx:pt>
          <cx:pt idx="48591">13422</cx:pt>
          <cx:pt idx="48592">23355</cx:pt>
          <cx:pt idx="48593">10948</cx:pt>
          <cx:pt idx="48594">10307</cx:pt>
          <cx:pt idx="48595">24830</cx:pt>
          <cx:pt idx="48596">12617</cx:pt>
          <cx:pt idx="48597">14753</cx:pt>
          <cx:pt idx="48598">10602</cx:pt>
          <cx:pt idx="48599">16264</cx:pt>
          <cx:pt idx="48600">24568</cx:pt>
          <cx:pt idx="48601">17696</cx:pt>
          <cx:pt idx="48602">7996</cx:pt>
          <cx:pt idx="48603">11441</cx:pt>
          <cx:pt idx="48604">20918</cx:pt>
          <cx:pt idx="48605">24456</cx:pt>
          <cx:pt idx="48606">16015</cx:pt>
          <cx:pt idx="48607">9987</cx:pt>
          <cx:pt idx="48608">10663</cx:pt>
          <cx:pt idx="48609">20064</cx:pt>
          <cx:pt idx="48610">11762</cx:pt>
          <cx:pt idx="48611">11143</cx:pt>
          <cx:pt idx="48612">24814</cx:pt>
          <cx:pt idx="48613">11033</cx:pt>
          <cx:pt idx="48614">8073</cx:pt>
          <cx:pt idx="48615">8580</cx:pt>
          <cx:pt idx="48616">14500</cx:pt>
          <cx:pt idx="48617">12301</cx:pt>
          <cx:pt idx="48618">13206</cx:pt>
          <cx:pt idx="48619">13336</cx:pt>
          <cx:pt idx="48620">17583</cx:pt>
          <cx:pt idx="48621">12393</cx:pt>
          <cx:pt idx="48622">15123</cx:pt>
          <cx:pt idx="48623">13891</cx:pt>
          <cx:pt idx="48624">9418</cx:pt>
          <cx:pt idx="48625">19471</cx:pt>
          <cx:pt idx="48626">14738</cx:pt>
          <cx:pt idx="48627">8474</cx:pt>
          <cx:pt idx="48628">19304</cx:pt>
          <cx:pt idx="48629">16598</cx:pt>
          <cx:pt idx="48630">11542</cx:pt>
          <cx:pt idx="48631">8901</cx:pt>
          <cx:pt idx="48632">9739</cx:pt>
          <cx:pt idx="48633">15892</cx:pt>
          <cx:pt idx="48634">10820</cx:pt>
          <cx:pt idx="48635">15082</cx:pt>
          <cx:pt idx="48636">16816</cx:pt>
          <cx:pt idx="48637">23879</cx:pt>
          <cx:pt idx="48638">20055</cx:pt>
          <cx:pt idx="48639">13772</cx:pt>
          <cx:pt idx="48640">23019</cx:pt>
          <cx:pt idx="48641">21566</cx:pt>
          <cx:pt idx="48642">13177</cx:pt>
          <cx:pt idx="48643">15811</cx:pt>
          <cx:pt idx="48644">10484</cx:pt>
          <cx:pt idx="48645">13773</cx:pt>
          <cx:pt idx="48646">21419</cx:pt>
          <cx:pt idx="48647">18329</cx:pt>
          <cx:pt idx="48648">18879</cx:pt>
          <cx:pt idx="48649">24084</cx:pt>
          <cx:pt idx="48650">24242</cx:pt>
          <cx:pt idx="48651">14649</cx:pt>
          <cx:pt idx="48652">18856</cx:pt>
          <cx:pt idx="48653">18095</cx:pt>
          <cx:pt idx="48654">15783</cx:pt>
          <cx:pt idx="48655">22124</cx:pt>
          <cx:pt idx="48656">23982</cx:pt>
          <cx:pt idx="48657">21295</cx:pt>
          <cx:pt idx="48658">22288</cx:pt>
          <cx:pt idx="48659">18057</cx:pt>
          <cx:pt idx="48660">18379</cx:pt>
          <cx:pt idx="48661">10953</cx:pt>
          <cx:pt idx="48662">16750</cx:pt>
          <cx:pt idx="48663">20611</cx:pt>
          <cx:pt idx="48664">10859</cx:pt>
          <cx:pt idx="48665">15831</cx:pt>
          <cx:pt idx="48666">11340</cx:pt>
          <cx:pt idx="48667">13719</cx:pt>
          <cx:pt idx="48668">14911</cx:pt>
          <cx:pt idx="48669">15854</cx:pt>
          <cx:pt idx="48670">13362</cx:pt>
          <cx:pt idx="48671">15033</cx:pt>
          <cx:pt idx="48672">21752</cx:pt>
          <cx:pt idx="48673">11073</cx:pt>
          <cx:pt idx="48674">13685</cx:pt>
          <cx:pt idx="48675">12817</cx:pt>
          <cx:pt idx="48676">14990</cx:pt>
          <cx:pt idx="48677">10187</cx:pt>
          <cx:pt idx="48678">13271</cx:pt>
          <cx:pt idx="48679">14826</cx:pt>
          <cx:pt idx="48680">12011</cx:pt>
          <cx:pt idx="48681">17790</cx:pt>
          <cx:pt idx="48682">21483</cx:pt>
          <cx:pt idx="48683">17861</cx:pt>
          <cx:pt idx="48684">16953</cx:pt>
          <cx:pt idx="48685">22487</cx:pt>
          <cx:pt idx="48686">19400</cx:pt>
          <cx:pt idx="48687">13058</cx:pt>
          <cx:pt idx="48688">8834</cx:pt>
          <cx:pt idx="48689">10645</cx:pt>
          <cx:pt idx="48690">14048</cx:pt>
          <cx:pt idx="48691">24729</cx:pt>
          <cx:pt idx="48692">17413</cx:pt>
          <cx:pt idx="48693">10658</cx:pt>
          <cx:pt idx="48694">18515</cx:pt>
          <cx:pt idx="48695">8644</cx:pt>
          <cx:pt idx="48696">20506</cx:pt>
          <cx:pt idx="48697">11820</cx:pt>
          <cx:pt idx="48698">17856</cx:pt>
          <cx:pt idx="48699">18360</cx:pt>
          <cx:pt idx="48700">16796</cx:pt>
          <cx:pt idx="48701">15419</cx:pt>
          <cx:pt idx="48702">22104</cx:pt>
          <cx:pt idx="48703">15310</cx:pt>
          <cx:pt idx="48704">14391</cx:pt>
          <cx:pt idx="48705">16047</cx:pt>
          <cx:pt idx="48706">19188</cx:pt>
          <cx:pt idx="48707">13415</cx:pt>
          <cx:pt idx="48708">23604</cx:pt>
          <cx:pt idx="48709">15737</cx:pt>
          <cx:pt idx="48710">19850</cx:pt>
          <cx:pt idx="48711">14416</cx:pt>
          <cx:pt idx="48712">16216</cx:pt>
          <cx:pt idx="48713">12743</cx:pt>
          <cx:pt idx="48714">10837</cx:pt>
          <cx:pt idx="48715">18963</cx:pt>
          <cx:pt idx="48716">14080</cx:pt>
          <cx:pt idx="48717">14434</cx:pt>
          <cx:pt idx="48718">23624</cx:pt>
          <cx:pt idx="48719">14142</cx:pt>
          <cx:pt idx="48720">17461</cx:pt>
          <cx:pt idx="48721">20626</cx:pt>
          <cx:pt idx="48722">11501</cx:pt>
          <cx:pt idx="48723">21971</cx:pt>
          <cx:pt idx="48724">10673</cx:pt>
          <cx:pt idx="48725">22247</cx:pt>
          <cx:pt idx="48726">15329</cx:pt>
          <cx:pt idx="48727">21468</cx:pt>
          <cx:pt idx="48728">20081</cx:pt>
          <cx:pt idx="48729">17807</cx:pt>
          <cx:pt idx="48730">24600</cx:pt>
          <cx:pt idx="48731">15426</cx:pt>
          <cx:pt idx="48732">17892</cx:pt>
          <cx:pt idx="48733">21819</cx:pt>
          <cx:pt idx="48734">23670</cx:pt>
          <cx:pt idx="48735">8245</cx:pt>
          <cx:pt idx="48736">14018</cx:pt>
          <cx:pt idx="48737">11641</cx:pt>
          <cx:pt idx="48738">10085</cx:pt>
          <cx:pt idx="48739">9973</cx:pt>
          <cx:pt idx="48740">9498</cx:pt>
          <cx:pt idx="48741">13773</cx:pt>
          <cx:pt idx="48742">16803</cx:pt>
          <cx:pt idx="48743">22100</cx:pt>
          <cx:pt idx="48744">13701</cx:pt>
          <cx:pt idx="48745">14355</cx:pt>
          <cx:pt idx="48746">11751</cx:pt>
          <cx:pt idx="48747">8436</cx:pt>
          <cx:pt idx="48748">11693</cx:pt>
          <cx:pt idx="48749">21352</cx:pt>
          <cx:pt idx="48750">13760</cx:pt>
          <cx:pt idx="48751">16692</cx:pt>
          <cx:pt idx="48752">14305</cx:pt>
          <cx:pt idx="48753">22475</cx:pt>
          <cx:pt idx="48754">10904</cx:pt>
          <cx:pt idx="48755">9162</cx:pt>
          <cx:pt idx="48756">9483</cx:pt>
          <cx:pt idx="48757">16567</cx:pt>
          <cx:pt idx="48758">10302</cx:pt>
          <cx:pt idx="48759">9233</cx:pt>
          <cx:pt idx="48760">10524</cx:pt>
          <cx:pt idx="48761">15029</cx:pt>
          <cx:pt idx="48762">16128</cx:pt>
          <cx:pt idx="48763">15319</cx:pt>
          <cx:pt idx="48764">18852</cx:pt>
          <cx:pt idx="48765">11126</cx:pt>
          <cx:pt idx="48766">19756</cx:pt>
          <cx:pt idx="48767">13014</cx:pt>
          <cx:pt idx="48768">11956</cx:pt>
          <cx:pt idx="48769">21446</cx:pt>
          <cx:pt idx="48770">9913</cx:pt>
          <cx:pt idx="48771">16881</cx:pt>
          <cx:pt idx="48772">13064</cx:pt>
          <cx:pt idx="48773">14937</cx:pt>
          <cx:pt idx="48774">13727</cx:pt>
          <cx:pt idx="48775">19008</cx:pt>
          <cx:pt idx="48776">18233</cx:pt>
          <cx:pt idx="48777">24759</cx:pt>
          <cx:pt idx="48778">19692</cx:pt>
          <cx:pt idx="48779">10736</cx:pt>
          <cx:pt idx="48780">19774</cx:pt>
          <cx:pt idx="48781">12437</cx:pt>
          <cx:pt idx="48782">13173</cx:pt>
          <cx:pt idx="48783">23590</cx:pt>
          <cx:pt idx="48784">12379</cx:pt>
          <cx:pt idx="48785">13471</cx:pt>
          <cx:pt idx="48786">9978</cx:pt>
          <cx:pt idx="48787">13458</cx:pt>
          <cx:pt idx="48788">12146</cx:pt>
          <cx:pt idx="48789">24049</cx:pt>
          <cx:pt idx="48790">14803</cx:pt>
          <cx:pt idx="48791">20604</cx:pt>
          <cx:pt idx="48792">23344</cx:pt>
          <cx:pt idx="48793">11820</cx:pt>
          <cx:pt idx="48794">16068</cx:pt>
          <cx:pt idx="48795">11505</cx:pt>
          <cx:pt idx="48796">21428</cx:pt>
          <cx:pt idx="48797">18327</cx:pt>
          <cx:pt idx="48798">20197</cx:pt>
          <cx:pt idx="48799">21631</cx:pt>
          <cx:pt idx="48800">23669</cx:pt>
          <cx:pt idx="48801">17831</cx:pt>
          <cx:pt idx="48802">11341</cx:pt>
          <cx:pt idx="48803">16224</cx:pt>
          <cx:pt idx="48804">12084</cx:pt>
          <cx:pt idx="48805">11543</cx:pt>
          <cx:pt idx="48806">10438</cx:pt>
          <cx:pt idx="48807">17304</cx:pt>
          <cx:pt idx="48808">9949</cx:pt>
          <cx:pt idx="48809">15007</cx:pt>
          <cx:pt idx="48810">24814</cx:pt>
          <cx:pt idx="48811">14520</cx:pt>
          <cx:pt idx="48812">9615</cx:pt>
          <cx:pt idx="48813">18234</cx:pt>
          <cx:pt idx="48814">24983</cx:pt>
          <cx:pt idx="48815">19806</cx:pt>
          <cx:pt idx="48816">19758</cx:pt>
          <cx:pt idx="48817">17956</cx:pt>
          <cx:pt idx="48818">16571</cx:pt>
          <cx:pt idx="48819">19180</cx:pt>
          <cx:pt idx="48820">8899</cx:pt>
          <cx:pt idx="48821">17984</cx:pt>
          <cx:pt idx="48822">10717</cx:pt>
          <cx:pt idx="48823">19755</cx:pt>
          <cx:pt idx="48824">16348</cx:pt>
          <cx:pt idx="48825">17711</cx:pt>
          <cx:pt idx="48826">13770</cx:pt>
          <cx:pt idx="48827">20084</cx:pt>
          <cx:pt idx="48828">13810</cx:pt>
          <cx:pt idx="48829">10330</cx:pt>
          <cx:pt idx="48830">24290</cx:pt>
          <cx:pt idx="48831">19545</cx:pt>
          <cx:pt idx="48832">14559</cx:pt>
          <cx:pt idx="48833">13323</cx:pt>
          <cx:pt idx="48834">22488</cx:pt>
          <cx:pt idx="48835">11632</cx:pt>
          <cx:pt idx="48836">14691</cx:pt>
          <cx:pt idx="48837">22212</cx:pt>
          <cx:pt idx="48838">24394</cx:pt>
          <cx:pt idx="48839">20615</cx:pt>
          <cx:pt idx="48840">23106</cx:pt>
          <cx:pt idx="48841">10461</cx:pt>
          <cx:pt idx="48842">13903</cx:pt>
          <cx:pt idx="48843">13215</cx:pt>
          <cx:pt idx="48844">10250</cx:pt>
          <cx:pt idx="48845">16008</cx:pt>
          <cx:pt idx="48846">19751</cx:pt>
          <cx:pt idx="48847">23703</cx:pt>
          <cx:pt idx="48848">18301</cx:pt>
          <cx:pt idx="48849">18966</cx:pt>
          <cx:pt idx="48850">16085</cx:pt>
          <cx:pt idx="48851">16700</cx:pt>
          <cx:pt idx="48852">17591</cx:pt>
          <cx:pt idx="48853">11118</cx:pt>
          <cx:pt idx="48854">14146</cx:pt>
          <cx:pt idx="48855">16704</cx:pt>
          <cx:pt idx="48856">22086</cx:pt>
          <cx:pt idx="48857">11528</cx:pt>
          <cx:pt idx="48858">14424</cx:pt>
          <cx:pt idx="48859">13681</cx:pt>
          <cx:pt idx="48860">15066</cx:pt>
          <cx:pt idx="48861">20915</cx:pt>
          <cx:pt idx="48862">19168</cx:pt>
          <cx:pt idx="48863">22787</cx:pt>
          <cx:pt idx="48864">19278</cx:pt>
          <cx:pt idx="48865">23110</cx:pt>
          <cx:pt idx="48866">11565</cx:pt>
          <cx:pt idx="48867">14055</cx:pt>
          <cx:pt idx="48868">20999</cx:pt>
          <cx:pt idx="48869">22512</cx:pt>
          <cx:pt idx="48870">11585</cx:pt>
          <cx:pt idx="48871">20590</cx:pt>
          <cx:pt idx="48872">17835</cx:pt>
          <cx:pt idx="48873">16258</cx:pt>
          <cx:pt idx="48874">14115</cx:pt>
          <cx:pt idx="48875">11140</cx:pt>
          <cx:pt idx="48876">16112</cx:pt>
          <cx:pt idx="48877">14183</cx:pt>
          <cx:pt idx="48878">13399</cx:pt>
          <cx:pt idx="48879">22409</cx:pt>
          <cx:pt idx="48880">22348</cx:pt>
          <cx:pt idx="48881">14453</cx:pt>
          <cx:pt idx="48882">18965</cx:pt>
          <cx:pt idx="48883">18295</cx:pt>
          <cx:pt idx="48884">15927</cx:pt>
          <cx:pt idx="48885">22764</cx:pt>
          <cx:pt idx="48886">13360</cx:pt>
          <cx:pt idx="48887">10824</cx:pt>
          <cx:pt idx="48888">12792</cx:pt>
          <cx:pt idx="48889">13066</cx:pt>
          <cx:pt idx="48890">11818</cx:pt>
          <cx:pt idx="48891">8488</cx:pt>
          <cx:pt idx="48892">10587</cx:pt>
          <cx:pt idx="48893">14997</cx:pt>
          <cx:pt idx="48894">21042</cx:pt>
          <cx:pt idx="48895">21042</cx:pt>
          <cx:pt idx="48896">20603</cx:pt>
          <cx:pt idx="48897">14615</cx:pt>
          <cx:pt idx="48898">11588</cx:pt>
          <cx:pt idx="48899">23621</cx:pt>
          <cx:pt idx="48900">16570</cx:pt>
          <cx:pt idx="48901">19815</cx:pt>
          <cx:pt idx="48902">19230</cx:pt>
          <cx:pt idx="48903">19227</cx:pt>
          <cx:pt idx="48904">10095</cx:pt>
          <cx:pt idx="48905">14317</cx:pt>
          <cx:pt idx="48906">16580</cx:pt>
          <cx:pt idx="48907">19440</cx:pt>
          <cx:pt idx="48908">12774</cx:pt>
          <cx:pt idx="48909">18918</cx:pt>
          <cx:pt idx="48910">17125</cx:pt>
          <cx:pt idx="48911">18189</cx:pt>
          <cx:pt idx="48912">11269</cx:pt>
          <cx:pt idx="48913">9358</cx:pt>
          <cx:pt idx="48914">14750</cx:pt>
          <cx:pt idx="48915">13539</cx:pt>
          <cx:pt idx="48916">8657</cx:pt>
          <cx:pt idx="48917">11814</cx:pt>
          <cx:pt idx="48918">14692</cx:pt>
          <cx:pt idx="48919">21422</cx:pt>
          <cx:pt idx="48920">20924</cx:pt>
          <cx:pt idx="48921">20498</cx:pt>
          <cx:pt idx="48922">15315</cx:pt>
          <cx:pt idx="48923">11348</cx:pt>
          <cx:pt idx="48924">20797</cx:pt>
          <cx:pt idx="48925">14714</cx:pt>
          <cx:pt idx="48926">13052</cx:pt>
          <cx:pt idx="48927">14046</cx:pt>
          <cx:pt idx="48928">22710</cx:pt>
          <cx:pt idx="48929">15040</cx:pt>
          <cx:pt idx="48930">18130</cx:pt>
          <cx:pt idx="48931">15656</cx:pt>
          <cx:pt idx="48932">20439</cx:pt>
          <cx:pt idx="48933">18730</cx:pt>
          <cx:pt idx="48934">14094</cx:pt>
          <cx:pt idx="48935">18001</cx:pt>
          <cx:pt idx="48936">21151</cx:pt>
          <cx:pt idx="48937">21329</cx:pt>
          <cx:pt idx="48938">19903</cx:pt>
          <cx:pt idx="48939">9963</cx:pt>
          <cx:pt idx="48940">15252</cx:pt>
          <cx:pt idx="48941">19099</cx:pt>
          <cx:pt idx="48942">15383</cx:pt>
          <cx:pt idx="48943">16267</cx:pt>
          <cx:pt idx="48944">10440</cx:pt>
          <cx:pt idx="48945">21780</cx:pt>
          <cx:pt idx="48946">16499</cx:pt>
          <cx:pt idx="48947">19583</cx:pt>
          <cx:pt idx="48948">13999</cx:pt>
          <cx:pt idx="48949">22166</cx:pt>
          <cx:pt idx="48950">11994</cx:pt>
          <cx:pt idx="48951">19513</cx:pt>
          <cx:pt idx="48952">16278</cx:pt>
          <cx:pt idx="48953">10653</cx:pt>
          <cx:pt idx="48954">21413</cx:pt>
          <cx:pt idx="48955">12242</cx:pt>
          <cx:pt idx="48956">15848</cx:pt>
          <cx:pt idx="48957">11672</cx:pt>
          <cx:pt idx="48958">10252</cx:pt>
          <cx:pt idx="48959">11933</cx:pt>
          <cx:pt idx="48960">11979</cx:pt>
          <cx:pt idx="48961">22770</cx:pt>
          <cx:pt idx="48962">8836</cx:pt>
          <cx:pt idx="48963">14395</cx:pt>
          <cx:pt idx="48964">12691</cx:pt>
          <cx:pt idx="48965">24235</cx:pt>
          <cx:pt idx="48966">8957</cx:pt>
          <cx:pt idx="48967">11453</cx:pt>
          <cx:pt idx="48968">16111</cx:pt>
          <cx:pt idx="48969">14123</cx:pt>
          <cx:pt idx="48970">12754</cx:pt>
          <cx:pt idx="48971">20675</cx:pt>
          <cx:pt idx="48972">15487</cx:pt>
          <cx:pt idx="48973">7971</cx:pt>
          <cx:pt idx="48974">22806</cx:pt>
          <cx:pt idx="48975">11292</cx:pt>
          <cx:pt idx="48976">23119</cx:pt>
          <cx:pt idx="48977">14834</cx:pt>
          <cx:pt idx="48978">20641</cx:pt>
          <cx:pt idx="48979">16680</cx:pt>
          <cx:pt idx="48980">15052</cx:pt>
          <cx:pt idx="48981">23915</cx:pt>
          <cx:pt idx="48982">13179</cx:pt>
          <cx:pt idx="48983">9707</cx:pt>
          <cx:pt idx="48984">14347</cx:pt>
          <cx:pt idx="48985">23161</cx:pt>
          <cx:pt idx="48986">17427</cx:pt>
          <cx:pt idx="48987">13879</cx:pt>
          <cx:pt idx="48988">18837</cx:pt>
          <cx:pt idx="48989">19929</cx:pt>
          <cx:pt idx="48990">20647</cx:pt>
          <cx:pt idx="48991">13156</cx:pt>
          <cx:pt idx="48992">12159</cx:pt>
          <cx:pt idx="48993">20442</cx:pt>
          <cx:pt idx="48994">18176</cx:pt>
          <cx:pt idx="48995">13322</cx:pt>
          <cx:pt idx="48996">13923</cx:pt>
          <cx:pt idx="48997">20704</cx:pt>
          <cx:pt idx="48998">13300</cx:pt>
          <cx:pt idx="48999">20295</cx:pt>
          <cx:pt idx="49000">23521</cx:pt>
          <cx:pt idx="49001">19427</cx:pt>
          <cx:pt idx="49002">10725</cx:pt>
          <cx:pt idx="49003">11166</cx:pt>
          <cx:pt idx="49004">9804</cx:pt>
          <cx:pt idx="49005">23463</cx:pt>
          <cx:pt idx="49006">20000</cx:pt>
          <cx:pt idx="49007">12155</cx:pt>
          <cx:pt idx="49008">14061</cx:pt>
          <cx:pt idx="49009">20107</cx:pt>
          <cx:pt idx="49010">16645</cx:pt>
          <cx:pt idx="49011">18827</cx:pt>
          <cx:pt idx="49012">12665</cx:pt>
          <cx:pt idx="49013">14822</cx:pt>
          <cx:pt idx="49014">11417</cx:pt>
          <cx:pt idx="49015">18856</cx:pt>
          <cx:pt idx="49016">18304</cx:pt>
          <cx:pt idx="49017">16879</cx:pt>
          <cx:pt idx="49018">17724</cx:pt>
          <cx:pt idx="49019">24565</cx:pt>
          <cx:pt idx="49020">22062</cx:pt>
          <cx:pt idx="49021">22741</cx:pt>
          <cx:pt idx="49022">9065</cx:pt>
          <cx:pt idx="49023">18400</cx:pt>
          <cx:pt idx="49024">12767</cx:pt>
          <cx:pt idx="49025">23671</cx:pt>
          <cx:pt idx="49026">15641</cx:pt>
          <cx:pt idx="49027">18991</cx:pt>
          <cx:pt idx="49028">18480</cx:pt>
          <cx:pt idx="49029">10519</cx:pt>
          <cx:pt idx="49030">21483</cx:pt>
          <cx:pt idx="49031">23755</cx:pt>
          <cx:pt idx="49032">20639</cx:pt>
          <cx:pt idx="49033">13402</cx:pt>
          <cx:pt idx="49034">16055</cx:pt>
          <cx:pt idx="49035">15993</cx:pt>
          <cx:pt idx="49036">21650</cx:pt>
          <cx:pt idx="49037">19729</cx:pt>
          <cx:pt idx="49038">8509</cx:pt>
          <cx:pt idx="49039">12310</cx:pt>
          <cx:pt idx="49040">14418</cx:pt>
          <cx:pt idx="49041">15847</cx:pt>
          <cx:pt idx="49042">21107</cx:pt>
          <cx:pt idx="49043">18334</cx:pt>
          <cx:pt idx="49044">14297</cx:pt>
          <cx:pt idx="49045">17053</cx:pt>
          <cx:pt idx="49046">8823</cx:pt>
          <cx:pt idx="49047">21777</cx:pt>
          <cx:pt idx="49048">15600</cx:pt>
          <cx:pt idx="49049">15064</cx:pt>
          <cx:pt idx="49050">8904</cx:pt>
          <cx:pt idx="49051">13362</cx:pt>
          <cx:pt idx="49052">16563</cx:pt>
          <cx:pt idx="49053">9242</cx:pt>
          <cx:pt idx="49054">15267</cx:pt>
          <cx:pt idx="49055">17876</cx:pt>
          <cx:pt idx="49056">10222</cx:pt>
          <cx:pt idx="49057">11628</cx:pt>
          <cx:pt idx="49058">14916</cx:pt>
          <cx:pt idx="49059">8534</cx:pt>
          <cx:pt idx="49060">14406</cx:pt>
          <cx:pt idx="49061">16823</cx:pt>
          <cx:pt idx="49062">12984</cx:pt>
          <cx:pt idx="49063">15007</cx:pt>
          <cx:pt idx="49064">20252</cx:pt>
          <cx:pt idx="49065">20950</cx:pt>
          <cx:pt idx="49066">12743</cx:pt>
          <cx:pt idx="49067">22251</cx:pt>
          <cx:pt idx="49068">22297</cx:pt>
          <cx:pt idx="49069">17318</cx:pt>
          <cx:pt idx="49070">8245</cx:pt>
          <cx:pt idx="49071">17873</cx:pt>
          <cx:pt idx="49072">19610</cx:pt>
          <cx:pt idx="49073">20989</cx:pt>
          <cx:pt idx="49074">15257</cx:pt>
          <cx:pt idx="49075">10064</cx:pt>
          <cx:pt idx="49076">15747</cx:pt>
          <cx:pt idx="49077">15463</cx:pt>
          <cx:pt idx="49078">17937</cx:pt>
          <cx:pt idx="49079">14733</cx:pt>
          <cx:pt idx="49080">18281</cx:pt>
          <cx:pt idx="49081">10316</cx:pt>
          <cx:pt idx="49082">19767</cx:pt>
          <cx:pt idx="49083">15004</cx:pt>
          <cx:pt idx="49084">17059</cx:pt>
          <cx:pt idx="49085">20821</cx:pt>
          <cx:pt idx="49086">13264</cx:pt>
          <cx:pt idx="49087">13280</cx:pt>
          <cx:pt idx="49088">14709</cx:pt>
          <cx:pt idx="49089">10471</cx:pt>
          <cx:pt idx="49090">16061</cx:pt>
          <cx:pt idx="49091">13899</cx:pt>
          <cx:pt idx="49092">20862</cx:pt>
          <cx:pt idx="49093">20093</cx:pt>
          <cx:pt idx="49094">21677</cx:pt>
          <cx:pt idx="49095">20135</cx:pt>
          <cx:pt idx="49096">12762</cx:pt>
          <cx:pt idx="49097">20974</cx:pt>
          <cx:pt idx="49098">14335</cx:pt>
          <cx:pt idx="49099">11542</cx:pt>
          <cx:pt idx="49100">10739</cx:pt>
          <cx:pt idx="49101">10910</cx:pt>
          <cx:pt idx="49102">22901</cx:pt>
          <cx:pt idx="49103">11222</cx:pt>
          <cx:pt idx="49104">11996</cx:pt>
          <cx:pt idx="49105">19935</cx:pt>
          <cx:pt idx="49106">15975</cx:pt>
          <cx:pt idx="49107">14511</cx:pt>
          <cx:pt idx="49108">18761</cx:pt>
          <cx:pt idx="49109">22311</cx:pt>
          <cx:pt idx="49110">11426</cx:pt>
          <cx:pt idx="49111">23144</cx:pt>
          <cx:pt idx="49112">13663</cx:pt>
          <cx:pt idx="49113">17019</cx:pt>
          <cx:pt idx="49114">14924</cx:pt>
          <cx:pt idx="49115">23506</cx:pt>
          <cx:pt idx="49116">19653</cx:pt>
          <cx:pt idx="49117">12427</cx:pt>
          <cx:pt idx="49118">9000</cx:pt>
          <cx:pt idx="49119">9790</cx:pt>
          <cx:pt idx="49120">24815</cx:pt>
          <cx:pt idx="49121">21355</cx:pt>
          <cx:pt idx="49122">8334</cx:pt>
          <cx:pt idx="49123">22145</cx:pt>
          <cx:pt idx="49124">11084</cx:pt>
          <cx:pt idx="49125">10522</cx:pt>
          <cx:pt idx="49126">11738</cx:pt>
          <cx:pt idx="49127">19809</cx:pt>
          <cx:pt idx="49128">16348</cx:pt>
          <cx:pt idx="49129">14278</cx:pt>
          <cx:pt idx="49130">12226</cx:pt>
          <cx:pt idx="49131">18097</cx:pt>
          <cx:pt idx="49132">21755</cx:pt>
          <cx:pt idx="49133">16044</cx:pt>
          <cx:pt idx="49134">19694</cx:pt>
          <cx:pt idx="49135">14089</cx:pt>
          <cx:pt idx="49136">13241</cx:pt>
          <cx:pt idx="49137">21999</cx:pt>
          <cx:pt idx="49138">14054</cx:pt>
          <cx:pt idx="49139">12906</cx:pt>
          <cx:pt idx="49140">12229</cx:pt>
          <cx:pt idx="49141">18362</cx:pt>
          <cx:pt idx="49142">10023</cx:pt>
          <cx:pt idx="49143">21312</cx:pt>
          <cx:pt idx="49144">15609</cx:pt>
          <cx:pt idx="49145">18468</cx:pt>
          <cx:pt idx="49146">19559</cx:pt>
          <cx:pt idx="49147">14931</cx:pt>
          <cx:pt idx="49148">10837</cx:pt>
          <cx:pt idx="49149">8827</cx:pt>
          <cx:pt idx="49150">8400</cx:pt>
          <cx:pt idx="49151">12146</cx:pt>
          <cx:pt idx="49152">18516</cx:pt>
          <cx:pt idx="49153">20575</cx:pt>
          <cx:pt idx="49154">10329</cx:pt>
          <cx:pt idx="49155">23119</cx:pt>
          <cx:pt idx="49156">18871</cx:pt>
          <cx:pt idx="49157">13591</cx:pt>
          <cx:pt idx="49158">10057</cx:pt>
          <cx:pt idx="49159">19872</cx:pt>
          <cx:pt idx="49160">15432</cx:pt>
          <cx:pt idx="49161">18708</cx:pt>
          <cx:pt idx="49162">11633</cx:pt>
          <cx:pt idx="49163">22053</cx:pt>
          <cx:pt idx="49164">23932</cx:pt>
          <cx:pt idx="49165">16161</cx:pt>
          <cx:pt idx="49166">13103</cx:pt>
          <cx:pt idx="49167">9872</cx:pt>
          <cx:pt idx="49168">12723</cx:pt>
          <cx:pt idx="49169">16015</cx:pt>
          <cx:pt idx="49170">17313</cx:pt>
          <cx:pt idx="49171">9087</cx:pt>
          <cx:pt idx="49172">17131</cx:pt>
          <cx:pt idx="49173">12281</cx:pt>
          <cx:pt idx="49174">20631</cx:pt>
          <cx:pt idx="49175">23396</cx:pt>
          <cx:pt idx="49176">23822</cx:pt>
          <cx:pt idx="49177">23680</cx:pt>
          <cx:pt idx="49178">10551</cx:pt>
          <cx:pt idx="49179">16496</cx:pt>
          <cx:pt idx="49180">14718</cx:pt>
          <cx:pt idx="49181">17367</cx:pt>
          <cx:pt idx="49182">15418</cx:pt>
          <cx:pt idx="49183">19532</cx:pt>
          <cx:pt idx="49184">10339</cx:pt>
          <cx:pt idx="49185">18256</cx:pt>
          <cx:pt idx="49186">17304</cx:pt>
          <cx:pt idx="49187">20639</cx:pt>
          <cx:pt idx="49188">11596</cx:pt>
          <cx:pt idx="49189">22568</cx:pt>
          <cx:pt idx="49190">7871</cx:pt>
          <cx:pt idx="49191">21074</cx:pt>
          <cx:pt idx="49192">14999</cx:pt>
          <cx:pt idx="49193">13803</cx:pt>
          <cx:pt idx="49194">13054</cx:pt>
          <cx:pt idx="49195">16208</cx:pt>
          <cx:pt idx="49196">19394</cx:pt>
          <cx:pt idx="49197">9946</cx:pt>
          <cx:pt idx="49198">21884</cx:pt>
          <cx:pt idx="49199">16935</cx:pt>
          <cx:pt idx="49200">9332</cx:pt>
          <cx:pt idx="49201">13095</cx:pt>
          <cx:pt idx="49202">22273</cx:pt>
          <cx:pt idx="49203">20594</cx:pt>
          <cx:pt idx="49204">12821</cx:pt>
          <cx:pt idx="49205">18146</cx:pt>
          <cx:pt idx="49206">15107</cx:pt>
          <cx:pt idx="49207">10408</cx:pt>
          <cx:pt idx="49208">9881</cx:pt>
          <cx:pt idx="49209">19864</cx:pt>
          <cx:pt idx="49210">21037</cx:pt>
          <cx:pt idx="49211">19688</cx:pt>
          <cx:pt idx="49212">16946</cx:pt>
          <cx:pt idx="49213">19792</cx:pt>
          <cx:pt idx="49214">22432</cx:pt>
          <cx:pt idx="49215">8839</cx:pt>
          <cx:pt idx="49216">16879</cx:pt>
          <cx:pt idx="49217">11333</cx:pt>
          <cx:pt idx="49218">10484</cx:pt>
          <cx:pt idx="49219">12872</cx:pt>
          <cx:pt idx="49220">19518</cx:pt>
          <cx:pt idx="49221">23017</cx:pt>
          <cx:pt idx="49222">16303</cx:pt>
          <cx:pt idx="49223">16402</cx:pt>
          <cx:pt idx="49224">16251</cx:pt>
          <cx:pt idx="49225">12704</cx:pt>
          <cx:pt idx="49226">19327</cx:pt>
          <cx:pt idx="49227">18809</cx:pt>
          <cx:pt idx="49228">15098</cx:pt>
          <cx:pt idx="49229">20448</cx:pt>
          <cx:pt idx="49230">17741</cx:pt>
          <cx:pt idx="49231">10188</cx:pt>
          <cx:pt idx="49232">9732</cx:pt>
          <cx:pt idx="49233">10622</cx:pt>
          <cx:pt idx="49234">9946</cx:pt>
          <cx:pt idx="49235">13537</cx:pt>
          <cx:pt idx="49236">17619</cx:pt>
          <cx:pt idx="49237">20227</cx:pt>
          <cx:pt idx="49238">9816</cx:pt>
          <cx:pt idx="49239">11368</cx:pt>
          <cx:pt idx="49240">19512</cx:pt>
          <cx:pt idx="49241">17512</cx:pt>
          <cx:pt idx="49242">17693</cx:pt>
          <cx:pt idx="49243">20805</cx:pt>
          <cx:pt idx="49244">19615</cx:pt>
          <cx:pt idx="49245">22293</cx:pt>
          <cx:pt idx="49246">10160</cx:pt>
          <cx:pt idx="49247">11089</cx:pt>
          <cx:pt idx="49248">12863</cx:pt>
          <cx:pt idx="49249">10309</cx:pt>
          <cx:pt idx="49250">13708</cx:pt>
          <cx:pt idx="49251">8124</cx:pt>
          <cx:pt idx="49252">22285</cx:pt>
          <cx:pt idx="49253">11666</cx:pt>
          <cx:pt idx="49254">13729</cx:pt>
          <cx:pt idx="49255">23956</cx:pt>
          <cx:pt idx="49256">15030</cx:pt>
          <cx:pt idx="49257">13057</cx:pt>
          <cx:pt idx="49258">22895</cx:pt>
          <cx:pt idx="49259">12483</cx:pt>
          <cx:pt idx="49260">23466</cx:pt>
          <cx:pt idx="49261">10887</cx:pt>
          <cx:pt idx="49262">13851</cx:pt>
          <cx:pt idx="49263">19790</cx:pt>
          <cx:pt idx="49264">24683</cx:pt>
          <cx:pt idx="49265">13839</cx:pt>
          <cx:pt idx="49266">11077</cx:pt>
          <cx:pt idx="49267">10674</cx:pt>
          <cx:pt idx="49268">13779</cx:pt>
          <cx:pt idx="49269">16230</cx:pt>
          <cx:pt idx="49270">15372</cx:pt>
          <cx:pt idx="49271">16085</cx:pt>
          <cx:pt idx="49272">20699</cx:pt>
          <cx:pt idx="49273">17335</cx:pt>
          <cx:pt idx="49274">15150</cx:pt>
          <cx:pt idx="49275">14789</cx:pt>
          <cx:pt idx="49276">8214</cx:pt>
          <cx:pt idx="49277">13310</cx:pt>
          <cx:pt idx="49278">9461</cx:pt>
          <cx:pt idx="49279">13870</cx:pt>
          <cx:pt idx="49280">17995</cx:pt>
          <cx:pt idx="49281">13963</cx:pt>
          <cx:pt idx="49282">14674</cx:pt>
          <cx:pt idx="49283">11067</cx:pt>
          <cx:pt idx="49284">17875</cx:pt>
          <cx:pt idx="49285">21022</cx:pt>
          <cx:pt idx="49286">20593</cx:pt>
          <cx:pt idx="49287">12197</cx:pt>
          <cx:pt idx="49288">25184</cx:pt>
          <cx:pt idx="49289">22482</cx:pt>
          <cx:pt idx="49290">19274</cx:pt>
          <cx:pt idx="49291">18135</cx:pt>
          <cx:pt idx="49292">12594</cx:pt>
          <cx:pt idx="49293">21999</cx:pt>
          <cx:pt idx="49294">22878</cx:pt>
          <cx:pt idx="49295">12773</cx:pt>
          <cx:pt idx="49296">20446</cx:pt>
          <cx:pt idx="49297">19967</cx:pt>
          <cx:pt idx="49298">14737</cx:pt>
          <cx:pt idx="49299">16034</cx:pt>
          <cx:pt idx="49300">13259</cx:pt>
          <cx:pt idx="49301">20633</cx:pt>
          <cx:pt idx="49302">11352</cx:pt>
          <cx:pt idx="49303">10638</cx:pt>
          <cx:pt idx="49304">10123</cx:pt>
          <cx:pt idx="49305">11469</cx:pt>
          <cx:pt idx="49306">11590</cx:pt>
          <cx:pt idx="49307">20602</cx:pt>
          <cx:pt idx="49308">24096</cx:pt>
          <cx:pt idx="49309">13153</cx:pt>
          <cx:pt idx="49310">17130</cx:pt>
          <cx:pt idx="49311">13995</cx:pt>
          <cx:pt idx="49312">18905</cx:pt>
          <cx:pt idx="49313">19230</cx:pt>
          <cx:pt idx="49314">9315</cx:pt>
          <cx:pt idx="49315">13489</cx:pt>
          <cx:pt idx="49316">21369</cx:pt>
          <cx:pt idx="49317">7700</cx:pt>
          <cx:pt idx="49318">9594</cx:pt>
          <cx:pt idx="49319">20508</cx:pt>
          <cx:pt idx="49320">9234</cx:pt>
          <cx:pt idx="49321">15120</cx:pt>
          <cx:pt idx="49322">16717</cx:pt>
          <cx:pt idx="49323">22719</cx:pt>
          <cx:pt idx="49324">17729</cx:pt>
          <cx:pt idx="49325">22185</cx:pt>
          <cx:pt idx="49326">19669</cx:pt>
          <cx:pt idx="49327">22470</cx:pt>
          <cx:pt idx="49328">13970</cx:pt>
          <cx:pt idx="49329">14855</cx:pt>
          <cx:pt idx="49330">13524</cx:pt>
          <cx:pt idx="49331">22805</cx:pt>
          <cx:pt idx="49332">17803</cx:pt>
          <cx:pt idx="49333">22930</cx:pt>
          <cx:pt idx="49334">15162</cx:pt>
          <cx:pt idx="49335">13531</cx:pt>
          <cx:pt idx="49336">11387</cx:pt>
          <cx:pt idx="49337">14187</cx:pt>
          <cx:pt idx="49338">17473</cx:pt>
          <cx:pt idx="49339">16105</cx:pt>
          <cx:pt idx="49340">14229</cx:pt>
          <cx:pt idx="49341">23324</cx:pt>
          <cx:pt idx="49342">12849</cx:pt>
          <cx:pt idx="49343">21240</cx:pt>
          <cx:pt idx="49344">18286</cx:pt>
          <cx:pt idx="49345">16913</cx:pt>
          <cx:pt idx="49346">23151</cx:pt>
          <cx:pt idx="49347">19431</cx:pt>
          <cx:pt idx="49348">23750</cx:pt>
          <cx:pt idx="49349">8951</cx:pt>
          <cx:pt idx="49350">22376</cx:pt>
          <cx:pt idx="49351">18473</cx:pt>
          <cx:pt idx="49352">19750</cx:pt>
          <cx:pt idx="49353">12259</cx:pt>
          <cx:pt idx="49354">17308</cx:pt>
          <cx:pt idx="49355">12890</cx:pt>
          <cx:pt idx="49356">22764</cx:pt>
          <cx:pt idx="49357">20838</cx:pt>
          <cx:pt idx="49358">20101</cx:pt>
          <cx:pt idx="49359">13891</cx:pt>
          <cx:pt idx="49360">19151</cx:pt>
          <cx:pt idx="49361">18160</cx:pt>
          <cx:pt idx="49362">17082</cx:pt>
          <cx:pt idx="49363">20782</cx:pt>
          <cx:pt idx="49364">18739</cx:pt>
          <cx:pt idx="49365">17916</cx:pt>
          <cx:pt idx="49366">12442</cx:pt>
          <cx:pt idx="49367">14433</cx:pt>
          <cx:pt idx="49368">18372</cx:pt>
          <cx:pt idx="49369">12222</cx:pt>
          <cx:pt idx="49370">15614</cx:pt>
          <cx:pt idx="49371">17461</cx:pt>
          <cx:pt idx="49372">23855</cx:pt>
          <cx:pt idx="49373">18393</cx:pt>
          <cx:pt idx="49374">16266</cx:pt>
          <cx:pt idx="49375">10745</cx:pt>
          <cx:pt idx="49376">21192</cx:pt>
          <cx:pt idx="49377">15984</cx:pt>
          <cx:pt idx="49378">17537</cx:pt>
          <cx:pt idx="49379">20046</cx:pt>
          <cx:pt idx="49380">11576</cx:pt>
          <cx:pt idx="49381">18231</cx:pt>
          <cx:pt idx="49382">15675</cx:pt>
          <cx:pt idx="49383">15542</cx:pt>
          <cx:pt idx="49384">20682</cx:pt>
          <cx:pt idx="49385">10672</cx:pt>
          <cx:pt idx="49386">21396</cx:pt>
          <cx:pt idx="49387">8794</cx:pt>
          <cx:pt idx="49388">14758</cx:pt>
          <cx:pt idx="49389">9869</cx:pt>
          <cx:pt idx="49390">10066</cx:pt>
          <cx:pt idx="49391">15982</cx:pt>
          <cx:pt idx="49392">16016</cx:pt>
          <cx:pt idx="49393">21910</cx:pt>
          <cx:pt idx="49394">20885</cx:pt>
          <cx:pt idx="49395">19224</cx:pt>
          <cx:pt idx="49396">17325</cx:pt>
          <cx:pt idx="49397">10875</cx:pt>
          <cx:pt idx="49398">14009</cx:pt>
          <cx:pt idx="49399">14568</cx:pt>
          <cx:pt idx="49400">13662</cx:pt>
          <cx:pt idx="49401">9191</cx:pt>
          <cx:pt idx="49402">13417</cx:pt>
          <cx:pt idx="49403">9929</cx:pt>
          <cx:pt idx="49404">22540</cx:pt>
          <cx:pt idx="49405">15136</cx:pt>
          <cx:pt idx="49406">14395</cx:pt>
          <cx:pt idx="49407">20816</cx:pt>
          <cx:pt idx="49408">15551</cx:pt>
          <cx:pt idx="49409">16844</cx:pt>
          <cx:pt idx="49410">17781</cx:pt>
          <cx:pt idx="49411">13594</cx:pt>
          <cx:pt idx="49412">10397</cx:pt>
          <cx:pt idx="49413">16829</cx:pt>
          <cx:pt idx="49414">12641</cx:pt>
          <cx:pt idx="49415">19705</cx:pt>
          <cx:pt idx="49416">15719</cx:pt>
          <cx:pt idx="49417">22710</cx:pt>
          <cx:pt idx="49418">20603</cx:pt>
          <cx:pt idx="49419">19060</cx:pt>
          <cx:pt idx="49420">16165</cx:pt>
          <cx:pt idx="49421">19214</cx:pt>
          <cx:pt idx="49422">16565</cx:pt>
          <cx:pt idx="49423">12823</cx:pt>
          <cx:pt idx="49424">18727</cx:pt>
          <cx:pt idx="49425">11427</cx:pt>
          <cx:pt idx="49426">22046</cx:pt>
          <cx:pt idx="49427">11914</cx:pt>
          <cx:pt idx="49428">17407</cx:pt>
          <cx:pt idx="49429">24718</cx:pt>
          <cx:pt idx="49430">23321</cx:pt>
          <cx:pt idx="49431">20737</cx:pt>
          <cx:pt idx="49432">11807</cx:pt>
          <cx:pt idx="49433">18735</cx:pt>
          <cx:pt idx="49434">14195</cx:pt>
          <cx:pt idx="49435">10460</cx:pt>
          <cx:pt idx="49436">13678</cx:pt>
          <cx:pt idx="49437">14000</cx:pt>
          <cx:pt idx="49438">10939</cx:pt>
          <cx:pt idx="49439">20565</cx:pt>
          <cx:pt idx="49440">21746</cx:pt>
          <cx:pt idx="49441">20864</cx:pt>
          <cx:pt idx="49442">13916</cx:pt>
          <cx:pt idx="49443">13802</cx:pt>
          <cx:pt idx="49444">17593</cx:pt>
          <cx:pt idx="49445">12449</cx:pt>
          <cx:pt idx="49446">14865</cx:pt>
          <cx:pt idx="49447">21670</cx:pt>
          <cx:pt idx="49448">10475</cx:pt>
          <cx:pt idx="49449">12252</cx:pt>
          <cx:pt idx="49450">19811</cx:pt>
          <cx:pt idx="49451">13567</cx:pt>
          <cx:pt idx="49452">18428</cx:pt>
          <cx:pt idx="49453">12279</cx:pt>
          <cx:pt idx="49454">11627</cx:pt>
          <cx:pt idx="49455">14108</cx:pt>
          <cx:pt idx="49456">15723</cx:pt>
          <cx:pt idx="49457">10186</cx:pt>
          <cx:pt idx="49458">16414</cx:pt>
          <cx:pt idx="49459">8711</cx:pt>
          <cx:pt idx="49460">13576</cx:pt>
          <cx:pt idx="49461">11972</cx:pt>
          <cx:pt idx="49462">19648</cx:pt>
          <cx:pt idx="49463">16140</cx:pt>
          <cx:pt idx="49464">16845</cx:pt>
          <cx:pt idx="49465">18835</cx:pt>
          <cx:pt idx="49466">20316</cx:pt>
          <cx:pt idx="49467">12795</cx:pt>
          <cx:pt idx="49468">21069</cx:pt>
          <cx:pt idx="49469">20243</cx:pt>
          <cx:pt idx="49470">11751</cx:pt>
          <cx:pt idx="49471">21448</cx:pt>
          <cx:pt idx="49472">12665</cx:pt>
          <cx:pt idx="49473">10309</cx:pt>
          <cx:pt idx="49474">21748</cx:pt>
          <cx:pt idx="49475">10791</cx:pt>
          <cx:pt idx="49476">15926</cx:pt>
          <cx:pt idx="49477">14412</cx:pt>
          <cx:pt idx="49478">10829</cx:pt>
          <cx:pt idx="49479">18638</cx:pt>
          <cx:pt idx="49480">8462</cx:pt>
          <cx:pt idx="49481">9626</cx:pt>
          <cx:pt idx="49482">10496</cx:pt>
          <cx:pt idx="49483">13979</cx:pt>
          <cx:pt idx="49484">17421</cx:pt>
          <cx:pt idx="49485">17397</cx:pt>
          <cx:pt idx="49486">25140</cx:pt>
          <cx:pt idx="49487">13402</cx:pt>
          <cx:pt idx="49488">19896</cx:pt>
          <cx:pt idx="49489">8205</cx:pt>
          <cx:pt idx="49490">22760</cx:pt>
          <cx:pt idx="49491">10716</cx:pt>
          <cx:pt idx="49492">15354</cx:pt>
          <cx:pt idx="49493">18279</cx:pt>
          <cx:pt idx="49494">21144</cx:pt>
          <cx:pt idx="49495">11981</cx:pt>
          <cx:pt idx="49496">13706</cx:pt>
          <cx:pt idx="49497">10112</cx:pt>
          <cx:pt idx="49498">11971</cx:pt>
          <cx:pt idx="49499">18528</cx:pt>
          <cx:pt idx="49500">19579</cx:pt>
          <cx:pt idx="49501">9548</cx:pt>
          <cx:pt idx="49502">21885</cx:pt>
          <cx:pt idx="49503">18143</cx:pt>
          <cx:pt idx="49504">23941</cx:pt>
          <cx:pt idx="49505">16272</cx:pt>
          <cx:pt idx="49506">12082</cx:pt>
          <cx:pt idx="49507">23310</cx:pt>
          <cx:pt idx="49508">21468</cx:pt>
          <cx:pt idx="49509">14556</cx:pt>
          <cx:pt idx="49510">13220</cx:pt>
          <cx:pt idx="49511">18722</cx:pt>
          <cx:pt idx="49512">13680</cx:pt>
          <cx:pt idx="49513">22625</cx:pt>
          <cx:pt idx="49514">17568</cx:pt>
          <cx:pt idx="49515">12040</cx:pt>
          <cx:pt idx="49516">11756</cx:pt>
          <cx:pt idx="49517">14776</cx:pt>
          <cx:pt idx="49518">19837</cx:pt>
          <cx:pt idx="49519">16613</cx:pt>
          <cx:pt idx="49520">22827</cx:pt>
          <cx:pt idx="49521">19692</cx:pt>
          <cx:pt idx="49522">16890</cx:pt>
          <cx:pt idx="49523">17219</cx:pt>
          <cx:pt idx="49524">20820</cx:pt>
          <cx:pt idx="49525">8788</cx:pt>
          <cx:pt idx="49526">22798</cx:pt>
          <cx:pt idx="49527">19729</cx:pt>
          <cx:pt idx="49528">12448</cx:pt>
          <cx:pt idx="49529">21138</cx:pt>
          <cx:pt idx="49530">12691</cx:pt>
          <cx:pt idx="49531">20610</cx:pt>
          <cx:pt idx="49532">22623</cx:pt>
          <cx:pt idx="49533">11217</cx:pt>
          <cx:pt idx="49534">24034</cx:pt>
          <cx:pt idx="49535">9515</cx:pt>
          <cx:pt idx="49536">15878</cx:pt>
          <cx:pt idx="49537">17429</cx:pt>
          <cx:pt idx="49538">11369</cx:pt>
          <cx:pt idx="49539">13811</cx:pt>
          <cx:pt idx="49540">17176</cx:pt>
          <cx:pt idx="49541">12797</cx:pt>
          <cx:pt idx="49542">13031</cx:pt>
          <cx:pt idx="49543">22960</cx:pt>
          <cx:pt idx="49544">21394</cx:pt>
          <cx:pt idx="49545">11692</cx:pt>
          <cx:pt idx="49546">22080</cx:pt>
          <cx:pt idx="49547">11264</cx:pt>
          <cx:pt idx="49548">22994</cx:pt>
          <cx:pt idx="49549">19219</cx:pt>
          <cx:pt idx="49550">19993</cx:pt>
          <cx:pt idx="49551">10522</cx:pt>
          <cx:pt idx="49552">10485</cx:pt>
          <cx:pt idx="49553">12376</cx:pt>
          <cx:pt idx="49554">11134</cx:pt>
          <cx:pt idx="49555">20839</cx:pt>
          <cx:pt idx="49556">19485</cx:pt>
          <cx:pt idx="49557">11060</cx:pt>
          <cx:pt idx="49558">20758</cx:pt>
          <cx:pt idx="49559">10502</cx:pt>
          <cx:pt idx="49560">14799</cx:pt>
          <cx:pt idx="49561">13496</cx:pt>
          <cx:pt idx="49562">22653</cx:pt>
          <cx:pt idx="49563">22507</cx:pt>
          <cx:pt idx="49564">23483</cx:pt>
          <cx:pt idx="49565">10861</cx:pt>
          <cx:pt idx="49566">15936</cx:pt>
          <cx:pt idx="49567">18919</cx:pt>
          <cx:pt idx="49568">10775</cx:pt>
          <cx:pt idx="49569">20458</cx:pt>
          <cx:pt idx="49570">14558</cx:pt>
          <cx:pt idx="49571">17460</cx:pt>
          <cx:pt idx="49572">9313</cx:pt>
          <cx:pt idx="49573">17718</cx:pt>
          <cx:pt idx="49574">20588</cx:pt>
          <cx:pt idx="49575">14265</cx:pt>
          <cx:pt idx="49576">9422</cx:pt>
          <cx:pt idx="49577">16234</cx:pt>
          <cx:pt idx="49578">10298</cx:pt>
          <cx:pt idx="49579">12027</cx:pt>
          <cx:pt idx="49580">18813</cx:pt>
          <cx:pt idx="49581">17944</cx:pt>
          <cx:pt idx="49582">19963</cx:pt>
          <cx:pt idx="49583">21853</cx:pt>
          <cx:pt idx="49584">11744</cx:pt>
          <cx:pt idx="49585">23256</cx:pt>
          <cx:pt idx="49586">21527</cx:pt>
          <cx:pt idx="49587">14716</cx:pt>
          <cx:pt idx="49588">15134</cx:pt>
          <cx:pt idx="49589">12263</cx:pt>
          <cx:pt idx="49590">21070</cx:pt>
          <cx:pt idx="49591">21984</cx:pt>
          <cx:pt idx="49592">15349</cx:pt>
          <cx:pt idx="49593">24338</cx:pt>
          <cx:pt idx="49594">16165</cx:pt>
          <cx:pt idx="49595">19355</cx:pt>
          <cx:pt idx="49596">16566</cx:pt>
          <cx:pt idx="49597">19974</cx:pt>
          <cx:pt idx="49598">19803</cx:pt>
          <cx:pt idx="49599">22892</cx:pt>
          <cx:pt idx="49600">15793</cx:pt>
          <cx:pt idx="49601">11772</cx:pt>
          <cx:pt idx="49602">9883</cx:pt>
          <cx:pt idx="49603">18388</cx:pt>
          <cx:pt idx="49604">11721</cx:pt>
          <cx:pt idx="49605">20224</cx:pt>
          <cx:pt idx="49606">17209</cx:pt>
          <cx:pt idx="49607">21385</cx:pt>
          <cx:pt idx="49608">13246</cx:pt>
          <cx:pt idx="49609">23252</cx:pt>
          <cx:pt idx="49610">17140</cx:pt>
          <cx:pt idx="49611">10715</cx:pt>
          <cx:pt idx="49612">22770</cx:pt>
          <cx:pt idx="49613">13921</cx:pt>
          <cx:pt idx="49614">13448</cx:pt>
          <cx:pt idx="49615">20970</cx:pt>
          <cx:pt idx="49616">18826</cx:pt>
          <cx:pt idx="49617">22034</cx:pt>
          <cx:pt idx="49618">11010</cx:pt>
          <cx:pt idx="49619">11981</cx:pt>
          <cx:pt idx="49620">9098</cx:pt>
          <cx:pt idx="49621">19220</cx:pt>
          <cx:pt idx="49622">20682</cx:pt>
          <cx:pt idx="49623">20229</cx:pt>
          <cx:pt idx="49624">20643</cx:pt>
          <cx:pt idx="49625">9751</cx:pt>
          <cx:pt idx="49626">9351</cx:pt>
          <cx:pt idx="49627">21136</cx:pt>
          <cx:pt idx="49628">19977</cx:pt>
          <cx:pt idx="49629">18995</cx:pt>
          <cx:pt idx="49630">14703</cx:pt>
          <cx:pt idx="49631">18073</cx:pt>
          <cx:pt idx="49632">8403</cx:pt>
          <cx:pt idx="49633">22931</cx:pt>
          <cx:pt idx="49634">18621</cx:pt>
          <cx:pt idx="49635">12880</cx:pt>
          <cx:pt idx="49636">16011</cx:pt>
          <cx:pt idx="49637">14406</cx:pt>
          <cx:pt idx="49638">22286</cx:pt>
          <cx:pt idx="49639">21047</cx:pt>
          <cx:pt idx="49640">9958</cx:pt>
          <cx:pt idx="49641">14934</cx:pt>
          <cx:pt idx="49642">11494</cx:pt>
          <cx:pt idx="49643">17851</cx:pt>
          <cx:pt idx="49644">15267</cx:pt>
          <cx:pt idx="49645">9988</cx:pt>
          <cx:pt idx="49646">22886</cx:pt>
          <cx:pt idx="49647">7892</cx:pt>
          <cx:pt idx="49648">13268</cx:pt>
          <cx:pt idx="49649">14461</cx:pt>
          <cx:pt idx="49650">15981</cx:pt>
          <cx:pt idx="49651">14701</cx:pt>
          <cx:pt idx="49652">12866</cx:pt>
          <cx:pt idx="49653">22468</cx:pt>
          <cx:pt idx="49654">19592</cx:pt>
          <cx:pt idx="49655">11746</cx:pt>
          <cx:pt idx="49656">19486</cx:pt>
          <cx:pt idx="49657">7879</cx:pt>
          <cx:pt idx="49658">9510</cx:pt>
          <cx:pt idx="49659">22999</cx:pt>
          <cx:pt idx="49660">15098</cx:pt>
          <cx:pt idx="49661">13217</cx:pt>
          <cx:pt idx="49662">11874</cx:pt>
          <cx:pt idx="49663">20716</cx:pt>
          <cx:pt idx="49664">13087</cx:pt>
          <cx:pt idx="49665">21762</cx:pt>
          <cx:pt idx="49666">16322</cx:pt>
          <cx:pt idx="49667">15973</cx:pt>
          <cx:pt idx="49668">18756</cx:pt>
          <cx:pt idx="49669">17048</cx:pt>
          <cx:pt idx="49670">15945</cx:pt>
          <cx:pt idx="49671">15053</cx:pt>
          <cx:pt idx="49672">16208</cx:pt>
          <cx:pt idx="49673">16159</cx:pt>
          <cx:pt idx="49674">10434</cx:pt>
          <cx:pt idx="49675">12924</cx:pt>
          <cx:pt idx="49676">22909</cx:pt>
          <cx:pt idx="49677">17457</cx:pt>
          <cx:pt idx="49678">19987</cx:pt>
          <cx:pt idx="49679">16387</cx:pt>
          <cx:pt idx="49680">16113</cx:pt>
          <cx:pt idx="49681">15973</cx:pt>
          <cx:pt idx="49682">23982</cx:pt>
          <cx:pt idx="49683">14242</cx:pt>
          <cx:pt idx="49684">15213</cx:pt>
          <cx:pt idx="49685">14740</cx:pt>
          <cx:pt idx="49686">18277</cx:pt>
          <cx:pt idx="49687">19713</cx:pt>
          <cx:pt idx="49688">14869</cx:pt>
          <cx:pt idx="49689">11903</cx:pt>
          <cx:pt idx="49690">9469</cx:pt>
          <cx:pt idx="49691">20711</cx:pt>
          <cx:pt idx="49692">8121</cx:pt>
          <cx:pt idx="49693">13335</cx:pt>
          <cx:pt idx="49694">8754</cx:pt>
          <cx:pt idx="49695">9369</cx:pt>
          <cx:pt idx="49696">13585</cx:pt>
          <cx:pt idx="49697">8455</cx:pt>
          <cx:pt idx="49698">8483</cx:pt>
          <cx:pt idx="49699">19302</cx:pt>
          <cx:pt idx="49700">11762</cx:pt>
          <cx:pt idx="49701">19411</cx:pt>
          <cx:pt idx="49702">21870</cx:pt>
          <cx:pt idx="49703">13250</cx:pt>
          <cx:pt idx="49704">12472</cx:pt>
          <cx:pt idx="49705">15068</cx:pt>
          <cx:pt idx="49706">18166</cx:pt>
          <cx:pt idx="49707">12251</cx:pt>
          <cx:pt idx="49708">16132</cx:pt>
          <cx:pt idx="49709">13645</cx:pt>
          <cx:pt idx="49710">20209</cx:pt>
          <cx:pt idx="49711">16505</cx:pt>
          <cx:pt idx="49712">16127</cx:pt>
          <cx:pt idx="49713">17082</cx:pt>
          <cx:pt idx="49714">8735</cx:pt>
          <cx:pt idx="49715">10358</cx:pt>
          <cx:pt idx="49716">15692</cx:pt>
          <cx:pt idx="49717">17145</cx:pt>
          <cx:pt idx="49718">19598</cx:pt>
          <cx:pt idx="49719">13687</cx:pt>
          <cx:pt idx="49720">15541</cx:pt>
          <cx:pt idx="49721">15455</cx:pt>
          <cx:pt idx="49722">12426</cx:pt>
          <cx:pt idx="49723">15688</cx:pt>
          <cx:pt idx="49724">16087</cx:pt>
          <cx:pt idx="49725">13641</cx:pt>
          <cx:pt idx="49726">22580</cx:pt>
          <cx:pt idx="49727">18759</cx:pt>
          <cx:pt idx="49728">13180</cx:pt>
          <cx:pt idx="49729">21200</cx:pt>
          <cx:pt idx="49730">19537</cx:pt>
          <cx:pt idx="49731">17892</cx:pt>
          <cx:pt idx="49732">18456</cx:pt>
          <cx:pt idx="49733">19442</cx:pt>
          <cx:pt idx="49734">23329</cx:pt>
          <cx:pt idx="49735">23228</cx:pt>
          <cx:pt idx="49736">22834</cx:pt>
          <cx:pt idx="49737">8252</cx:pt>
          <cx:pt idx="49738">15438</cx:pt>
          <cx:pt idx="49739">22396</cx:pt>
          <cx:pt idx="49740">17885</cx:pt>
          <cx:pt idx="49741">14653</cx:pt>
          <cx:pt idx="49742">13602</cx:pt>
          <cx:pt idx="49743">10582</cx:pt>
          <cx:pt idx="49744">16203</cx:pt>
          <cx:pt idx="49745">16676</cx:pt>
          <cx:pt idx="49746">7830</cx:pt>
          <cx:pt idx="49747">24335</cx:pt>
          <cx:pt idx="49748">14397</cx:pt>
          <cx:pt idx="49749">15136</cx:pt>
          <cx:pt idx="49750">13191</cx:pt>
          <cx:pt idx="49751">23482</cx:pt>
          <cx:pt idx="49752">18449</cx:pt>
          <cx:pt idx="49753">11568</cx:pt>
          <cx:pt idx="49754">16589</cx:pt>
          <cx:pt idx="49755">8993</cx:pt>
          <cx:pt idx="49756">18960</cx:pt>
          <cx:pt idx="49757">10604</cx:pt>
          <cx:pt idx="49758">18629</cx:pt>
          <cx:pt idx="49759">14249</cx:pt>
          <cx:pt idx="49760">23192</cx:pt>
          <cx:pt idx="49761">19221</cx:pt>
          <cx:pt idx="49762">22440</cx:pt>
          <cx:pt idx="49763">8429</cx:pt>
          <cx:pt idx="49764">8950</cx:pt>
          <cx:pt idx="49765">14108</cx:pt>
          <cx:pt idx="49766">13248</cx:pt>
          <cx:pt idx="49767">21658</cx:pt>
          <cx:pt idx="49768">17791</cx:pt>
          <cx:pt idx="49769">11338</cx:pt>
          <cx:pt idx="49770">23941</cx:pt>
          <cx:pt idx="49771">14834</cx:pt>
          <cx:pt idx="49772">18341</cx:pt>
          <cx:pt idx="49773">20632</cx:pt>
          <cx:pt idx="49774">12737</cx:pt>
          <cx:pt idx="49775">13755</cx:pt>
          <cx:pt idx="49776">15086</cx:pt>
          <cx:pt idx="49777">22284</cx:pt>
          <cx:pt idx="49778">15243</cx:pt>
          <cx:pt idx="49779">8723</cx:pt>
          <cx:pt idx="49780">16869</cx:pt>
          <cx:pt idx="49781">10351</cx:pt>
          <cx:pt idx="49782">21218</cx:pt>
          <cx:pt idx="49783">22778</cx:pt>
          <cx:pt idx="49784">15791</cx:pt>
          <cx:pt idx="49785">14366</cx:pt>
          <cx:pt idx="49786">16579</cx:pt>
          <cx:pt idx="49787">11162</cx:pt>
          <cx:pt idx="49788">11070</cx:pt>
          <cx:pt idx="49789">10628</cx:pt>
          <cx:pt idx="49790">12523</cx:pt>
          <cx:pt idx="49791">17284</cx:pt>
          <cx:pt idx="49792">21070</cx:pt>
          <cx:pt idx="49793">18399</cx:pt>
          <cx:pt idx="49794">21892</cx:pt>
          <cx:pt idx="49795">21439</cx:pt>
          <cx:pt idx="49796">20836</cx:pt>
          <cx:pt idx="49797">17684</cx:pt>
          <cx:pt idx="49798">11449</cx:pt>
          <cx:pt idx="49799">22446</cx:pt>
          <cx:pt idx="49800">19551</cx:pt>
          <cx:pt idx="49801">18916</cx:pt>
          <cx:pt idx="49802">17968</cx:pt>
          <cx:pt idx="49803">23154</cx:pt>
          <cx:pt idx="49804">8534</cx:pt>
          <cx:pt idx="49805">16076</cx:pt>
          <cx:pt idx="49806">16154</cx:pt>
          <cx:pt idx="49807">12227</cx:pt>
          <cx:pt idx="49808">15494</cx:pt>
          <cx:pt idx="49809">23633</cx:pt>
          <cx:pt idx="49810">23403</cx:pt>
          <cx:pt idx="49811">18960</cx:pt>
          <cx:pt idx="49812">18090</cx:pt>
          <cx:pt idx="49813">22787</cx:pt>
          <cx:pt idx="49814">22584</cx:pt>
          <cx:pt idx="49815">12557</cx:pt>
          <cx:pt idx="49816">20986</cx:pt>
          <cx:pt idx="49817">20810</cx:pt>
          <cx:pt idx="49818">14625</cx:pt>
          <cx:pt idx="49819">14076</cx:pt>
          <cx:pt idx="49820">16818</cx:pt>
          <cx:pt idx="49821">17708</cx:pt>
          <cx:pt idx="49822">17244</cx:pt>
          <cx:pt idx="49823">10084</cx:pt>
          <cx:pt idx="49824">21666</cx:pt>
          <cx:pt idx="49825">11138</cx:pt>
          <cx:pt idx="49826">9990</cx:pt>
          <cx:pt idx="49827">14304</cx:pt>
          <cx:pt idx="49828">18086</cx:pt>
          <cx:pt idx="49829">23342</cx:pt>
          <cx:pt idx="49830">14181</cx:pt>
          <cx:pt idx="49831">18546</cx:pt>
          <cx:pt idx="49832">22076</cx:pt>
          <cx:pt idx="49833">16122</cx:pt>
          <cx:pt idx="49834">13868</cx:pt>
          <cx:pt idx="49835">12884</cx:pt>
          <cx:pt idx="49836">19919</cx:pt>
          <cx:pt idx="49837">8498</cx:pt>
          <cx:pt idx="49838">8506</cx:pt>
          <cx:pt idx="49839">15451</cx:pt>
          <cx:pt idx="49840">13647</cx:pt>
          <cx:pt idx="49841">23103</cx:pt>
          <cx:pt idx="49842">14645</cx:pt>
          <cx:pt idx="49843">8842</cx:pt>
          <cx:pt idx="49844">11591</cx:pt>
          <cx:pt idx="49845">17644</cx:pt>
          <cx:pt idx="49846">24038</cx:pt>
          <cx:pt idx="49847">17737</cx:pt>
          <cx:pt idx="49848">14005</cx:pt>
          <cx:pt idx="49849">21146</cx:pt>
          <cx:pt idx="49850">10484</cx:pt>
          <cx:pt idx="49851">14656</cx:pt>
          <cx:pt idx="49852">19921</cx:pt>
          <cx:pt idx="49853">15840</cx:pt>
          <cx:pt idx="49854">11605</cx:pt>
          <cx:pt idx="49855">16445</cx:pt>
          <cx:pt idx="49856">13578</cx:pt>
          <cx:pt idx="49857">10791</cx:pt>
          <cx:pt idx="49858">21665</cx:pt>
          <cx:pt idx="49859">10355</cx:pt>
          <cx:pt idx="49860">24608</cx:pt>
          <cx:pt idx="49861">22575</cx:pt>
          <cx:pt idx="49862">14113</cx:pt>
          <cx:pt idx="49863">21257</cx:pt>
          <cx:pt idx="49864">21078</cx:pt>
          <cx:pt idx="49865">13468</cx:pt>
          <cx:pt idx="49866">17667</cx:pt>
          <cx:pt idx="49867">20527</cx:pt>
          <cx:pt idx="49868">18811</cx:pt>
          <cx:pt idx="49869">19357</cx:pt>
          <cx:pt idx="49870">19003</cx:pt>
          <cx:pt idx="49871">15123</cx:pt>
          <cx:pt idx="49872">21877</cx:pt>
          <cx:pt idx="49873">18418</cx:pt>
          <cx:pt idx="49874">8490</cx:pt>
          <cx:pt idx="49875">21456</cx:pt>
          <cx:pt idx="49876">10890</cx:pt>
          <cx:pt idx="49877">17076</cx:pt>
          <cx:pt idx="49878">21086</cx:pt>
          <cx:pt idx="49879">14729</cx:pt>
          <cx:pt idx="49880">9086</cx:pt>
          <cx:pt idx="49881">16093</cx:pt>
          <cx:pt idx="49882">19175</cx:pt>
          <cx:pt idx="49883">22653</cx:pt>
          <cx:pt idx="49884">15250</cx:pt>
          <cx:pt idx="49885">14937</cx:pt>
          <cx:pt idx="49886">14911</cx:pt>
          <cx:pt idx="49887">11775</cx:pt>
          <cx:pt idx="49888">13263</cx:pt>
          <cx:pt idx="49889">21838</cx:pt>
          <cx:pt idx="49890">12261</cx:pt>
          <cx:pt idx="49891">11374</cx:pt>
          <cx:pt idx="49892">21473</cx:pt>
          <cx:pt idx="49893">16670</cx:pt>
          <cx:pt idx="49894">15157</cx:pt>
          <cx:pt idx="49895">17629</cx:pt>
          <cx:pt idx="49896">10435</cx:pt>
          <cx:pt idx="49897">20063</cx:pt>
          <cx:pt idx="49898">8763</cx:pt>
          <cx:pt idx="49899">18569</cx:pt>
          <cx:pt idx="49900">20690</cx:pt>
          <cx:pt idx="49901">20493</cx:pt>
          <cx:pt idx="49902">14081</cx:pt>
          <cx:pt idx="49903">17773</cx:pt>
          <cx:pt idx="49904">22573</cx:pt>
          <cx:pt idx="49905">21201</cx:pt>
          <cx:pt idx="49906">8450</cx:pt>
          <cx:pt idx="49907">13294</cx:pt>
          <cx:pt idx="49908">14228</cx:pt>
          <cx:pt idx="49909">13399</cx:pt>
          <cx:pt idx="49910">12435</cx:pt>
          <cx:pt idx="49911">11715</cx:pt>
          <cx:pt idx="49912">20595</cx:pt>
          <cx:pt idx="49913">22012</cx:pt>
          <cx:pt idx="49914">17745</cx:pt>
          <cx:pt idx="49915">22517</cx:pt>
          <cx:pt idx="49916">18182</cx:pt>
          <cx:pt idx="49917">14317</cx:pt>
          <cx:pt idx="49918">15757</cx:pt>
          <cx:pt idx="49919">9508</cx:pt>
          <cx:pt idx="49920">13379</cx:pt>
          <cx:pt idx="49921">14175</cx:pt>
          <cx:pt idx="49922">13419</cx:pt>
          <cx:pt idx="49923">17363</cx:pt>
          <cx:pt idx="49924">12743</cx:pt>
          <cx:pt idx="49925">15463</cx:pt>
          <cx:pt idx="49926">21793</cx:pt>
          <cx:pt idx="49927">18661</cx:pt>
          <cx:pt idx="49928">16164</cx:pt>
          <cx:pt idx="49929">16006</cx:pt>
          <cx:pt idx="49930">9288</cx:pt>
          <cx:pt idx="49931">10149</cx:pt>
          <cx:pt idx="49932">14924</cx:pt>
          <cx:pt idx="49933">23023</cx:pt>
          <cx:pt idx="49934">17738</cx:pt>
          <cx:pt idx="49935">13014</cx:pt>
          <cx:pt idx="49936">11868</cx:pt>
          <cx:pt idx="49937">17696</cx:pt>
          <cx:pt idx="49938">14379</cx:pt>
          <cx:pt idx="49939">15793</cx:pt>
          <cx:pt idx="49940">22223</cx:pt>
          <cx:pt idx="49941">14440</cx:pt>
          <cx:pt idx="49942">16082</cx:pt>
          <cx:pt idx="49943">8103</cx:pt>
          <cx:pt idx="49944">22143</cx:pt>
          <cx:pt idx="49945">12175</cx:pt>
          <cx:pt idx="49946">21286</cx:pt>
          <cx:pt idx="49947">10259</cx:pt>
          <cx:pt idx="49948">10846</cx:pt>
          <cx:pt idx="49949">17010</cx:pt>
          <cx:pt idx="49950">14759</cx:pt>
          <cx:pt idx="49951">17855</cx:pt>
          <cx:pt idx="49952">13837</cx:pt>
          <cx:pt idx="49953">24165</cx:pt>
          <cx:pt idx="49954">16956</cx:pt>
          <cx:pt idx="49955">12679</cx:pt>
          <cx:pt idx="49956">9654</cx:pt>
          <cx:pt idx="49957">19700</cx:pt>
          <cx:pt idx="49958">12705</cx:pt>
          <cx:pt idx="49959">22479</cx:pt>
          <cx:pt idx="49960">19553</cx:pt>
          <cx:pt idx="49961">11884</cx:pt>
          <cx:pt idx="49962">16050</cx:pt>
          <cx:pt idx="49963">10040</cx:pt>
          <cx:pt idx="49964">13416</cx:pt>
          <cx:pt idx="49965">18965</cx:pt>
          <cx:pt idx="49966">13932</cx:pt>
          <cx:pt idx="49967">10774</cx:pt>
          <cx:pt idx="49968">11945</cx:pt>
          <cx:pt idx="49969">20733</cx:pt>
          <cx:pt idx="49970">22110</cx:pt>
          <cx:pt idx="49971">17230</cx:pt>
          <cx:pt idx="49972">14128</cx:pt>
          <cx:pt idx="49973">13885</cx:pt>
          <cx:pt idx="49974">10141</cx:pt>
          <cx:pt idx="49975">18355</cx:pt>
          <cx:pt idx="49976">11221</cx:pt>
          <cx:pt idx="49977">13560</cx:pt>
          <cx:pt idx="49978">17804</cx:pt>
          <cx:pt idx="49979">20703</cx:pt>
          <cx:pt idx="49980">12702</cx:pt>
          <cx:pt idx="49981">23699</cx:pt>
          <cx:pt idx="49982">18228</cx:pt>
          <cx:pt idx="49983">12037</cx:pt>
          <cx:pt idx="49984">16083</cx:pt>
          <cx:pt idx="49985">16635</cx:pt>
          <cx:pt idx="49986">8880</cx:pt>
          <cx:pt idx="49987">19423</cx:pt>
          <cx:pt idx="49988">21283</cx:pt>
          <cx:pt idx="49989">8146</cx:pt>
          <cx:pt idx="49990">11476</cx:pt>
          <cx:pt idx="49991">9959</cx:pt>
          <cx:pt idx="49992">13392</cx:pt>
          <cx:pt idx="49993">23369</cx:pt>
          <cx:pt idx="49994">10667</cx:pt>
          <cx:pt idx="49995">20211</cx:pt>
          <cx:pt idx="49996">10280</cx:pt>
          <cx:pt idx="49997">23485</cx:pt>
          <cx:pt idx="49998">19251</cx:pt>
        </cx:lvl>
      </cx:numDim>
    </cx:data>
  </cx:chartData>
  <cx:chart>
    <cx:title pos="t" align="ctr" overlay="0"/>
    <cx:plotArea>
      <cx:plotAreaRegion>
        <cx:series layoutId="boxWhisker" uniqueId="{28851A99-2537-465B-BDAF-972CAD3E1394}">
          <cx:tx>
            <cx:txData>
              <cx:f>application_data_new!$W$1</cx:f>
              <cx:v>DAYS_BIRTH</cx:v>
            </cx:txData>
          </cx:tx>
          <cx:dataId val="0"/>
          <cx:layoutPr>
            <cx:visibility meanLine="0" meanMarker="1" nonoutliers="0" outliers="1"/>
            <cx:statistics quartileMethod="exclusive"/>
          </cx:layoutPr>
        </cx:series>
      </cx:plotAreaRegion>
      <cx:axis id="0">
        <cx:catScaling gapWidth="1.5"/>
        <cx:tickLabels/>
      </cx:axis>
      <cx:axis id="1">
        <cx:valScaling/>
        <cx:majorGridlines/>
        <cx:tickLabels/>
      </cx:axis>
    </cx:plotArea>
    <cx:legend pos="b"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5:55:04.696"/>
    </inkml:context>
    <inkml:brush xml:id="br0">
      <inkml:brushProperty name="width" value="0.035" units="cm"/>
      <inkml:brushProperty name="height" value="0.035" units="cm"/>
      <inkml:brushProperty name="color" value="#E71224"/>
    </inkml:brush>
  </inkml:definitions>
  <inkml:trace contextRef="#ctx0" brushRef="#br0">301 0 24575,'-4'0'0,"-6"0"0,-50 0 0,-50 0 0,-6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5:55:38.399"/>
    </inkml:context>
    <inkml:brush xml:id="br0">
      <inkml:brushProperty name="width" value="0.035" units="cm"/>
      <inkml:brushProperty name="height" value="0.035" units="cm"/>
      <inkml:brushProperty name="color" value="#E71224"/>
    </inkml:brush>
  </inkml:definitions>
  <inkml:trace contextRef="#ctx0" brushRef="#br0">0 0 24575,'5'0'0,"5"0"0,5 0 0,6 0 0,3 0 0,1 0 0,2 0 0,0 0 0,0 0 0,0 0 0,-1 0 0,-4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5:55:38.743"/>
    </inkml:context>
    <inkml:brush xml:id="br0">
      <inkml:brushProperty name="width" value="0.035" units="cm"/>
      <inkml:brushProperty name="height" value="0.035" units="cm"/>
      <inkml:brushProperty name="color" value="#E71224"/>
    </inkml:brush>
  </inkml:definitions>
  <inkml:trace contextRef="#ctx0" brushRef="#br0">0 0 24575,'5'0'0,"5"0"0,1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6:06:17.588"/>
    </inkml:context>
    <inkml:brush xml:id="br0">
      <inkml:brushProperty name="width" value="0.035" units="cm"/>
      <inkml:brushProperty name="height" value="0.035" units="cm"/>
      <inkml:brushProperty name="color" value="#E71224"/>
    </inkml:brush>
  </inkml:definitions>
  <inkml:trace contextRef="#ctx0" brushRef="#br0">0 1 24575,'416'0'-1365,"-394"0"-5461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6:07:19.995"/>
    </inkml:context>
    <inkml:brush xml:id="br0">
      <inkml:brushProperty name="width" value="0.035" units="cm"/>
      <inkml:brushProperty name="height" value="0.035" units="cm"/>
      <inkml:brushProperty name="color" value="#E71224"/>
    </inkml:brush>
  </inkml:definitions>
  <inkml:trace contextRef="#ctx0" brushRef="#br0">0 0 24575,'468'0'-1365,"-446"0"-5461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6:07:24.738"/>
    </inkml:context>
    <inkml:brush xml:id="br0">
      <inkml:brushProperty name="width" value="0.035" units="cm"/>
      <inkml:brushProperty name="height" value="0.035" units="cm"/>
      <inkml:brushProperty name="color" value="#E71224"/>
    </inkml:brush>
  </inkml:definitions>
  <inkml:trace contextRef="#ctx0" brushRef="#br0">0 54 24575,'11'-1'0,"-1"0"0,1-1 0,-1 0 0,0-1 0,0 0 0,0 0 0,14-8 0,-13 6 0,1 1 0,-1-1 0,1 2 0,0 0 0,16-3 0,163 5 71,-97 3-1507,-72-2-5390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6:04:50.670"/>
    </inkml:context>
    <inkml:brush xml:id="br0">
      <inkml:brushProperty name="width" value="0.035" units="cm"/>
      <inkml:brushProperty name="height" value="0.035" units="cm"/>
      <inkml:brushProperty name="color" value="#E71224"/>
    </inkml:brush>
  </inkml:definitions>
  <inkml:trace contextRef="#ctx0" brushRef="#br0">0 105 24575,'19'1'0,"-1"-1"0,1 0 0,-1-2 0,0 0 0,1-1 0,-1-1 0,0-1 0,-1 0 0,19-9 0,-11 2 0,-15 7 0,0 0 0,0 0 0,0 1 0,0 1 0,1-1 0,17-2 0,41-6 89,-46 7-816,38-4 0,-39 8-6099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6:04:56.231"/>
    </inkml:context>
    <inkml:brush xml:id="br0">
      <inkml:brushProperty name="width" value="0.035" units="cm"/>
      <inkml:brushProperty name="height" value="0.035" units="cm"/>
      <inkml:brushProperty name="color" value="#E71224"/>
    </inkml:brush>
  </inkml:definitions>
  <inkml:trace contextRef="#ctx0" brushRef="#br0">1 1 24575,'4'0'0,"7"0"0,5 0 0,4 0 0,4 0 0,1 0 0,2 0 0,0 0 0,0 0 0,0 0 0,0 0 0,-1 0 0,0 0 0,0 0 0,0 0 0,-4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6:05:35.652"/>
    </inkml:context>
    <inkml:brush xml:id="br0">
      <inkml:brushProperty name="width" value="0.035" units="cm"/>
      <inkml:brushProperty name="height" value="0.035" units="cm"/>
      <inkml:brushProperty name="color" value="#E71224"/>
    </inkml:brush>
  </inkml:definitions>
  <inkml:trace contextRef="#ctx0" brushRef="#br0">1 0 24575,'0'1'0,"0"1"0,1-1 0,-1 0 0,1 0 0,0 0 0,-1 0 0,1 0 0,0 0 0,0 0 0,-1 0 0,1 0 0,0 0 0,0-1 0,0 1 0,0 0 0,0-1 0,0 1 0,0 0 0,0-1 0,1 1 0,-1-1 0,0 0 0,0 1 0,0-1 0,0 0 0,1 0 0,1 0 0,40 5 0,-39-5 0,244 2 64,-129-3-1493,-97 1-5397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7E3954-A5BE-4218-8A28-A78A1F330C60}"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2412551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E3954-A5BE-4218-8A28-A78A1F330C60}"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332654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77E3954-A5BE-4218-8A28-A78A1F330C60}"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898144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77E3954-A5BE-4218-8A28-A78A1F330C60}"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4400A-08BD-48E8-AC52-BACDB88B504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18328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E3954-A5BE-4218-8A28-A78A1F330C60}"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1485555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77E3954-A5BE-4218-8A28-A78A1F330C60}" type="datetimeFigureOut">
              <a:rPr lang="en-IN" smtClean="0"/>
              <a:t>20-09-2023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1045639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77E3954-A5BE-4218-8A28-A78A1F330C60}" type="datetimeFigureOut">
              <a:rPr lang="en-IN" smtClean="0"/>
              <a:t>20-09-2023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4124046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E3954-A5BE-4218-8A28-A78A1F330C60}"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1472992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E3954-A5BE-4218-8A28-A78A1F330C60}"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4262952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77E3954-A5BE-4218-8A28-A78A1F330C60}"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424010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E3954-A5BE-4218-8A28-A78A1F330C60}" type="datetimeFigureOut">
              <a:rPr lang="en-IN" smtClean="0"/>
              <a:t>20-09-2023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2106144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7E3954-A5BE-4218-8A28-A78A1F330C60}"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297020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7E3954-A5BE-4218-8A28-A78A1F330C60}" type="datetimeFigureOut">
              <a:rPr lang="en-IN" smtClean="0"/>
              <a:t>20-09-2023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2213909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77E3954-A5BE-4218-8A28-A78A1F330C60}" type="datetimeFigureOut">
              <a:rPr lang="en-IN" smtClean="0"/>
              <a:t>20-09-2023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4133376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77E3954-A5BE-4218-8A28-A78A1F330C60}" type="datetimeFigureOut">
              <a:rPr lang="en-IN" smtClean="0"/>
              <a:t>20-09-2023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172510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77E3954-A5BE-4218-8A28-A78A1F330C60}" type="datetimeFigureOut">
              <a:rPr lang="en-IN" smtClean="0"/>
              <a:t>20-09-2023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64691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E3954-A5BE-4218-8A28-A78A1F330C60}" type="datetimeFigureOut">
              <a:rPr lang="en-IN" smtClean="0"/>
              <a:t>20-09-2023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64400A-08BD-48E8-AC52-BACDB88B504D}" type="slidenum">
              <a:rPr lang="en-IN" smtClean="0"/>
              <a:t>‹#›</a:t>
            </a:fld>
            <a:endParaRPr lang="en-IN"/>
          </a:p>
        </p:txBody>
      </p:sp>
    </p:spTree>
    <p:extLst>
      <p:ext uri="{BB962C8B-B14F-4D97-AF65-F5344CB8AC3E}">
        <p14:creationId xmlns:p14="http://schemas.microsoft.com/office/powerpoint/2010/main" val="4251661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77E3954-A5BE-4218-8A28-A78A1F330C60}" type="datetimeFigureOut">
              <a:rPr lang="en-IN" smtClean="0"/>
              <a:t>20-09-2023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064400A-08BD-48E8-AC52-BACDB88B504D}" type="slidenum">
              <a:rPr lang="en-IN" smtClean="0"/>
              <a:t>‹#›</a:t>
            </a:fld>
            <a:endParaRPr lang="en-IN"/>
          </a:p>
        </p:txBody>
      </p:sp>
    </p:spTree>
    <p:extLst>
      <p:ext uri="{BB962C8B-B14F-4D97-AF65-F5344CB8AC3E}">
        <p14:creationId xmlns:p14="http://schemas.microsoft.com/office/powerpoint/2010/main" val="38629160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4/relationships/chartEx" Target="../charts/chartEx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chart" Target="../charts/chart1.xml"/><Relationship Id="rId1" Type="http://schemas.openxmlformats.org/officeDocument/2006/relationships/slideLayout" Target="../slideLayouts/slideLayout11.xml"/><Relationship Id="rId6" Type="http://schemas.openxmlformats.org/officeDocument/2006/relationships/customXml" Target="../ink/ink3.xml"/><Relationship Id="rId5" Type="http://schemas.openxmlformats.org/officeDocument/2006/relationships/image" Target="../media/image26.png"/><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customXml" Target="../ink/ink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customXml" Target="../ink/ink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customXml" Target="../ink/ink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customXml" Target="../ink/ink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 Id="rId5" Type="http://schemas.openxmlformats.org/officeDocument/2006/relationships/image" Target="../media/image58.png"/><Relationship Id="rId4" Type="http://schemas.openxmlformats.org/officeDocument/2006/relationships/customXml" Target="../ink/ink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 Id="rId5" Type="http://schemas.openxmlformats.org/officeDocument/2006/relationships/image" Target="../media/image69.png"/><Relationship Id="rId4" Type="http://schemas.openxmlformats.org/officeDocument/2006/relationships/customXml" Target="../ink/ink9.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1.xml"/><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 Id="rId5" Type="http://schemas.openxmlformats.org/officeDocument/2006/relationships/image" Target="../media/image99.pn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xml"/><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1.xml"/><Relationship Id="rId5" Type="http://schemas.openxmlformats.org/officeDocument/2006/relationships/image" Target="../media/image107.pn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docs.google.com/spreadsheets/d/19bJr-nNuBVGop9Gi5W2bb7tNGkGUxXlh/edit?usp=drive_link&amp;ouid=113842116692890985992&amp;rtpof=true&amp;sd=true" TargetMode="External"/><Relationship Id="rId2" Type="http://schemas.openxmlformats.org/officeDocument/2006/relationships/hyperlink" Target="https://docs.google.com/spreadsheets/d/14zpfPrqLRB8UbVYfa9RAci8P1dZV-YDH/edit?usp=drive_link&amp;ouid=113842116692890985992&amp;rtpof=true&amp;sd=true"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F4F619-992D-4819-B027-A4E812AA98F1}"/>
              </a:ext>
            </a:extLst>
          </p:cNvPr>
          <p:cNvSpPr>
            <a:spLocks noGrp="1"/>
          </p:cNvSpPr>
          <p:nvPr>
            <p:ph type="subTitle" idx="1"/>
          </p:nvPr>
        </p:nvSpPr>
        <p:spPr>
          <a:xfrm>
            <a:off x="0" y="95711"/>
            <a:ext cx="12192000" cy="1136859"/>
          </a:xfrm>
        </p:spPr>
        <p:txBody>
          <a:bodyPr>
            <a:normAutofit fontScale="70000" lnSpcReduction="20000"/>
          </a:bodyPr>
          <a:lstStyle/>
          <a:p>
            <a:pPr algn="ctr"/>
            <a:r>
              <a:rPr lang="en-IN" sz="3000" cap="none" dirty="0">
                <a:solidFill>
                  <a:srgbClr val="FFFF00"/>
                </a:solidFill>
              </a:rPr>
              <a:t>Name : </a:t>
            </a:r>
            <a:r>
              <a:rPr lang="en-IN" sz="3000" cap="none" dirty="0"/>
              <a:t>Hemant </a:t>
            </a:r>
            <a:r>
              <a:rPr lang="en-IN" sz="3000" cap="none" dirty="0" err="1"/>
              <a:t>Pralhad</a:t>
            </a:r>
            <a:r>
              <a:rPr lang="en-IN" sz="3000" cap="none" dirty="0"/>
              <a:t> Tikare </a:t>
            </a:r>
          </a:p>
          <a:p>
            <a:pPr algn="ctr"/>
            <a:r>
              <a:rPr lang="en-IN" sz="3000" cap="none" dirty="0">
                <a:solidFill>
                  <a:srgbClr val="FFFF00"/>
                </a:solidFill>
              </a:rPr>
              <a:t>Email ID: </a:t>
            </a:r>
            <a:r>
              <a:rPr lang="en-IN" sz="3000" cap="none" dirty="0"/>
              <a:t>hemanttikare2@gmail.com</a:t>
            </a:r>
          </a:p>
          <a:p>
            <a:pPr algn="ctr"/>
            <a:r>
              <a:rPr lang="en-IN" sz="3000" cap="none" dirty="0">
                <a:solidFill>
                  <a:srgbClr val="FFFF00"/>
                </a:solidFill>
              </a:rPr>
              <a:t>Project 6: </a:t>
            </a:r>
            <a:r>
              <a:rPr lang="en-US" sz="3000" cap="none" dirty="0"/>
              <a:t>Bank Loan Case Study</a:t>
            </a:r>
            <a:endParaRPr lang="en-IN" dirty="0"/>
          </a:p>
        </p:txBody>
      </p:sp>
      <p:sp>
        <p:nvSpPr>
          <p:cNvPr id="4" name="TextBox 3">
            <a:extLst>
              <a:ext uri="{FF2B5EF4-FFF2-40B4-BE49-F238E27FC236}">
                <a16:creationId xmlns:a16="http://schemas.microsoft.com/office/drawing/2014/main" id="{FEE4B2C5-6832-4A60-94BF-4F753AD36C29}"/>
              </a:ext>
            </a:extLst>
          </p:cNvPr>
          <p:cNvSpPr txBox="1"/>
          <p:nvPr/>
        </p:nvSpPr>
        <p:spPr>
          <a:xfrm>
            <a:off x="0" y="1489965"/>
            <a:ext cx="12191999" cy="4847481"/>
          </a:xfrm>
          <a:prstGeom prst="rect">
            <a:avLst/>
          </a:prstGeom>
          <a:noFill/>
        </p:spPr>
        <p:txBody>
          <a:bodyPr wrap="square" rtlCol="0">
            <a:spAutoFit/>
          </a:bodyPr>
          <a:lstStyle/>
          <a:p>
            <a:r>
              <a:rPr lang="en-IN" sz="1800" dirty="0">
                <a:solidFill>
                  <a:schemeClr val="bg2">
                    <a:lumMod val="40000"/>
                    <a:lumOff val="60000"/>
                  </a:schemeClr>
                </a:solidFill>
                <a:latin typeface="+mj-lt"/>
                <a:ea typeface="+mj-ea"/>
                <a:cs typeface="+mj-cs"/>
              </a:rPr>
              <a:t>This ppt is a exploration of </a:t>
            </a:r>
            <a:r>
              <a:rPr lang="en-US" dirty="0">
                <a:solidFill>
                  <a:schemeClr val="bg2">
                    <a:lumMod val="40000"/>
                    <a:lumOff val="60000"/>
                  </a:schemeClr>
                </a:solidFill>
                <a:latin typeface="+mj-lt"/>
                <a:ea typeface="+mj-ea"/>
                <a:cs typeface="+mj-cs"/>
              </a:rPr>
              <a:t>Bank Loan Case Study </a:t>
            </a:r>
            <a:r>
              <a:rPr lang="en-IN" sz="1800" dirty="0">
                <a:solidFill>
                  <a:schemeClr val="bg2">
                    <a:lumMod val="40000"/>
                    <a:lumOff val="60000"/>
                  </a:schemeClr>
                </a:solidFill>
                <a:latin typeface="+mj-lt"/>
                <a:ea typeface="+mj-ea"/>
                <a:cs typeface="+mj-cs"/>
              </a:rPr>
              <a:t>based on analysis done on below points:-</a:t>
            </a:r>
          </a:p>
          <a:p>
            <a:endParaRPr lang="en-IN" sz="2100" dirty="0">
              <a:solidFill>
                <a:srgbClr val="FFFF00"/>
              </a:solidFill>
              <a:latin typeface="+mj-lt"/>
              <a:ea typeface="+mj-ea"/>
              <a:cs typeface="+mj-cs"/>
            </a:endParaRPr>
          </a:p>
          <a:p>
            <a:pPr lvl="1"/>
            <a:r>
              <a:rPr lang="en-US" dirty="0">
                <a:solidFill>
                  <a:schemeClr val="accent3">
                    <a:lumMod val="40000"/>
                    <a:lumOff val="60000"/>
                  </a:schemeClr>
                </a:solidFill>
                <a:latin typeface="+mj-lt"/>
                <a:ea typeface="+mj-ea"/>
                <a:cs typeface="+mj-cs"/>
              </a:rPr>
              <a:t>1. Identify Missing Data and Deal with it Appropriately: </a:t>
            </a:r>
            <a:r>
              <a:rPr lang="en-US" dirty="0">
                <a:solidFill>
                  <a:schemeClr val="bg2">
                    <a:lumMod val="40000"/>
                    <a:lumOff val="60000"/>
                  </a:schemeClr>
                </a:solidFill>
                <a:latin typeface="+mj-lt"/>
                <a:ea typeface="+mj-ea"/>
                <a:cs typeface="+mj-cs"/>
              </a:rPr>
              <a:t>Identify the missing data in the dataset and decide on an appropriate method to deal with it using Excel built-in functions and features.</a:t>
            </a:r>
          </a:p>
          <a:p>
            <a:pPr lvl="1"/>
            <a:endParaRPr lang="en-US" dirty="0">
              <a:solidFill>
                <a:schemeClr val="bg2">
                  <a:lumMod val="40000"/>
                  <a:lumOff val="60000"/>
                </a:schemeClr>
              </a:solidFill>
              <a:latin typeface="+mj-lt"/>
              <a:ea typeface="+mj-ea"/>
              <a:cs typeface="+mj-cs"/>
            </a:endParaRPr>
          </a:p>
          <a:p>
            <a:pPr lvl="1"/>
            <a:r>
              <a:rPr lang="en-US" dirty="0">
                <a:solidFill>
                  <a:schemeClr val="accent3">
                    <a:lumMod val="40000"/>
                    <a:lumOff val="60000"/>
                  </a:schemeClr>
                </a:solidFill>
                <a:latin typeface="+mj-lt"/>
                <a:ea typeface="+mj-ea"/>
                <a:cs typeface="+mj-cs"/>
              </a:rPr>
              <a:t>2. Identify Outliers in the Dataset: </a:t>
            </a:r>
            <a:r>
              <a:rPr lang="en-US" dirty="0">
                <a:solidFill>
                  <a:schemeClr val="bg2">
                    <a:lumMod val="40000"/>
                    <a:lumOff val="60000"/>
                  </a:schemeClr>
                </a:solidFill>
                <a:latin typeface="+mj-lt"/>
                <a:ea typeface="+mj-ea"/>
                <a:cs typeface="+mj-cs"/>
              </a:rPr>
              <a:t>Detect and identify outliers in the dataset using Excel statistical functions and features, focusing on numerical variables.</a:t>
            </a:r>
          </a:p>
          <a:p>
            <a:pPr lvl="1"/>
            <a:endParaRPr lang="en-US" dirty="0">
              <a:solidFill>
                <a:schemeClr val="bg2">
                  <a:lumMod val="40000"/>
                  <a:lumOff val="60000"/>
                </a:schemeClr>
              </a:solidFill>
              <a:latin typeface="+mj-lt"/>
              <a:ea typeface="+mj-ea"/>
              <a:cs typeface="+mj-cs"/>
            </a:endParaRPr>
          </a:p>
          <a:p>
            <a:pPr lvl="1"/>
            <a:r>
              <a:rPr lang="en-IN" dirty="0">
                <a:solidFill>
                  <a:schemeClr val="accent3">
                    <a:lumMod val="40000"/>
                    <a:lumOff val="60000"/>
                  </a:schemeClr>
                </a:solidFill>
                <a:latin typeface="+mj-lt"/>
                <a:ea typeface="+mj-ea"/>
                <a:cs typeface="+mj-cs"/>
              </a:rPr>
              <a:t>3. </a:t>
            </a:r>
            <a:r>
              <a:rPr lang="en-US" dirty="0">
                <a:solidFill>
                  <a:schemeClr val="accent3">
                    <a:lumMod val="40000"/>
                    <a:lumOff val="60000"/>
                  </a:schemeClr>
                </a:solidFill>
              </a:rPr>
              <a:t>Analyze Data Imbalance:  </a:t>
            </a:r>
            <a:r>
              <a:rPr lang="en-US" dirty="0">
                <a:solidFill>
                  <a:schemeClr val="bg2">
                    <a:lumMod val="40000"/>
                    <a:lumOff val="60000"/>
                  </a:schemeClr>
                </a:solidFill>
                <a:latin typeface="+mj-lt"/>
                <a:ea typeface="+mj-ea"/>
                <a:cs typeface="+mj-cs"/>
              </a:rPr>
              <a:t>Determine if there is data imbalance in the loan application dataset and calculate the ratio of data imbalance using Excel functions.</a:t>
            </a:r>
          </a:p>
          <a:p>
            <a:pPr lvl="1"/>
            <a:endParaRPr lang="en-IN" dirty="0">
              <a:solidFill>
                <a:schemeClr val="bg2">
                  <a:lumMod val="40000"/>
                  <a:lumOff val="60000"/>
                </a:schemeClr>
              </a:solidFill>
              <a:latin typeface="+mj-lt"/>
              <a:ea typeface="+mj-ea"/>
              <a:cs typeface="+mj-cs"/>
            </a:endParaRPr>
          </a:p>
          <a:p>
            <a:pPr lvl="1"/>
            <a:r>
              <a:rPr lang="en-IN" dirty="0">
                <a:solidFill>
                  <a:schemeClr val="accent3">
                    <a:lumMod val="40000"/>
                    <a:lumOff val="60000"/>
                  </a:schemeClr>
                </a:solidFill>
                <a:latin typeface="+mj-lt"/>
                <a:ea typeface="+mj-ea"/>
                <a:cs typeface="+mj-cs"/>
              </a:rPr>
              <a:t>4. Perform Univariate, Segmented Univariate, and Bivariate Analysis: </a:t>
            </a:r>
            <a:r>
              <a:rPr lang="en-US" dirty="0">
                <a:solidFill>
                  <a:schemeClr val="bg2">
                    <a:lumMod val="40000"/>
                    <a:lumOff val="60000"/>
                  </a:schemeClr>
                </a:solidFill>
                <a:latin typeface="+mj-lt"/>
                <a:ea typeface="+mj-ea"/>
                <a:cs typeface="+mj-cs"/>
              </a:rPr>
              <a:t>This is one of the most important part of analysis to visualize the data.</a:t>
            </a:r>
            <a:endParaRPr lang="en-IN" dirty="0">
              <a:solidFill>
                <a:schemeClr val="bg2">
                  <a:lumMod val="40000"/>
                  <a:lumOff val="60000"/>
                </a:schemeClr>
              </a:solidFill>
              <a:latin typeface="+mj-lt"/>
              <a:ea typeface="+mj-ea"/>
              <a:cs typeface="+mj-cs"/>
            </a:endParaRPr>
          </a:p>
          <a:p>
            <a:pPr lvl="1"/>
            <a:endParaRPr lang="en-IN" b="0" i="0" u="none" strike="noStrike" baseline="0" dirty="0">
              <a:solidFill>
                <a:srgbClr val="000000"/>
              </a:solidFill>
              <a:latin typeface="Century Gothic" panose="020B0502020202020204" pitchFamily="34" charset="0"/>
            </a:endParaRPr>
          </a:p>
          <a:p>
            <a:r>
              <a:rPr lang="en-IN" dirty="0">
                <a:solidFill>
                  <a:schemeClr val="accent3">
                    <a:lumMod val="40000"/>
                    <a:lumOff val="60000"/>
                  </a:schemeClr>
                </a:solidFill>
              </a:rPr>
              <a:t>	5. </a:t>
            </a:r>
            <a:r>
              <a:rPr lang="en-US" dirty="0">
                <a:solidFill>
                  <a:schemeClr val="accent3">
                    <a:lumMod val="40000"/>
                    <a:lumOff val="60000"/>
                  </a:schemeClr>
                </a:solidFill>
              </a:rPr>
              <a:t>Identify Top Correlations for Different Scenarios</a:t>
            </a:r>
            <a:r>
              <a:rPr lang="en-IN" dirty="0">
                <a:solidFill>
                  <a:schemeClr val="accent3">
                    <a:lumMod val="40000"/>
                    <a:lumOff val="60000"/>
                  </a:schemeClr>
                </a:solidFill>
              </a:rPr>
              <a:t> : </a:t>
            </a:r>
            <a:r>
              <a:rPr lang="en-US" dirty="0">
                <a:solidFill>
                  <a:schemeClr val="bg2">
                    <a:lumMod val="40000"/>
                    <a:lumOff val="60000"/>
                  </a:schemeClr>
                </a:solidFill>
              </a:rPr>
              <a:t>Segment the dataset based on different scenarios 	(e.g., clients with payment difficulties and all other cases) and identify the top correlations for each 	segmented data using Excel functions.</a:t>
            </a:r>
            <a:endParaRPr lang="en-IN" dirty="0"/>
          </a:p>
        </p:txBody>
      </p:sp>
    </p:spTree>
    <p:extLst>
      <p:ext uri="{BB962C8B-B14F-4D97-AF65-F5344CB8AC3E}">
        <p14:creationId xmlns:p14="http://schemas.microsoft.com/office/powerpoint/2010/main" val="1629509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32962" y="802326"/>
            <a:ext cx="8059315" cy="1102976"/>
          </a:xfrm>
        </p:spPr>
        <p:txBody>
          <a:bodyPr>
            <a:normAutofit fontScale="92500" lnSpcReduction="20000"/>
          </a:bodyPr>
          <a:lstStyle/>
          <a:p>
            <a:r>
              <a:rPr lang="en-US" sz="2000" dirty="0">
                <a:solidFill>
                  <a:schemeClr val="bg2">
                    <a:lumMod val="40000"/>
                    <a:lumOff val="60000"/>
                  </a:schemeClr>
                </a:solidFill>
              </a:rPr>
              <a:t>Here we can observe that there is huge difference between the 25%, 50% and 75% quartile and this is due to presence of outliers But since the amount of total income varies from person to person we will not remove the outliers</a:t>
            </a:r>
            <a:endParaRPr lang="en-IN" dirty="0"/>
          </a:p>
        </p:txBody>
      </p:sp>
      <p:sp>
        <p:nvSpPr>
          <p:cNvPr id="7" name="Subtitle 2">
            <a:extLst>
              <a:ext uri="{FF2B5EF4-FFF2-40B4-BE49-F238E27FC236}">
                <a16:creationId xmlns:a16="http://schemas.microsoft.com/office/drawing/2014/main" id="{6A0CB16C-F663-46BF-ADB8-C1D584A5795C}"/>
              </a:ext>
            </a:extLst>
          </p:cNvPr>
          <p:cNvSpPr txBox="1">
            <a:spLocks/>
          </p:cNvSpPr>
          <p:nvPr/>
        </p:nvSpPr>
        <p:spPr>
          <a:xfrm>
            <a:off x="-3" y="291655"/>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Outliers</a:t>
            </a:r>
            <a:endParaRPr lang="en-IN" dirty="0"/>
          </a:p>
        </p:txBody>
      </p:sp>
      <p:pic>
        <p:nvPicPr>
          <p:cNvPr id="6" name="Picture 5">
            <a:extLst>
              <a:ext uri="{FF2B5EF4-FFF2-40B4-BE49-F238E27FC236}">
                <a16:creationId xmlns:a16="http://schemas.microsoft.com/office/drawing/2014/main" id="{38039B20-3397-C2D1-9161-7025127E40F4}"/>
              </a:ext>
            </a:extLst>
          </p:cNvPr>
          <p:cNvPicPr>
            <a:picLocks noChangeAspect="1"/>
          </p:cNvPicPr>
          <p:nvPr/>
        </p:nvPicPr>
        <p:blipFill>
          <a:blip r:embed="rId2"/>
          <a:stretch>
            <a:fillRect/>
          </a:stretch>
        </p:blipFill>
        <p:spPr>
          <a:xfrm>
            <a:off x="132962" y="2044688"/>
            <a:ext cx="6417128" cy="4557882"/>
          </a:xfrm>
          <a:prstGeom prst="rect">
            <a:avLst/>
          </a:prstGeom>
        </p:spPr>
      </p:pic>
      <p:pic>
        <p:nvPicPr>
          <p:cNvPr id="10" name="Picture 9">
            <a:extLst>
              <a:ext uri="{FF2B5EF4-FFF2-40B4-BE49-F238E27FC236}">
                <a16:creationId xmlns:a16="http://schemas.microsoft.com/office/drawing/2014/main" id="{A48CA657-DD7B-90C2-3B71-E74D35DDED8B}"/>
              </a:ext>
            </a:extLst>
          </p:cNvPr>
          <p:cNvPicPr>
            <a:picLocks noChangeAspect="1"/>
          </p:cNvPicPr>
          <p:nvPr/>
        </p:nvPicPr>
        <p:blipFill>
          <a:blip r:embed="rId3"/>
          <a:stretch>
            <a:fillRect/>
          </a:stretch>
        </p:blipFill>
        <p:spPr>
          <a:xfrm>
            <a:off x="6839340" y="2044688"/>
            <a:ext cx="5229890" cy="1930153"/>
          </a:xfrm>
          <a:prstGeom prst="rect">
            <a:avLst/>
          </a:prstGeom>
        </p:spPr>
      </p:pic>
    </p:spTree>
    <p:extLst>
      <p:ext uri="{BB962C8B-B14F-4D97-AF65-F5344CB8AC3E}">
        <p14:creationId xmlns:p14="http://schemas.microsoft.com/office/powerpoint/2010/main" val="35342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83036" y="756458"/>
            <a:ext cx="9278206" cy="1669511"/>
          </a:xfrm>
        </p:spPr>
        <p:txBody>
          <a:bodyPr>
            <a:normAutofit lnSpcReduction="10000"/>
          </a:bodyPr>
          <a:lstStyle/>
          <a:p>
            <a:r>
              <a:rPr lang="en-US" sz="2000" dirty="0">
                <a:solidFill>
                  <a:schemeClr val="bg2">
                    <a:lumMod val="40000"/>
                    <a:lumOff val="60000"/>
                  </a:schemeClr>
                </a:solidFill>
              </a:rPr>
              <a:t>From the chart it is clear that outliers lie in the 98% and near max side of the box plot Also there is a significant difference between the 75% quartile and the max value and this is due the presence of the outliers </a:t>
            </a:r>
          </a:p>
          <a:p>
            <a:r>
              <a:rPr lang="en-US" sz="2000" dirty="0">
                <a:solidFill>
                  <a:schemeClr val="bg2">
                    <a:lumMod val="40000"/>
                    <a:lumOff val="60000"/>
                  </a:schemeClr>
                </a:solidFill>
              </a:rPr>
              <a:t>But since the amount of credit varies from person to person we will not remove the outliers</a:t>
            </a:r>
            <a:endParaRPr lang="en-IN" dirty="0"/>
          </a:p>
        </p:txBody>
      </p:sp>
      <p:sp>
        <p:nvSpPr>
          <p:cNvPr id="6" name="Subtitle 2">
            <a:extLst>
              <a:ext uri="{FF2B5EF4-FFF2-40B4-BE49-F238E27FC236}">
                <a16:creationId xmlns:a16="http://schemas.microsoft.com/office/drawing/2014/main" id="{03925B3F-1813-4F91-B074-560F897BE1AF}"/>
              </a:ext>
            </a:extLst>
          </p:cNvPr>
          <p:cNvSpPr txBox="1">
            <a:spLocks/>
          </p:cNvSpPr>
          <p:nvPr/>
        </p:nvSpPr>
        <p:spPr>
          <a:xfrm>
            <a:off x="-3" y="291655"/>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Outliers</a:t>
            </a:r>
            <a:endParaRPr lang="en-IN" dirty="0"/>
          </a:p>
        </p:txBody>
      </p:sp>
      <p:pic>
        <p:nvPicPr>
          <p:cNvPr id="11" name="Picture 10">
            <a:extLst>
              <a:ext uri="{FF2B5EF4-FFF2-40B4-BE49-F238E27FC236}">
                <a16:creationId xmlns:a16="http://schemas.microsoft.com/office/drawing/2014/main" id="{C4D7335B-4BD2-EFA7-B08F-E25652B396F7}"/>
              </a:ext>
            </a:extLst>
          </p:cNvPr>
          <p:cNvPicPr>
            <a:picLocks noChangeAspect="1"/>
          </p:cNvPicPr>
          <p:nvPr/>
        </p:nvPicPr>
        <p:blipFill>
          <a:blip r:embed="rId2"/>
          <a:stretch>
            <a:fillRect/>
          </a:stretch>
        </p:blipFill>
        <p:spPr>
          <a:xfrm>
            <a:off x="7159067" y="2722812"/>
            <a:ext cx="4604350" cy="1159312"/>
          </a:xfrm>
          <a:prstGeom prst="rect">
            <a:avLst/>
          </a:prstGeom>
        </p:spPr>
      </p:pic>
      <p:pic>
        <p:nvPicPr>
          <p:cNvPr id="5" name="Picture 4">
            <a:extLst>
              <a:ext uri="{FF2B5EF4-FFF2-40B4-BE49-F238E27FC236}">
                <a16:creationId xmlns:a16="http://schemas.microsoft.com/office/drawing/2014/main" id="{9790BA80-14DB-D395-FF2F-C30AC0671471}"/>
              </a:ext>
            </a:extLst>
          </p:cNvPr>
          <p:cNvPicPr>
            <a:picLocks noChangeAspect="1"/>
          </p:cNvPicPr>
          <p:nvPr/>
        </p:nvPicPr>
        <p:blipFill>
          <a:blip r:embed="rId3"/>
          <a:stretch>
            <a:fillRect/>
          </a:stretch>
        </p:blipFill>
        <p:spPr>
          <a:xfrm>
            <a:off x="263144" y="2890772"/>
            <a:ext cx="6417573" cy="3526138"/>
          </a:xfrm>
          <a:prstGeom prst="rect">
            <a:avLst/>
          </a:prstGeom>
        </p:spPr>
      </p:pic>
    </p:spTree>
    <p:extLst>
      <p:ext uri="{BB962C8B-B14F-4D97-AF65-F5344CB8AC3E}">
        <p14:creationId xmlns:p14="http://schemas.microsoft.com/office/powerpoint/2010/main" val="286919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458996" y="1240971"/>
            <a:ext cx="6725576" cy="638213"/>
          </a:xfrm>
        </p:spPr>
        <p:txBody>
          <a:bodyPr>
            <a:normAutofit fontScale="85000" lnSpcReduction="20000"/>
          </a:bodyPr>
          <a:lstStyle/>
          <a:p>
            <a:r>
              <a:rPr lang="en-US" sz="2000" dirty="0">
                <a:solidFill>
                  <a:schemeClr val="bg2">
                    <a:lumMod val="40000"/>
                    <a:lumOff val="60000"/>
                  </a:schemeClr>
                </a:solidFill>
              </a:rPr>
              <a:t>As seen from the boxplot it is clear that there are no outliers</a:t>
            </a:r>
          </a:p>
          <a:p>
            <a:r>
              <a:rPr lang="en-US" sz="2000" dirty="0">
                <a:solidFill>
                  <a:schemeClr val="bg2">
                    <a:lumMod val="40000"/>
                    <a:lumOff val="60000"/>
                  </a:schemeClr>
                </a:solidFill>
              </a:rPr>
              <a:t>The data of DAYS_BIRTH is well distributed</a:t>
            </a:r>
            <a:endParaRPr lang="en-IN" sz="2000" dirty="0"/>
          </a:p>
        </p:txBody>
      </p:sp>
      <p:sp>
        <p:nvSpPr>
          <p:cNvPr id="5" name="Subtitle 2">
            <a:extLst>
              <a:ext uri="{FF2B5EF4-FFF2-40B4-BE49-F238E27FC236}">
                <a16:creationId xmlns:a16="http://schemas.microsoft.com/office/drawing/2014/main" id="{B6FFE34F-AED8-42E5-BF37-3A8C9C044FF0}"/>
              </a:ext>
            </a:extLst>
          </p:cNvPr>
          <p:cNvSpPr txBox="1">
            <a:spLocks/>
          </p:cNvSpPr>
          <p:nvPr/>
        </p:nvSpPr>
        <p:spPr>
          <a:xfrm>
            <a:off x="-3" y="291655"/>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Outliers</a:t>
            </a:r>
            <a:endParaRPr lang="en-IN" dirty="0"/>
          </a:p>
        </p:txBody>
      </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9C8EF909-0462-48A5-9D74-E2EBBBD4A5D5}"/>
                  </a:ext>
                </a:extLst>
              </p:cNvPr>
              <p:cNvGraphicFramePr/>
              <p:nvPr>
                <p:extLst>
                  <p:ext uri="{D42A27DB-BD31-4B8C-83A1-F6EECF244321}">
                    <p14:modId xmlns:p14="http://schemas.microsoft.com/office/powerpoint/2010/main" val="3240439374"/>
                  </p:ext>
                </p:extLst>
              </p:nvPr>
            </p:nvGraphicFramePr>
            <p:xfrm>
              <a:off x="310241" y="2264151"/>
              <a:ext cx="6725576" cy="4089996"/>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9C8EF909-0462-48A5-9D74-E2EBBBD4A5D5}"/>
                  </a:ext>
                </a:extLst>
              </p:cNvPr>
              <p:cNvPicPr>
                <a:picLocks noGrp="1" noRot="1" noChangeAspect="1" noMove="1" noResize="1" noEditPoints="1" noAdjustHandles="1" noChangeArrowheads="1" noChangeShapeType="1"/>
              </p:cNvPicPr>
              <p:nvPr/>
            </p:nvPicPr>
            <p:blipFill>
              <a:blip r:embed="rId3"/>
              <a:stretch>
                <a:fillRect/>
              </a:stretch>
            </p:blipFill>
            <p:spPr>
              <a:xfrm>
                <a:off x="310241" y="2264151"/>
                <a:ext cx="6725576" cy="4089996"/>
              </a:xfrm>
              <a:prstGeom prst="rect">
                <a:avLst/>
              </a:prstGeom>
            </p:spPr>
          </p:pic>
        </mc:Fallback>
      </mc:AlternateContent>
      <p:pic>
        <p:nvPicPr>
          <p:cNvPr id="7" name="Picture 6">
            <a:extLst>
              <a:ext uri="{FF2B5EF4-FFF2-40B4-BE49-F238E27FC236}">
                <a16:creationId xmlns:a16="http://schemas.microsoft.com/office/drawing/2014/main" id="{811255B3-FE2D-3570-2332-5ACEE49C89C7}"/>
              </a:ext>
            </a:extLst>
          </p:cNvPr>
          <p:cNvPicPr>
            <a:picLocks noChangeAspect="1"/>
          </p:cNvPicPr>
          <p:nvPr/>
        </p:nvPicPr>
        <p:blipFill>
          <a:blip r:embed="rId4"/>
          <a:stretch>
            <a:fillRect/>
          </a:stretch>
        </p:blipFill>
        <p:spPr>
          <a:xfrm>
            <a:off x="7407568" y="2619204"/>
            <a:ext cx="4376995" cy="1265030"/>
          </a:xfrm>
          <a:prstGeom prst="rect">
            <a:avLst/>
          </a:prstGeom>
        </p:spPr>
      </p:pic>
    </p:spTree>
    <p:extLst>
      <p:ext uri="{BB962C8B-B14F-4D97-AF65-F5344CB8AC3E}">
        <p14:creationId xmlns:p14="http://schemas.microsoft.com/office/powerpoint/2010/main" val="2774292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94997" y="1031445"/>
            <a:ext cx="3273251" cy="1156157"/>
          </a:xfrm>
        </p:spPr>
        <p:txBody>
          <a:bodyPr>
            <a:normAutofit fontScale="70000" lnSpcReduction="20000"/>
          </a:bodyPr>
          <a:lstStyle/>
          <a:p>
            <a:pPr algn="ctr"/>
            <a:r>
              <a:rPr lang="en-US" sz="2000" dirty="0">
                <a:solidFill>
                  <a:schemeClr val="bg2">
                    <a:lumMod val="40000"/>
                    <a:lumOff val="60000"/>
                  </a:schemeClr>
                </a:solidFill>
              </a:rPr>
              <a:t>There exists only 1 outlier i.e. + or</a:t>
            </a:r>
          </a:p>
          <a:p>
            <a:pPr algn="ctr"/>
            <a:r>
              <a:rPr lang="en-US" sz="2000" dirty="0">
                <a:solidFill>
                  <a:schemeClr val="bg2">
                    <a:lumMod val="40000"/>
                    <a:lumOff val="60000"/>
                  </a:schemeClr>
                </a:solidFill>
              </a:rPr>
              <a:t>365243</a:t>
            </a:r>
          </a:p>
          <a:p>
            <a:pPr algn="ctr"/>
            <a:r>
              <a:rPr lang="en-US" sz="2000" dirty="0">
                <a:solidFill>
                  <a:schemeClr val="bg2">
                    <a:lumMod val="40000"/>
                    <a:lumOff val="60000"/>
                  </a:schemeClr>
                </a:solidFill>
              </a:rPr>
              <a:t>Replace with median</a:t>
            </a:r>
          </a:p>
          <a:p>
            <a:pPr algn="ctr"/>
            <a:r>
              <a:rPr lang="en-US" sz="2000" dirty="0">
                <a:solidFill>
                  <a:schemeClr val="bg2">
                    <a:lumMod val="40000"/>
                    <a:lumOff val="60000"/>
                  </a:schemeClr>
                </a:solidFill>
              </a:rPr>
              <a:t>1213.00</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148188"/>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Outliers</a:t>
            </a:r>
            <a:endParaRPr lang="en-IN" dirty="0"/>
          </a:p>
        </p:txBody>
      </p:sp>
      <p:pic>
        <p:nvPicPr>
          <p:cNvPr id="7" name="Picture 6">
            <a:extLst>
              <a:ext uri="{FF2B5EF4-FFF2-40B4-BE49-F238E27FC236}">
                <a16:creationId xmlns:a16="http://schemas.microsoft.com/office/drawing/2014/main" id="{6196EE05-55D8-D693-3E5A-55F690C45B86}"/>
              </a:ext>
            </a:extLst>
          </p:cNvPr>
          <p:cNvPicPr>
            <a:picLocks noChangeAspect="1"/>
          </p:cNvPicPr>
          <p:nvPr/>
        </p:nvPicPr>
        <p:blipFill>
          <a:blip r:embed="rId2"/>
          <a:stretch>
            <a:fillRect/>
          </a:stretch>
        </p:blipFill>
        <p:spPr>
          <a:xfrm>
            <a:off x="112094" y="2791893"/>
            <a:ext cx="9455746" cy="3962283"/>
          </a:xfrm>
          <a:prstGeom prst="rect">
            <a:avLst/>
          </a:prstGeom>
        </p:spPr>
      </p:pic>
      <p:pic>
        <p:nvPicPr>
          <p:cNvPr id="9" name="Picture 8">
            <a:extLst>
              <a:ext uri="{FF2B5EF4-FFF2-40B4-BE49-F238E27FC236}">
                <a16:creationId xmlns:a16="http://schemas.microsoft.com/office/drawing/2014/main" id="{8116E06C-7ED4-5196-BD84-F4E2412499CA}"/>
              </a:ext>
            </a:extLst>
          </p:cNvPr>
          <p:cNvPicPr>
            <a:picLocks noChangeAspect="1"/>
          </p:cNvPicPr>
          <p:nvPr/>
        </p:nvPicPr>
        <p:blipFill>
          <a:blip r:embed="rId3"/>
          <a:stretch>
            <a:fillRect/>
          </a:stretch>
        </p:blipFill>
        <p:spPr>
          <a:xfrm>
            <a:off x="4080965" y="988439"/>
            <a:ext cx="5486875" cy="1242168"/>
          </a:xfrm>
          <a:prstGeom prst="rect">
            <a:avLst/>
          </a:prstGeom>
        </p:spPr>
      </p:pic>
    </p:spTree>
    <p:extLst>
      <p:ext uri="{BB962C8B-B14F-4D97-AF65-F5344CB8AC3E}">
        <p14:creationId xmlns:p14="http://schemas.microsoft.com/office/powerpoint/2010/main" val="230615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543686" y="3978135"/>
            <a:ext cx="3403164" cy="2264044"/>
          </a:xfrm>
        </p:spPr>
        <p:txBody>
          <a:bodyPr>
            <a:normAutofit fontScale="85000" lnSpcReduction="20000"/>
          </a:bodyPr>
          <a:lstStyle/>
          <a:p>
            <a:pPr algn="ctr"/>
            <a:r>
              <a:rPr lang="en-US" sz="2000" dirty="0">
                <a:solidFill>
                  <a:schemeClr val="bg2">
                    <a:lumMod val="40000"/>
                    <a:lumOff val="60000"/>
                  </a:schemeClr>
                </a:solidFill>
              </a:rPr>
              <a:t>The Target Variable Pie chart</a:t>
            </a:r>
          </a:p>
          <a:p>
            <a:pPr algn="ctr"/>
            <a:r>
              <a:rPr lang="en-US" sz="2000" dirty="0">
                <a:solidFill>
                  <a:schemeClr val="bg2">
                    <a:lumMod val="40000"/>
                    <a:lumOff val="60000"/>
                  </a:schemeClr>
                </a:solidFill>
              </a:rPr>
              <a:t>shows that almost 92%</a:t>
            </a:r>
          </a:p>
          <a:p>
            <a:pPr algn="ctr"/>
            <a:r>
              <a:rPr lang="en-US" sz="2000" dirty="0">
                <a:solidFill>
                  <a:schemeClr val="bg2">
                    <a:lumMod val="40000"/>
                    <a:lumOff val="60000"/>
                  </a:schemeClr>
                </a:solidFill>
              </a:rPr>
              <a:t>of the total clients had</a:t>
            </a:r>
          </a:p>
          <a:p>
            <a:pPr algn="ctr"/>
            <a:r>
              <a:rPr lang="en-US" sz="2000" dirty="0">
                <a:solidFill>
                  <a:schemeClr val="bg2">
                    <a:lumMod val="40000"/>
                    <a:lumOff val="60000"/>
                  </a:schemeClr>
                </a:solidFill>
              </a:rPr>
              <a:t>no problem during payment</a:t>
            </a:r>
          </a:p>
          <a:p>
            <a:pPr algn="ctr"/>
            <a:r>
              <a:rPr lang="en-US" sz="2000" dirty="0">
                <a:solidFill>
                  <a:schemeClr val="bg2">
                    <a:lumMod val="40000"/>
                    <a:lumOff val="60000"/>
                  </a:schemeClr>
                </a:solidFill>
              </a:rPr>
              <a:t>while 8% of the clients</a:t>
            </a:r>
          </a:p>
          <a:p>
            <a:pPr algn="ctr"/>
            <a:r>
              <a:rPr lang="en-US" sz="2000" dirty="0">
                <a:solidFill>
                  <a:schemeClr val="bg2">
                    <a:lumMod val="40000"/>
                    <a:lumOff val="60000"/>
                  </a:schemeClr>
                </a:solidFill>
              </a:rPr>
              <a:t>had some or the other problem</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148188"/>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endParaRPr lang="en-IN" dirty="0"/>
          </a:p>
        </p:txBody>
      </p:sp>
      <p:pic>
        <p:nvPicPr>
          <p:cNvPr id="10" name="Picture 9">
            <a:extLst>
              <a:ext uri="{FF2B5EF4-FFF2-40B4-BE49-F238E27FC236}">
                <a16:creationId xmlns:a16="http://schemas.microsoft.com/office/drawing/2014/main" id="{84DD0B34-3463-8632-BD44-61FE80CAD8D6}"/>
              </a:ext>
            </a:extLst>
          </p:cNvPr>
          <p:cNvPicPr>
            <a:picLocks noChangeAspect="1"/>
          </p:cNvPicPr>
          <p:nvPr/>
        </p:nvPicPr>
        <p:blipFill>
          <a:blip r:embed="rId2"/>
          <a:stretch>
            <a:fillRect/>
          </a:stretch>
        </p:blipFill>
        <p:spPr>
          <a:xfrm>
            <a:off x="6232850" y="1234031"/>
            <a:ext cx="5527432" cy="3314190"/>
          </a:xfrm>
          <a:prstGeom prst="rect">
            <a:avLst/>
          </a:prstGeom>
        </p:spPr>
      </p:pic>
      <p:pic>
        <p:nvPicPr>
          <p:cNvPr id="12" name="Picture 11">
            <a:extLst>
              <a:ext uri="{FF2B5EF4-FFF2-40B4-BE49-F238E27FC236}">
                <a16:creationId xmlns:a16="http://schemas.microsoft.com/office/drawing/2014/main" id="{229E1966-1B21-0235-318D-FE13953B37C5}"/>
              </a:ext>
            </a:extLst>
          </p:cNvPr>
          <p:cNvPicPr>
            <a:picLocks noChangeAspect="1"/>
          </p:cNvPicPr>
          <p:nvPr/>
        </p:nvPicPr>
        <p:blipFill>
          <a:blip r:embed="rId3"/>
          <a:stretch>
            <a:fillRect/>
          </a:stretch>
        </p:blipFill>
        <p:spPr>
          <a:xfrm>
            <a:off x="207376" y="1339118"/>
            <a:ext cx="5751775" cy="1242168"/>
          </a:xfrm>
          <a:prstGeom prst="rect">
            <a:avLst/>
          </a:prstGeom>
        </p:spPr>
      </p:pic>
      <p:sp>
        <p:nvSpPr>
          <p:cNvPr id="13" name="Text Placeholder 2">
            <a:extLst>
              <a:ext uri="{FF2B5EF4-FFF2-40B4-BE49-F238E27FC236}">
                <a16:creationId xmlns:a16="http://schemas.microsoft.com/office/drawing/2014/main" id="{6D9B29E7-5F5F-BAEF-DB01-A9674F7FC794}"/>
              </a:ext>
            </a:extLst>
          </p:cNvPr>
          <p:cNvSpPr txBox="1">
            <a:spLocks/>
          </p:cNvSpPr>
          <p:nvPr/>
        </p:nvSpPr>
        <p:spPr>
          <a:xfrm>
            <a:off x="6232850" y="4888994"/>
            <a:ext cx="4669016" cy="1072475"/>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pPr algn="just"/>
            <a:r>
              <a:rPr lang="en-US" sz="2000" dirty="0">
                <a:solidFill>
                  <a:schemeClr val="bg2">
                    <a:lumMod val="40000"/>
                    <a:lumOff val="60000"/>
                  </a:schemeClr>
                </a:solidFill>
              </a:rPr>
              <a:t>0           No payment issues</a:t>
            </a:r>
          </a:p>
          <a:p>
            <a:pPr algn="just"/>
            <a:r>
              <a:rPr lang="en-US" sz="2000" dirty="0">
                <a:solidFill>
                  <a:schemeClr val="bg2">
                    <a:lumMod val="40000"/>
                    <a:lumOff val="60000"/>
                  </a:schemeClr>
                </a:solidFill>
              </a:rPr>
              <a:t>1 		Had some payment issues</a:t>
            </a:r>
            <a:endParaRPr lang="en-IN" sz="2000" dirty="0"/>
          </a:p>
        </p:txBody>
      </p:sp>
      <p:sp>
        <p:nvSpPr>
          <p:cNvPr id="14" name="Arrow: Right 13">
            <a:extLst>
              <a:ext uri="{FF2B5EF4-FFF2-40B4-BE49-F238E27FC236}">
                <a16:creationId xmlns:a16="http://schemas.microsoft.com/office/drawing/2014/main" id="{9D45ADD3-028A-8044-0D83-83FB5AA78FC5}"/>
              </a:ext>
            </a:extLst>
          </p:cNvPr>
          <p:cNvSpPr/>
          <p:nvPr/>
        </p:nvSpPr>
        <p:spPr>
          <a:xfrm>
            <a:off x="6671387" y="5110157"/>
            <a:ext cx="363895" cy="2445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Arrow: Right 14">
            <a:extLst>
              <a:ext uri="{FF2B5EF4-FFF2-40B4-BE49-F238E27FC236}">
                <a16:creationId xmlns:a16="http://schemas.microsoft.com/office/drawing/2014/main" id="{A4404B93-3F3A-011B-2DAB-A762AA672CFA}"/>
              </a:ext>
            </a:extLst>
          </p:cNvPr>
          <p:cNvSpPr/>
          <p:nvPr/>
        </p:nvSpPr>
        <p:spPr>
          <a:xfrm>
            <a:off x="6671386" y="5573197"/>
            <a:ext cx="363895" cy="2445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784EF78-3D69-8F13-3077-FA3DA89F4E22}"/>
                  </a:ext>
                </a:extLst>
              </p14:cNvPr>
              <p14:cNvContentPartPr/>
              <p14:nvPr/>
            </p14:nvContentPartPr>
            <p14:xfrm>
              <a:off x="12086728" y="74630"/>
              <a:ext cx="108720" cy="360"/>
            </p14:xfrm>
          </p:contentPart>
        </mc:Choice>
        <mc:Fallback>
          <p:pic>
            <p:nvPicPr>
              <p:cNvPr id="2" name="Ink 1">
                <a:extLst>
                  <a:ext uri="{FF2B5EF4-FFF2-40B4-BE49-F238E27FC236}">
                    <a16:creationId xmlns:a16="http://schemas.microsoft.com/office/drawing/2014/main" id="{E784EF78-3D69-8F13-3077-FA3DA89F4E22}"/>
                  </a:ext>
                </a:extLst>
              </p:cNvPr>
              <p:cNvPicPr/>
              <p:nvPr/>
            </p:nvPicPr>
            <p:blipFill>
              <a:blip r:embed="rId5"/>
              <a:stretch>
                <a:fillRect/>
              </a:stretch>
            </p:blipFill>
            <p:spPr>
              <a:xfrm>
                <a:off x="12080608" y="68510"/>
                <a:ext cx="120960" cy="12600"/>
              </a:xfrm>
              <a:prstGeom prst="rect">
                <a:avLst/>
              </a:prstGeom>
            </p:spPr>
          </p:pic>
        </mc:Fallback>
      </mc:AlternateContent>
    </p:spTree>
    <p:extLst>
      <p:ext uri="{BB962C8B-B14F-4D97-AF65-F5344CB8AC3E}">
        <p14:creationId xmlns:p14="http://schemas.microsoft.com/office/powerpoint/2010/main" val="3931566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578123" y="3906697"/>
            <a:ext cx="5517877" cy="2195523"/>
          </a:xfrm>
        </p:spPr>
        <p:txBody>
          <a:bodyPr>
            <a:normAutofit fontScale="92500" lnSpcReduction="20000"/>
          </a:bodyPr>
          <a:lstStyle/>
          <a:p>
            <a:pPr algn="ctr"/>
            <a:r>
              <a:rPr lang="en-US" sz="2000" dirty="0">
                <a:solidFill>
                  <a:schemeClr val="bg2">
                    <a:lumMod val="40000"/>
                    <a:lumOff val="60000"/>
                  </a:schemeClr>
                </a:solidFill>
              </a:rPr>
              <a:t>From the GENDER_VARIABLE pie chart</a:t>
            </a:r>
          </a:p>
          <a:p>
            <a:pPr algn="ctr"/>
            <a:r>
              <a:rPr lang="en-US" sz="2000" dirty="0">
                <a:solidFill>
                  <a:schemeClr val="bg2">
                    <a:lumMod val="40000"/>
                    <a:lumOff val="60000"/>
                  </a:schemeClr>
                </a:solidFill>
              </a:rPr>
              <a:t>we can infer that almost 66% of</a:t>
            </a:r>
          </a:p>
          <a:p>
            <a:pPr algn="ctr"/>
            <a:r>
              <a:rPr lang="en-US" sz="2000" dirty="0">
                <a:solidFill>
                  <a:schemeClr val="bg2">
                    <a:lumMod val="40000"/>
                    <a:lumOff val="60000"/>
                  </a:schemeClr>
                </a:solidFill>
              </a:rPr>
              <a:t>the clients are female and 34% of the</a:t>
            </a:r>
          </a:p>
          <a:p>
            <a:pPr algn="ctr"/>
            <a:r>
              <a:rPr lang="en-US" sz="2000" dirty="0">
                <a:solidFill>
                  <a:schemeClr val="bg2">
                    <a:lumMod val="40000"/>
                    <a:lumOff val="60000"/>
                  </a:schemeClr>
                </a:solidFill>
              </a:rPr>
              <a:t>clients are Male</a:t>
            </a:r>
          </a:p>
          <a:p>
            <a:pPr algn="ctr"/>
            <a:r>
              <a:rPr lang="en-US" sz="2000" dirty="0">
                <a:solidFill>
                  <a:schemeClr val="bg2">
                    <a:lumMod val="40000"/>
                    <a:lumOff val="60000"/>
                  </a:schemeClr>
                </a:solidFill>
              </a:rPr>
              <a:t>The 2 of the applicants have gender as XNA</a:t>
            </a:r>
          </a:p>
          <a:p>
            <a:pPr algn="ctr"/>
            <a:r>
              <a:rPr lang="en-US" sz="2000" dirty="0">
                <a:solidFill>
                  <a:schemeClr val="bg2">
                    <a:lumMod val="40000"/>
                    <a:lumOff val="60000"/>
                  </a:schemeClr>
                </a:solidFill>
              </a:rPr>
              <a:t>which can be ignored</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148188"/>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endParaRPr lang="en-IN" dirty="0"/>
          </a:p>
        </p:txBody>
      </p:sp>
      <p:graphicFrame>
        <p:nvGraphicFramePr>
          <p:cNvPr id="2" name="Chart 1">
            <a:extLst>
              <a:ext uri="{FF2B5EF4-FFF2-40B4-BE49-F238E27FC236}">
                <a16:creationId xmlns:a16="http://schemas.microsoft.com/office/drawing/2014/main" id="{50516E66-9A80-1FD0-9F0B-6138F7E9FDB1}"/>
              </a:ext>
            </a:extLst>
          </p:cNvPr>
          <p:cNvGraphicFramePr>
            <a:graphicFrameLocks/>
          </p:cNvGraphicFramePr>
          <p:nvPr>
            <p:extLst>
              <p:ext uri="{D42A27DB-BD31-4B8C-83A1-F6EECF244321}">
                <p14:modId xmlns:p14="http://schemas.microsoft.com/office/powerpoint/2010/main" val="3113623519"/>
              </p:ext>
            </p:extLst>
          </p:nvPr>
        </p:nvGraphicFramePr>
        <p:xfrm>
          <a:off x="6746033" y="1443414"/>
          <a:ext cx="4687077" cy="4360227"/>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6D2A06DC-2E06-9DEB-81F0-6B1E47285C86}"/>
              </a:ext>
            </a:extLst>
          </p:cNvPr>
          <p:cNvPicPr>
            <a:picLocks noChangeAspect="1"/>
          </p:cNvPicPr>
          <p:nvPr/>
        </p:nvPicPr>
        <p:blipFill>
          <a:blip r:embed="rId3"/>
          <a:stretch>
            <a:fillRect/>
          </a:stretch>
        </p:blipFill>
        <p:spPr>
          <a:xfrm>
            <a:off x="578123" y="1368770"/>
            <a:ext cx="5517877" cy="1511924"/>
          </a:xfrm>
          <a:prstGeom prst="rect">
            <a:avLst/>
          </a:prstGeom>
        </p:spPr>
      </p:pic>
      <p:grpSp>
        <p:nvGrpSpPr>
          <p:cNvPr id="8" name="Group 7">
            <a:extLst>
              <a:ext uri="{FF2B5EF4-FFF2-40B4-BE49-F238E27FC236}">
                <a16:creationId xmlns:a16="http://schemas.microsoft.com/office/drawing/2014/main" id="{9F94984A-F917-A59E-32F4-208B5DE57583}"/>
              </a:ext>
            </a:extLst>
          </p:cNvPr>
          <p:cNvGrpSpPr/>
          <p:nvPr/>
        </p:nvGrpSpPr>
        <p:grpSpPr>
          <a:xfrm>
            <a:off x="12092488" y="112070"/>
            <a:ext cx="112320" cy="360"/>
            <a:chOff x="12092488" y="112070"/>
            <a:chExt cx="112320" cy="36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71EEDC5-3051-57E2-C585-5FDF454CEFE3}"/>
                    </a:ext>
                  </a:extLst>
                </p14:cNvPr>
                <p14:cNvContentPartPr/>
                <p14:nvPr/>
              </p14:nvContentPartPr>
              <p14:xfrm>
                <a:off x="12092488" y="112070"/>
                <a:ext cx="92520" cy="360"/>
              </p14:xfrm>
            </p:contentPart>
          </mc:Choice>
          <mc:Fallback>
            <p:pic>
              <p:nvPicPr>
                <p:cNvPr id="3" name="Ink 2">
                  <a:extLst>
                    <a:ext uri="{FF2B5EF4-FFF2-40B4-BE49-F238E27FC236}">
                      <a16:creationId xmlns:a16="http://schemas.microsoft.com/office/drawing/2014/main" id="{171EEDC5-3051-57E2-C585-5FDF454CEFE3}"/>
                    </a:ext>
                  </a:extLst>
                </p:cNvPr>
                <p:cNvPicPr/>
                <p:nvPr/>
              </p:nvPicPr>
              <p:blipFill>
                <a:blip r:embed="rId5"/>
                <a:stretch>
                  <a:fillRect/>
                </a:stretch>
              </p:blipFill>
              <p:spPr>
                <a:xfrm>
                  <a:off x="12086368" y="105950"/>
                  <a:ext cx="1047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25562EBF-20E8-81A4-50AE-D2F6E1FBC650}"/>
                    </a:ext>
                  </a:extLst>
                </p14:cNvPr>
                <p14:cNvContentPartPr/>
                <p14:nvPr/>
              </p14:nvContentPartPr>
              <p14:xfrm>
                <a:off x="12195088" y="112070"/>
                <a:ext cx="9720" cy="360"/>
              </p14:xfrm>
            </p:contentPart>
          </mc:Choice>
          <mc:Fallback>
            <p:pic>
              <p:nvPicPr>
                <p:cNvPr id="7" name="Ink 6">
                  <a:extLst>
                    <a:ext uri="{FF2B5EF4-FFF2-40B4-BE49-F238E27FC236}">
                      <a16:creationId xmlns:a16="http://schemas.microsoft.com/office/drawing/2014/main" id="{25562EBF-20E8-81A4-50AE-D2F6E1FBC650}"/>
                    </a:ext>
                  </a:extLst>
                </p:cNvPr>
                <p:cNvPicPr/>
                <p:nvPr/>
              </p:nvPicPr>
              <p:blipFill>
                <a:blip r:embed="rId7"/>
                <a:stretch>
                  <a:fillRect/>
                </a:stretch>
              </p:blipFill>
              <p:spPr>
                <a:xfrm>
                  <a:off x="12188968" y="105950"/>
                  <a:ext cx="21960" cy="12600"/>
                </a:xfrm>
                <a:prstGeom prst="rect">
                  <a:avLst/>
                </a:prstGeom>
              </p:spPr>
            </p:pic>
          </mc:Fallback>
        </mc:AlternateContent>
      </p:grpSp>
    </p:spTree>
    <p:extLst>
      <p:ext uri="{BB962C8B-B14F-4D97-AF65-F5344CB8AC3E}">
        <p14:creationId xmlns:p14="http://schemas.microsoft.com/office/powerpoint/2010/main" val="1500447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AB427552-772B-4EEC-898E-3CC9DB928651}"/>
              </a:ext>
            </a:extLst>
          </p:cNvPr>
          <p:cNvSpPr txBox="1">
            <a:spLocks/>
          </p:cNvSpPr>
          <p:nvPr/>
        </p:nvSpPr>
        <p:spPr>
          <a:xfrm>
            <a:off x="0" y="148188"/>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endParaRPr lang="en-IN" dirty="0"/>
          </a:p>
        </p:txBody>
      </p:sp>
      <p:pic>
        <p:nvPicPr>
          <p:cNvPr id="6" name="Picture 5">
            <a:extLst>
              <a:ext uri="{FF2B5EF4-FFF2-40B4-BE49-F238E27FC236}">
                <a16:creationId xmlns:a16="http://schemas.microsoft.com/office/drawing/2014/main" id="{BBD8A92C-4104-C687-C49C-BCBBABE41938}"/>
              </a:ext>
            </a:extLst>
          </p:cNvPr>
          <p:cNvPicPr>
            <a:picLocks noChangeAspect="1"/>
          </p:cNvPicPr>
          <p:nvPr/>
        </p:nvPicPr>
        <p:blipFill>
          <a:blip r:embed="rId2"/>
          <a:stretch>
            <a:fillRect/>
          </a:stretch>
        </p:blipFill>
        <p:spPr>
          <a:xfrm>
            <a:off x="288138" y="3082724"/>
            <a:ext cx="9285069" cy="3627088"/>
          </a:xfrm>
          <a:prstGeom prst="rect">
            <a:avLst/>
          </a:prstGeom>
        </p:spPr>
      </p:pic>
      <p:pic>
        <p:nvPicPr>
          <p:cNvPr id="10" name="Picture 9">
            <a:extLst>
              <a:ext uri="{FF2B5EF4-FFF2-40B4-BE49-F238E27FC236}">
                <a16:creationId xmlns:a16="http://schemas.microsoft.com/office/drawing/2014/main" id="{8F41403D-8FE9-A7D8-7A7B-1CBF28D31B6C}"/>
              </a:ext>
            </a:extLst>
          </p:cNvPr>
          <p:cNvPicPr>
            <a:picLocks noChangeAspect="1"/>
          </p:cNvPicPr>
          <p:nvPr/>
        </p:nvPicPr>
        <p:blipFill>
          <a:blip r:embed="rId3"/>
          <a:stretch>
            <a:fillRect/>
          </a:stretch>
        </p:blipFill>
        <p:spPr>
          <a:xfrm>
            <a:off x="400841" y="930132"/>
            <a:ext cx="6876850" cy="1841060"/>
          </a:xfrm>
          <a:prstGeom prst="rect">
            <a:avLst/>
          </a:prstGeom>
        </p:spPr>
      </p:pic>
    </p:spTree>
    <p:extLst>
      <p:ext uri="{BB962C8B-B14F-4D97-AF65-F5344CB8AC3E}">
        <p14:creationId xmlns:p14="http://schemas.microsoft.com/office/powerpoint/2010/main" val="2036284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7389846" y="2232017"/>
            <a:ext cx="4528116" cy="3272567"/>
          </a:xfrm>
        </p:spPr>
        <p:txBody>
          <a:bodyPr>
            <a:normAutofit/>
          </a:bodyPr>
          <a:lstStyle/>
          <a:p>
            <a:pPr algn="ctr"/>
            <a:r>
              <a:rPr lang="en-US" sz="2000" dirty="0">
                <a:solidFill>
                  <a:schemeClr val="bg2">
                    <a:lumMod val="40000"/>
                    <a:lumOff val="60000"/>
                  </a:schemeClr>
                </a:solidFill>
              </a:rPr>
              <a:t>From the bar graphs of count and percentage the bank can target those groups who do not have their own apartment i.e. the bank may consider the People living in Co op apartment, Municipal Apartment,</a:t>
            </a:r>
          </a:p>
          <a:p>
            <a:pPr algn="ctr"/>
            <a:r>
              <a:rPr lang="en-US" sz="2000" dirty="0">
                <a:solidFill>
                  <a:schemeClr val="bg2">
                    <a:lumMod val="40000"/>
                    <a:lumOff val="60000"/>
                  </a:schemeClr>
                </a:solidFill>
              </a:rPr>
              <a:t>Rented Apartment and people living with their parents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65314"/>
            <a:ext cx="12192000" cy="802433"/>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NAME_HOUSING_TYPE</a:t>
            </a:r>
          </a:p>
        </p:txBody>
      </p:sp>
      <p:pic>
        <p:nvPicPr>
          <p:cNvPr id="6" name="Picture 5">
            <a:extLst>
              <a:ext uri="{FF2B5EF4-FFF2-40B4-BE49-F238E27FC236}">
                <a16:creationId xmlns:a16="http://schemas.microsoft.com/office/drawing/2014/main" id="{1BFC985F-C915-BD05-EFBB-57DA512A5063}"/>
              </a:ext>
            </a:extLst>
          </p:cNvPr>
          <p:cNvPicPr>
            <a:picLocks noChangeAspect="1"/>
          </p:cNvPicPr>
          <p:nvPr/>
        </p:nvPicPr>
        <p:blipFill>
          <a:blip r:embed="rId2"/>
          <a:stretch>
            <a:fillRect/>
          </a:stretch>
        </p:blipFill>
        <p:spPr>
          <a:xfrm>
            <a:off x="274039" y="3351690"/>
            <a:ext cx="6798565" cy="3272567"/>
          </a:xfrm>
          <a:prstGeom prst="rect">
            <a:avLst/>
          </a:prstGeom>
        </p:spPr>
      </p:pic>
      <p:pic>
        <p:nvPicPr>
          <p:cNvPr id="10" name="Picture 9">
            <a:extLst>
              <a:ext uri="{FF2B5EF4-FFF2-40B4-BE49-F238E27FC236}">
                <a16:creationId xmlns:a16="http://schemas.microsoft.com/office/drawing/2014/main" id="{8CC4E4A6-533B-C0D3-76DD-B55F16DFCEB0}"/>
              </a:ext>
            </a:extLst>
          </p:cNvPr>
          <p:cNvPicPr>
            <a:picLocks noChangeAspect="1"/>
          </p:cNvPicPr>
          <p:nvPr/>
        </p:nvPicPr>
        <p:blipFill>
          <a:blip r:embed="rId3"/>
          <a:stretch>
            <a:fillRect/>
          </a:stretch>
        </p:blipFill>
        <p:spPr>
          <a:xfrm>
            <a:off x="719941" y="975062"/>
            <a:ext cx="5100369" cy="2160023"/>
          </a:xfrm>
          <a:prstGeom prst="rect">
            <a:avLst/>
          </a:prstGeom>
        </p:spPr>
      </p:pic>
    </p:spTree>
    <p:extLst>
      <p:ext uri="{BB962C8B-B14F-4D97-AF65-F5344CB8AC3E}">
        <p14:creationId xmlns:p14="http://schemas.microsoft.com/office/powerpoint/2010/main" val="4072303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8490858" y="5001208"/>
            <a:ext cx="3533561" cy="1313823"/>
          </a:xfrm>
        </p:spPr>
        <p:txBody>
          <a:bodyPr>
            <a:normAutofit/>
          </a:bodyPr>
          <a:lstStyle/>
          <a:p>
            <a:pPr algn="just"/>
            <a:r>
              <a:rPr lang="en-US" sz="2000" dirty="0">
                <a:solidFill>
                  <a:schemeClr val="bg2">
                    <a:lumMod val="40000"/>
                    <a:lumOff val="60000"/>
                  </a:schemeClr>
                </a:solidFill>
              </a:rPr>
              <a:t>From the adjacent bar plot we can infer that most of the applicants belong to the Age Group ’31-40’</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AGE GROUP</a:t>
            </a:r>
          </a:p>
        </p:txBody>
      </p:sp>
      <p:pic>
        <p:nvPicPr>
          <p:cNvPr id="6" name="Picture 5">
            <a:extLst>
              <a:ext uri="{FF2B5EF4-FFF2-40B4-BE49-F238E27FC236}">
                <a16:creationId xmlns:a16="http://schemas.microsoft.com/office/drawing/2014/main" id="{2597AF0E-1FB1-C7E3-13AB-E072DB5EB244}"/>
              </a:ext>
            </a:extLst>
          </p:cNvPr>
          <p:cNvPicPr>
            <a:picLocks noChangeAspect="1"/>
          </p:cNvPicPr>
          <p:nvPr/>
        </p:nvPicPr>
        <p:blipFill>
          <a:blip r:embed="rId2"/>
          <a:stretch>
            <a:fillRect/>
          </a:stretch>
        </p:blipFill>
        <p:spPr>
          <a:xfrm>
            <a:off x="98283" y="2043404"/>
            <a:ext cx="8113529" cy="4685069"/>
          </a:xfrm>
          <a:prstGeom prst="rect">
            <a:avLst/>
          </a:prstGeom>
        </p:spPr>
      </p:pic>
      <p:pic>
        <p:nvPicPr>
          <p:cNvPr id="10" name="Picture 9">
            <a:extLst>
              <a:ext uri="{FF2B5EF4-FFF2-40B4-BE49-F238E27FC236}">
                <a16:creationId xmlns:a16="http://schemas.microsoft.com/office/drawing/2014/main" id="{096062B9-8EDF-5672-1D55-2B7D82D9464B}"/>
              </a:ext>
            </a:extLst>
          </p:cNvPr>
          <p:cNvPicPr>
            <a:picLocks noChangeAspect="1"/>
          </p:cNvPicPr>
          <p:nvPr/>
        </p:nvPicPr>
        <p:blipFill>
          <a:blip r:embed="rId3"/>
          <a:stretch>
            <a:fillRect/>
          </a:stretch>
        </p:blipFill>
        <p:spPr>
          <a:xfrm>
            <a:off x="8421559" y="2447054"/>
            <a:ext cx="3672158" cy="1678857"/>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2523AAA-E672-BB3C-78C0-6068E48FF818}"/>
                  </a:ext>
                </a:extLst>
              </p14:cNvPr>
              <p14:cNvContentPartPr/>
              <p14:nvPr/>
            </p14:nvContentPartPr>
            <p14:xfrm>
              <a:off x="12008248" y="195590"/>
              <a:ext cx="158040" cy="360"/>
            </p14:xfrm>
          </p:contentPart>
        </mc:Choice>
        <mc:Fallback>
          <p:pic>
            <p:nvPicPr>
              <p:cNvPr id="2" name="Ink 1">
                <a:extLst>
                  <a:ext uri="{FF2B5EF4-FFF2-40B4-BE49-F238E27FC236}">
                    <a16:creationId xmlns:a16="http://schemas.microsoft.com/office/drawing/2014/main" id="{E2523AAA-E672-BB3C-78C0-6068E48FF818}"/>
                  </a:ext>
                </a:extLst>
              </p:cNvPr>
              <p:cNvPicPr/>
              <p:nvPr/>
            </p:nvPicPr>
            <p:blipFill>
              <a:blip r:embed="rId5"/>
              <a:stretch>
                <a:fillRect/>
              </a:stretch>
            </p:blipFill>
            <p:spPr>
              <a:xfrm>
                <a:off x="12002128" y="189470"/>
                <a:ext cx="170280" cy="12600"/>
              </a:xfrm>
              <a:prstGeom prst="rect">
                <a:avLst/>
              </a:prstGeom>
            </p:spPr>
          </p:pic>
        </mc:Fallback>
      </mc:AlternateContent>
    </p:spTree>
    <p:extLst>
      <p:ext uri="{BB962C8B-B14F-4D97-AF65-F5344CB8AC3E}">
        <p14:creationId xmlns:p14="http://schemas.microsoft.com/office/powerpoint/2010/main" val="4103558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6830008" y="3890864"/>
            <a:ext cx="3533561" cy="2136711"/>
          </a:xfrm>
        </p:spPr>
        <p:txBody>
          <a:bodyPr>
            <a:normAutofit fontScale="92500" lnSpcReduction="20000"/>
          </a:bodyPr>
          <a:lstStyle/>
          <a:p>
            <a:pPr algn="just"/>
            <a:r>
              <a:rPr lang="en-US" sz="2000" dirty="0">
                <a:solidFill>
                  <a:schemeClr val="bg2">
                    <a:lumMod val="40000"/>
                    <a:lumOff val="60000"/>
                  </a:schemeClr>
                </a:solidFill>
              </a:rPr>
              <a:t>From the adjacent Bar plot we can infer that clients/applicants in the Age Group ’31-40’ are having the highest number when it comes to doing/returning Payment to Banks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AGE GROUP</a:t>
            </a:r>
          </a:p>
        </p:txBody>
      </p:sp>
      <p:pic>
        <p:nvPicPr>
          <p:cNvPr id="7" name="Picture 6">
            <a:extLst>
              <a:ext uri="{FF2B5EF4-FFF2-40B4-BE49-F238E27FC236}">
                <a16:creationId xmlns:a16="http://schemas.microsoft.com/office/drawing/2014/main" id="{093274D7-E393-6F95-4E4E-AA5AFAA68C0B}"/>
              </a:ext>
            </a:extLst>
          </p:cNvPr>
          <p:cNvPicPr>
            <a:picLocks noChangeAspect="1"/>
          </p:cNvPicPr>
          <p:nvPr/>
        </p:nvPicPr>
        <p:blipFill>
          <a:blip r:embed="rId2"/>
          <a:stretch>
            <a:fillRect/>
          </a:stretch>
        </p:blipFill>
        <p:spPr>
          <a:xfrm>
            <a:off x="129489" y="2071396"/>
            <a:ext cx="6411270" cy="4608295"/>
          </a:xfrm>
          <a:prstGeom prst="rect">
            <a:avLst/>
          </a:prstGeom>
        </p:spPr>
      </p:pic>
      <p:pic>
        <p:nvPicPr>
          <p:cNvPr id="9" name="Picture 8">
            <a:extLst>
              <a:ext uri="{FF2B5EF4-FFF2-40B4-BE49-F238E27FC236}">
                <a16:creationId xmlns:a16="http://schemas.microsoft.com/office/drawing/2014/main" id="{08E2A04D-88E5-F606-BD1E-51D95F199A5A}"/>
              </a:ext>
            </a:extLst>
          </p:cNvPr>
          <p:cNvPicPr>
            <a:picLocks noChangeAspect="1"/>
          </p:cNvPicPr>
          <p:nvPr/>
        </p:nvPicPr>
        <p:blipFill>
          <a:blip r:embed="rId3"/>
          <a:stretch>
            <a:fillRect/>
          </a:stretch>
        </p:blipFill>
        <p:spPr>
          <a:xfrm>
            <a:off x="6830008" y="1670801"/>
            <a:ext cx="5150498" cy="1809547"/>
          </a:xfrm>
          <a:prstGeom prst="rect">
            <a:avLst/>
          </a:prstGeom>
        </p:spPr>
      </p:pic>
    </p:spTree>
    <p:extLst>
      <p:ext uri="{BB962C8B-B14F-4D97-AF65-F5344CB8AC3E}">
        <p14:creationId xmlns:p14="http://schemas.microsoft.com/office/powerpoint/2010/main" val="149425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5BBA7-7B77-474D-9711-3A6F27DA287F}"/>
              </a:ext>
            </a:extLst>
          </p:cNvPr>
          <p:cNvSpPr>
            <a:spLocks noGrp="1"/>
          </p:cNvSpPr>
          <p:nvPr>
            <p:ph type="body" sz="half" idx="2"/>
          </p:nvPr>
        </p:nvSpPr>
        <p:spPr>
          <a:xfrm>
            <a:off x="363893" y="645840"/>
            <a:ext cx="11075438" cy="1005678"/>
          </a:xfrm>
        </p:spPr>
        <p:txBody>
          <a:bodyPr>
            <a:normAutofit fontScale="85000" lnSpcReduction="10000"/>
          </a:bodyPr>
          <a:lstStyle/>
          <a:p>
            <a:r>
              <a:rPr lang="en-US" sz="2000" dirty="0">
                <a:solidFill>
                  <a:schemeClr val="bg2">
                    <a:lumMod val="40000"/>
                    <a:lumOff val="60000"/>
                  </a:schemeClr>
                </a:solidFill>
              </a:rPr>
              <a:t>Firstly the percentage of null values needs to be analyzed and those columns that have more than 50% of the null data have to be dropped And those columns with less than 50% of the null data have to be replaced with mean or median or the highest occurring categorical variables</a:t>
            </a:r>
            <a:endParaRPr lang="en-US" sz="2000" b="1" dirty="0">
              <a:solidFill>
                <a:schemeClr val="bg2">
                  <a:lumMod val="40000"/>
                  <a:lumOff val="60000"/>
                </a:schemeClr>
              </a:solidFill>
            </a:endParaRPr>
          </a:p>
        </p:txBody>
      </p:sp>
      <p:sp>
        <p:nvSpPr>
          <p:cNvPr id="5" name="Subtitle 2">
            <a:extLst>
              <a:ext uri="{FF2B5EF4-FFF2-40B4-BE49-F238E27FC236}">
                <a16:creationId xmlns:a16="http://schemas.microsoft.com/office/drawing/2014/main" id="{0CA8CCCB-36A1-471D-B1FD-3CDA74483B29}"/>
              </a:ext>
            </a:extLst>
          </p:cNvPr>
          <p:cNvSpPr txBox="1">
            <a:spLocks/>
          </p:cNvSpPr>
          <p:nvPr/>
        </p:nvSpPr>
        <p:spPr>
          <a:xfrm>
            <a:off x="0" y="87732"/>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NULL values</a:t>
            </a:r>
            <a:endParaRPr lang="en-IN" dirty="0"/>
          </a:p>
        </p:txBody>
      </p:sp>
      <p:graphicFrame>
        <p:nvGraphicFramePr>
          <p:cNvPr id="2" name="Table 1">
            <a:extLst>
              <a:ext uri="{FF2B5EF4-FFF2-40B4-BE49-F238E27FC236}">
                <a16:creationId xmlns:a16="http://schemas.microsoft.com/office/drawing/2014/main" id="{CABADB9F-45E2-34C5-1D29-8124EB756225}"/>
              </a:ext>
            </a:extLst>
          </p:cNvPr>
          <p:cNvGraphicFramePr>
            <a:graphicFrameLocks noGrp="1"/>
          </p:cNvGraphicFramePr>
          <p:nvPr>
            <p:extLst>
              <p:ext uri="{D42A27DB-BD31-4B8C-83A1-F6EECF244321}">
                <p14:modId xmlns:p14="http://schemas.microsoft.com/office/powerpoint/2010/main" val="3893091226"/>
              </p:ext>
            </p:extLst>
          </p:nvPr>
        </p:nvGraphicFramePr>
        <p:xfrm>
          <a:off x="2996357" y="1760713"/>
          <a:ext cx="5307887" cy="4944240"/>
        </p:xfrm>
        <a:graphic>
          <a:graphicData uri="http://schemas.openxmlformats.org/drawingml/2006/table">
            <a:tbl>
              <a:tblPr>
                <a:tableStyleId>{5C22544A-7EE6-4342-B048-85BDC9FD1C3A}</a:tableStyleId>
              </a:tblPr>
              <a:tblGrid>
                <a:gridCol w="2415229">
                  <a:extLst>
                    <a:ext uri="{9D8B030D-6E8A-4147-A177-3AD203B41FA5}">
                      <a16:colId xmlns:a16="http://schemas.microsoft.com/office/drawing/2014/main" val="1248159275"/>
                    </a:ext>
                  </a:extLst>
                </a:gridCol>
                <a:gridCol w="1685043">
                  <a:extLst>
                    <a:ext uri="{9D8B030D-6E8A-4147-A177-3AD203B41FA5}">
                      <a16:colId xmlns:a16="http://schemas.microsoft.com/office/drawing/2014/main" val="3955632077"/>
                    </a:ext>
                  </a:extLst>
                </a:gridCol>
                <a:gridCol w="1207615">
                  <a:extLst>
                    <a:ext uri="{9D8B030D-6E8A-4147-A177-3AD203B41FA5}">
                      <a16:colId xmlns:a16="http://schemas.microsoft.com/office/drawing/2014/main" val="3425172751"/>
                    </a:ext>
                  </a:extLst>
                </a:gridCol>
              </a:tblGrid>
              <a:tr h="117720">
                <a:tc>
                  <a:txBody>
                    <a:bodyPr/>
                    <a:lstStyle/>
                    <a:p>
                      <a:pPr algn="l" fontAlgn="b"/>
                      <a:r>
                        <a:rPr lang="en-IN" sz="600" u="none" strike="noStrike">
                          <a:effectLst/>
                        </a:rPr>
                        <a:t>Column Name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l" fontAlgn="b"/>
                      <a:r>
                        <a:rPr lang="en-US" sz="600" u="none" strike="noStrike">
                          <a:effectLst/>
                        </a:rPr>
                        <a:t>Total no. of Null values</a:t>
                      </a:r>
                      <a:endParaRPr lang="en-US" sz="600" b="0" i="0" u="none" strike="noStrike">
                        <a:solidFill>
                          <a:srgbClr val="000000"/>
                        </a:solidFill>
                        <a:effectLst/>
                        <a:latin typeface="Calibri" panose="020F0502020204030204" pitchFamily="34" charset="0"/>
                      </a:endParaRPr>
                    </a:p>
                  </a:txBody>
                  <a:tcPr marL="4162" marR="4162" marT="4162" marB="0" anchor="b"/>
                </a:tc>
                <a:tc>
                  <a:txBody>
                    <a:bodyPr/>
                    <a:lstStyle/>
                    <a:p>
                      <a:pPr algn="l" fontAlgn="b"/>
                      <a:r>
                        <a:rPr lang="en-IN" sz="600" u="none" strike="noStrike">
                          <a:effectLst/>
                        </a:rPr>
                        <a:t>% of null values</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1631274313"/>
                  </a:ext>
                </a:extLst>
              </a:tr>
              <a:tr h="117720">
                <a:tc>
                  <a:txBody>
                    <a:bodyPr/>
                    <a:lstStyle/>
                    <a:p>
                      <a:pPr algn="l" fontAlgn="b"/>
                      <a:r>
                        <a:rPr lang="en-IN" sz="600" u="none" strike="noStrike">
                          <a:effectLst/>
                        </a:rPr>
                        <a:t>OWN_CAR_AGE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32950</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65.9</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109420086"/>
                  </a:ext>
                </a:extLst>
              </a:tr>
              <a:tr h="117720">
                <a:tc>
                  <a:txBody>
                    <a:bodyPr/>
                    <a:lstStyle/>
                    <a:p>
                      <a:pPr algn="l" fontAlgn="b"/>
                      <a:r>
                        <a:rPr lang="en-IN" sz="600" u="none" strike="noStrike">
                          <a:effectLst/>
                        </a:rPr>
                        <a:t>EXT_SOURCE_1</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28172</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56.344</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139840448"/>
                  </a:ext>
                </a:extLst>
              </a:tr>
              <a:tr h="117720">
                <a:tc>
                  <a:txBody>
                    <a:bodyPr/>
                    <a:lstStyle/>
                    <a:p>
                      <a:pPr algn="l" fontAlgn="b"/>
                      <a:r>
                        <a:rPr lang="en-IN" sz="600" u="none" strike="noStrike">
                          <a:effectLst/>
                        </a:rPr>
                        <a:t>APARTMENTS_AVG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25385</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50.77</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268329916"/>
                  </a:ext>
                </a:extLst>
              </a:tr>
              <a:tr h="117720">
                <a:tc>
                  <a:txBody>
                    <a:bodyPr/>
                    <a:lstStyle/>
                    <a:p>
                      <a:pPr algn="l" fontAlgn="b"/>
                      <a:r>
                        <a:rPr lang="en-IN" sz="600" u="none" strike="noStrike">
                          <a:effectLst/>
                        </a:rPr>
                        <a:t>BASEMENTAREA_AVG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29199</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58.398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914196663"/>
                  </a:ext>
                </a:extLst>
              </a:tr>
              <a:tr h="117720">
                <a:tc>
                  <a:txBody>
                    <a:bodyPr/>
                    <a:lstStyle/>
                    <a:p>
                      <a:pPr algn="l" fontAlgn="b"/>
                      <a:r>
                        <a:rPr lang="en-IN" sz="600" u="none" strike="noStrike">
                          <a:effectLst/>
                        </a:rPr>
                        <a:t>YEARS_BUILD_AVG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33239</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66.478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260131315"/>
                  </a:ext>
                </a:extLst>
              </a:tr>
              <a:tr h="117720">
                <a:tc>
                  <a:txBody>
                    <a:bodyPr/>
                    <a:lstStyle/>
                    <a:p>
                      <a:pPr algn="l" fontAlgn="b"/>
                      <a:r>
                        <a:rPr lang="en-IN" sz="600" u="none" strike="noStrike">
                          <a:effectLst/>
                        </a:rPr>
                        <a:t>COMMONAREA_AVG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34960</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69.92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4164768637"/>
                  </a:ext>
                </a:extLst>
              </a:tr>
              <a:tr h="117720">
                <a:tc>
                  <a:txBody>
                    <a:bodyPr/>
                    <a:lstStyle/>
                    <a:p>
                      <a:pPr algn="l" fontAlgn="b"/>
                      <a:r>
                        <a:rPr lang="en-IN" sz="600" u="none" strike="noStrike">
                          <a:effectLst/>
                        </a:rPr>
                        <a:t>ELEVATORS_AVG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26651</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53.302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2781079964"/>
                  </a:ext>
                </a:extLst>
              </a:tr>
              <a:tr h="117720">
                <a:tc>
                  <a:txBody>
                    <a:bodyPr/>
                    <a:lstStyle/>
                    <a:p>
                      <a:pPr algn="l" fontAlgn="b"/>
                      <a:r>
                        <a:rPr lang="en-IN" sz="600" u="none" strike="noStrike">
                          <a:effectLst/>
                        </a:rPr>
                        <a:t>ENTRANCES_AVG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25195</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50.39</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2561912142"/>
                  </a:ext>
                </a:extLst>
              </a:tr>
              <a:tr h="117720">
                <a:tc>
                  <a:txBody>
                    <a:bodyPr/>
                    <a:lstStyle/>
                    <a:p>
                      <a:pPr algn="l" fontAlgn="b"/>
                      <a:r>
                        <a:rPr lang="en-IN" sz="600" u="none" strike="noStrike">
                          <a:effectLst/>
                        </a:rPr>
                        <a:t>FLOORSMIN_AVG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33894</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67.788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1882722129"/>
                  </a:ext>
                </a:extLst>
              </a:tr>
              <a:tr h="117720">
                <a:tc>
                  <a:txBody>
                    <a:bodyPr/>
                    <a:lstStyle/>
                    <a:p>
                      <a:pPr algn="l" fontAlgn="b"/>
                      <a:r>
                        <a:rPr lang="en-IN" sz="600" u="none" strike="noStrike">
                          <a:effectLst/>
                        </a:rPr>
                        <a:t>LANDAREA_AVG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29721</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59.442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1309439657"/>
                  </a:ext>
                </a:extLst>
              </a:tr>
              <a:tr h="117720">
                <a:tc>
                  <a:txBody>
                    <a:bodyPr/>
                    <a:lstStyle/>
                    <a:p>
                      <a:pPr algn="l" fontAlgn="b"/>
                      <a:r>
                        <a:rPr lang="en-IN" sz="600" u="none" strike="noStrike">
                          <a:effectLst/>
                        </a:rPr>
                        <a:t>LIVINGAPARTMENTS_AVG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34226</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68.452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1541742188"/>
                  </a:ext>
                </a:extLst>
              </a:tr>
              <a:tr h="117720">
                <a:tc>
                  <a:txBody>
                    <a:bodyPr/>
                    <a:lstStyle/>
                    <a:p>
                      <a:pPr algn="l" fontAlgn="b"/>
                      <a:r>
                        <a:rPr lang="en-IN" sz="600" u="none" strike="noStrike">
                          <a:effectLst/>
                        </a:rPr>
                        <a:t>LIVINGAREA_AVG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25137</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50.274</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2102497858"/>
                  </a:ext>
                </a:extLst>
              </a:tr>
              <a:tr h="117720">
                <a:tc>
                  <a:txBody>
                    <a:bodyPr/>
                    <a:lstStyle/>
                    <a:p>
                      <a:pPr algn="l" fontAlgn="b"/>
                      <a:r>
                        <a:rPr lang="en-IN" sz="600" u="none" strike="noStrike">
                          <a:effectLst/>
                        </a:rPr>
                        <a:t>NONLIVINGAPARTMENTS_AVG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34714</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69.428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1765512151"/>
                  </a:ext>
                </a:extLst>
              </a:tr>
              <a:tr h="117720">
                <a:tc>
                  <a:txBody>
                    <a:bodyPr/>
                    <a:lstStyle/>
                    <a:p>
                      <a:pPr algn="l" fontAlgn="b"/>
                      <a:r>
                        <a:rPr lang="en-IN" sz="600" u="none" strike="noStrike">
                          <a:effectLst/>
                        </a:rPr>
                        <a:t>NONLIVINGAREA_AVG</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27572</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55.144</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2463769239"/>
                  </a:ext>
                </a:extLst>
              </a:tr>
              <a:tr h="117720">
                <a:tc>
                  <a:txBody>
                    <a:bodyPr/>
                    <a:lstStyle/>
                    <a:p>
                      <a:pPr algn="l" fontAlgn="b"/>
                      <a:r>
                        <a:rPr lang="en-IN" sz="600" u="none" strike="noStrike">
                          <a:effectLst/>
                        </a:rPr>
                        <a:t>APARTMENTS_MODE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25385</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50.77</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1203496171"/>
                  </a:ext>
                </a:extLst>
              </a:tr>
              <a:tr h="117720">
                <a:tc>
                  <a:txBody>
                    <a:bodyPr/>
                    <a:lstStyle/>
                    <a:p>
                      <a:pPr algn="l" fontAlgn="b"/>
                      <a:r>
                        <a:rPr lang="en-IN" sz="600" u="none" strike="noStrike">
                          <a:effectLst/>
                        </a:rPr>
                        <a:t>BASEMENTAREA_MODE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29199</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58.398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325760661"/>
                  </a:ext>
                </a:extLst>
              </a:tr>
              <a:tr h="117720">
                <a:tc>
                  <a:txBody>
                    <a:bodyPr/>
                    <a:lstStyle/>
                    <a:p>
                      <a:pPr algn="l" fontAlgn="b"/>
                      <a:r>
                        <a:rPr lang="en-IN" sz="600" u="none" strike="noStrike">
                          <a:effectLst/>
                        </a:rPr>
                        <a:t>YEARS_BUILD_MODE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33239</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66.478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644422620"/>
                  </a:ext>
                </a:extLst>
              </a:tr>
              <a:tr h="117720">
                <a:tc>
                  <a:txBody>
                    <a:bodyPr/>
                    <a:lstStyle/>
                    <a:p>
                      <a:pPr algn="l" fontAlgn="b"/>
                      <a:r>
                        <a:rPr lang="en-IN" sz="600" u="none" strike="noStrike">
                          <a:effectLst/>
                        </a:rPr>
                        <a:t>COMMONAREA_MODE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34960</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69.92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638075746"/>
                  </a:ext>
                </a:extLst>
              </a:tr>
              <a:tr h="117720">
                <a:tc>
                  <a:txBody>
                    <a:bodyPr/>
                    <a:lstStyle/>
                    <a:p>
                      <a:pPr algn="l" fontAlgn="b"/>
                      <a:r>
                        <a:rPr lang="en-IN" sz="600" u="none" strike="noStrike">
                          <a:effectLst/>
                        </a:rPr>
                        <a:t>ELEVATORS_MODE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26651</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53.302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934521216"/>
                  </a:ext>
                </a:extLst>
              </a:tr>
              <a:tr h="117720">
                <a:tc>
                  <a:txBody>
                    <a:bodyPr/>
                    <a:lstStyle/>
                    <a:p>
                      <a:pPr algn="l" fontAlgn="b"/>
                      <a:r>
                        <a:rPr lang="en-IN" sz="600" u="none" strike="noStrike">
                          <a:effectLst/>
                        </a:rPr>
                        <a:t>ENTRANCES_MODE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25195</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50.39</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314519204"/>
                  </a:ext>
                </a:extLst>
              </a:tr>
              <a:tr h="117720">
                <a:tc>
                  <a:txBody>
                    <a:bodyPr/>
                    <a:lstStyle/>
                    <a:p>
                      <a:pPr algn="l" fontAlgn="b"/>
                      <a:r>
                        <a:rPr lang="en-IN" sz="600" u="none" strike="noStrike">
                          <a:effectLst/>
                        </a:rPr>
                        <a:t>FLOORSMIN_MODE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33894</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67.788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756962966"/>
                  </a:ext>
                </a:extLst>
              </a:tr>
              <a:tr h="117720">
                <a:tc>
                  <a:txBody>
                    <a:bodyPr/>
                    <a:lstStyle/>
                    <a:p>
                      <a:pPr algn="l" fontAlgn="b"/>
                      <a:r>
                        <a:rPr lang="en-IN" sz="600" u="none" strike="noStrike">
                          <a:effectLst/>
                        </a:rPr>
                        <a:t>LANDAREA_MODE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29721</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59.442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923468199"/>
                  </a:ext>
                </a:extLst>
              </a:tr>
              <a:tr h="117720">
                <a:tc>
                  <a:txBody>
                    <a:bodyPr/>
                    <a:lstStyle/>
                    <a:p>
                      <a:pPr algn="l" fontAlgn="b"/>
                      <a:r>
                        <a:rPr lang="en-IN" sz="600" u="none" strike="noStrike">
                          <a:effectLst/>
                        </a:rPr>
                        <a:t>LIVINGAPARTMENTS_MODE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34226</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68.452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1693520873"/>
                  </a:ext>
                </a:extLst>
              </a:tr>
              <a:tr h="117720">
                <a:tc>
                  <a:txBody>
                    <a:bodyPr/>
                    <a:lstStyle/>
                    <a:p>
                      <a:pPr algn="l" fontAlgn="b"/>
                      <a:r>
                        <a:rPr lang="en-IN" sz="600" u="none" strike="noStrike">
                          <a:effectLst/>
                        </a:rPr>
                        <a:t>LIVINGAREA_MODE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25137</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50.274</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80297089"/>
                  </a:ext>
                </a:extLst>
              </a:tr>
              <a:tr h="117720">
                <a:tc>
                  <a:txBody>
                    <a:bodyPr/>
                    <a:lstStyle/>
                    <a:p>
                      <a:pPr algn="l" fontAlgn="b"/>
                      <a:r>
                        <a:rPr lang="en-IN" sz="600" u="none" strike="noStrike">
                          <a:effectLst/>
                        </a:rPr>
                        <a:t>NONLIVINGAPARTMENTS_MODE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34714</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69.428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756472037"/>
                  </a:ext>
                </a:extLst>
              </a:tr>
              <a:tr h="117720">
                <a:tc>
                  <a:txBody>
                    <a:bodyPr/>
                    <a:lstStyle/>
                    <a:p>
                      <a:pPr algn="l" fontAlgn="b"/>
                      <a:r>
                        <a:rPr lang="en-IN" sz="600" u="none" strike="noStrike">
                          <a:effectLst/>
                        </a:rPr>
                        <a:t>NONLIVINGAREA_MODE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27572</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55.144</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1735430292"/>
                  </a:ext>
                </a:extLst>
              </a:tr>
              <a:tr h="117720">
                <a:tc>
                  <a:txBody>
                    <a:bodyPr/>
                    <a:lstStyle/>
                    <a:p>
                      <a:pPr algn="l" fontAlgn="b"/>
                      <a:r>
                        <a:rPr lang="en-IN" sz="600" u="none" strike="noStrike">
                          <a:effectLst/>
                        </a:rPr>
                        <a:t>APARTMENTS_MEDI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25385</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50.77</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529791227"/>
                  </a:ext>
                </a:extLst>
              </a:tr>
              <a:tr h="117720">
                <a:tc>
                  <a:txBody>
                    <a:bodyPr/>
                    <a:lstStyle/>
                    <a:p>
                      <a:pPr algn="l" fontAlgn="b"/>
                      <a:r>
                        <a:rPr lang="en-IN" sz="600" u="none" strike="noStrike">
                          <a:effectLst/>
                        </a:rPr>
                        <a:t>BASEMENTAREA_MEDI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29199</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58.398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2368068032"/>
                  </a:ext>
                </a:extLst>
              </a:tr>
              <a:tr h="117720">
                <a:tc>
                  <a:txBody>
                    <a:bodyPr/>
                    <a:lstStyle/>
                    <a:p>
                      <a:pPr algn="l" fontAlgn="b"/>
                      <a:r>
                        <a:rPr lang="en-IN" sz="600" u="none" strike="noStrike">
                          <a:effectLst/>
                        </a:rPr>
                        <a:t>YEARS_BUILD_MEDI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33239</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66.478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062211021"/>
                  </a:ext>
                </a:extLst>
              </a:tr>
              <a:tr h="117720">
                <a:tc>
                  <a:txBody>
                    <a:bodyPr/>
                    <a:lstStyle/>
                    <a:p>
                      <a:pPr algn="l" fontAlgn="b"/>
                      <a:r>
                        <a:rPr lang="en-IN" sz="600" u="none" strike="noStrike">
                          <a:effectLst/>
                        </a:rPr>
                        <a:t>COMMONAREA_MEDI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34960</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69.92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827703571"/>
                  </a:ext>
                </a:extLst>
              </a:tr>
              <a:tr h="117720">
                <a:tc>
                  <a:txBody>
                    <a:bodyPr/>
                    <a:lstStyle/>
                    <a:p>
                      <a:pPr algn="l" fontAlgn="b"/>
                      <a:r>
                        <a:rPr lang="en-IN" sz="600" u="none" strike="noStrike">
                          <a:effectLst/>
                        </a:rPr>
                        <a:t>ELEVATORS_MEDI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26651</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53.302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2504140448"/>
                  </a:ext>
                </a:extLst>
              </a:tr>
              <a:tr h="117720">
                <a:tc>
                  <a:txBody>
                    <a:bodyPr/>
                    <a:lstStyle/>
                    <a:p>
                      <a:pPr algn="l" fontAlgn="b"/>
                      <a:r>
                        <a:rPr lang="en-IN" sz="600" u="none" strike="noStrike">
                          <a:effectLst/>
                        </a:rPr>
                        <a:t>ENTRANCES_MEDI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25195</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50.39</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2415559040"/>
                  </a:ext>
                </a:extLst>
              </a:tr>
              <a:tr h="117720">
                <a:tc>
                  <a:txBody>
                    <a:bodyPr/>
                    <a:lstStyle/>
                    <a:p>
                      <a:pPr algn="l" fontAlgn="b"/>
                      <a:r>
                        <a:rPr lang="en-IN" sz="600" u="none" strike="noStrike">
                          <a:effectLst/>
                        </a:rPr>
                        <a:t>FLOORSMIN_MEDI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33894</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67.788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868948776"/>
                  </a:ext>
                </a:extLst>
              </a:tr>
              <a:tr h="117720">
                <a:tc>
                  <a:txBody>
                    <a:bodyPr/>
                    <a:lstStyle/>
                    <a:p>
                      <a:pPr algn="l" fontAlgn="b"/>
                      <a:r>
                        <a:rPr lang="en-IN" sz="600" u="none" strike="noStrike">
                          <a:effectLst/>
                        </a:rPr>
                        <a:t>LANDAREA_MEDI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29721</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59.442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397756417"/>
                  </a:ext>
                </a:extLst>
              </a:tr>
              <a:tr h="117720">
                <a:tc>
                  <a:txBody>
                    <a:bodyPr/>
                    <a:lstStyle/>
                    <a:p>
                      <a:pPr algn="l" fontAlgn="b"/>
                      <a:r>
                        <a:rPr lang="en-IN" sz="600" u="none" strike="noStrike">
                          <a:effectLst/>
                        </a:rPr>
                        <a:t>LIVINGAPARTMENTS_MEDI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34226</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68.452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588097748"/>
                  </a:ext>
                </a:extLst>
              </a:tr>
              <a:tr h="117720">
                <a:tc>
                  <a:txBody>
                    <a:bodyPr/>
                    <a:lstStyle/>
                    <a:p>
                      <a:pPr algn="l" fontAlgn="b"/>
                      <a:r>
                        <a:rPr lang="en-IN" sz="600" u="none" strike="noStrike">
                          <a:effectLst/>
                        </a:rPr>
                        <a:t>LIVINGAREA_MEDI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25137</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50.274</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136626419"/>
                  </a:ext>
                </a:extLst>
              </a:tr>
              <a:tr h="117720">
                <a:tc>
                  <a:txBody>
                    <a:bodyPr/>
                    <a:lstStyle/>
                    <a:p>
                      <a:pPr algn="l" fontAlgn="b"/>
                      <a:r>
                        <a:rPr lang="en-IN" sz="600" u="none" strike="noStrike">
                          <a:effectLst/>
                        </a:rPr>
                        <a:t>NONLIVINGAPARTMENTS_MEDI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34714</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69.428</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20288908"/>
                  </a:ext>
                </a:extLst>
              </a:tr>
              <a:tr h="117720">
                <a:tc>
                  <a:txBody>
                    <a:bodyPr/>
                    <a:lstStyle/>
                    <a:p>
                      <a:pPr algn="l" fontAlgn="b"/>
                      <a:r>
                        <a:rPr lang="en-IN" sz="600" u="none" strike="noStrike">
                          <a:effectLst/>
                        </a:rPr>
                        <a:t>NONLIVINGAREA_MEDI</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27572</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55.144</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344628978"/>
                  </a:ext>
                </a:extLst>
              </a:tr>
              <a:tr h="117720">
                <a:tc>
                  <a:txBody>
                    <a:bodyPr/>
                    <a:lstStyle/>
                    <a:p>
                      <a:pPr algn="l" fontAlgn="b"/>
                      <a:r>
                        <a:rPr lang="en-IN" sz="600" u="none" strike="noStrike">
                          <a:effectLst/>
                        </a:rPr>
                        <a:t>FONDKAPREMONT_MODE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34191</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68.382</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967260785"/>
                  </a:ext>
                </a:extLst>
              </a:tr>
              <a:tr h="117720">
                <a:tc>
                  <a:txBody>
                    <a:bodyPr/>
                    <a:lstStyle/>
                    <a:p>
                      <a:pPr algn="l" fontAlgn="b"/>
                      <a:r>
                        <a:rPr lang="en-IN" sz="600" u="none" strike="noStrike">
                          <a:effectLst/>
                        </a:rPr>
                        <a:t>HOUSETYPE_MODE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25075</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50.15</a:t>
                      </a:r>
                      <a:endParaRPr lang="en-IN" sz="600" b="0" i="0" u="none" strike="noStrike">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669008663"/>
                  </a:ext>
                </a:extLst>
              </a:tr>
              <a:tr h="117720">
                <a:tc>
                  <a:txBody>
                    <a:bodyPr/>
                    <a:lstStyle/>
                    <a:p>
                      <a:pPr algn="l" fontAlgn="b"/>
                      <a:r>
                        <a:rPr lang="en-IN" sz="600" u="none" strike="noStrike">
                          <a:effectLst/>
                        </a:rPr>
                        <a:t>WALLSMATERIAL_MODE</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a:effectLst/>
                        </a:rPr>
                        <a:t>25459</a:t>
                      </a:r>
                      <a:endParaRPr lang="en-IN" sz="600" b="0" i="0" u="none" strike="noStrike">
                        <a:solidFill>
                          <a:srgbClr val="000000"/>
                        </a:solidFill>
                        <a:effectLst/>
                        <a:latin typeface="Calibri" panose="020F0502020204030204" pitchFamily="34" charset="0"/>
                      </a:endParaRPr>
                    </a:p>
                  </a:txBody>
                  <a:tcPr marL="4162" marR="4162" marT="4162" marB="0" anchor="b"/>
                </a:tc>
                <a:tc>
                  <a:txBody>
                    <a:bodyPr/>
                    <a:lstStyle/>
                    <a:p>
                      <a:pPr algn="r" fontAlgn="b"/>
                      <a:r>
                        <a:rPr lang="en-IN" sz="600" u="none" strike="noStrike" dirty="0">
                          <a:effectLst/>
                        </a:rPr>
                        <a:t>50.918</a:t>
                      </a:r>
                      <a:endParaRPr lang="en-IN" sz="600" b="0" i="0" u="none" strike="noStrike" dirty="0">
                        <a:solidFill>
                          <a:srgbClr val="000000"/>
                        </a:solidFill>
                        <a:effectLst/>
                        <a:latin typeface="Calibri" panose="020F0502020204030204" pitchFamily="34" charset="0"/>
                      </a:endParaRPr>
                    </a:p>
                  </a:txBody>
                  <a:tcPr marL="4162" marR="4162" marT="4162" marB="0" anchor="b"/>
                </a:tc>
                <a:extLst>
                  <a:ext uri="{0D108BD9-81ED-4DB2-BD59-A6C34878D82A}">
                    <a16:rowId xmlns:a16="http://schemas.microsoft.com/office/drawing/2014/main" val="1269406620"/>
                  </a:ext>
                </a:extLst>
              </a:tr>
            </a:tbl>
          </a:graphicData>
        </a:graphic>
      </p:graphicFrame>
    </p:spTree>
    <p:extLst>
      <p:ext uri="{BB962C8B-B14F-4D97-AF65-F5344CB8AC3E}">
        <p14:creationId xmlns:p14="http://schemas.microsoft.com/office/powerpoint/2010/main" val="619767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6941975" y="3984170"/>
            <a:ext cx="3533561" cy="2136711"/>
          </a:xfrm>
        </p:spPr>
        <p:txBody>
          <a:bodyPr>
            <a:normAutofit fontScale="92500" lnSpcReduction="20000"/>
          </a:bodyPr>
          <a:lstStyle/>
          <a:p>
            <a:pPr algn="just"/>
            <a:r>
              <a:rPr lang="en-US" sz="2000" dirty="0">
                <a:solidFill>
                  <a:schemeClr val="bg2">
                    <a:lumMod val="40000"/>
                    <a:lumOff val="60000"/>
                  </a:schemeClr>
                </a:solidFill>
              </a:rPr>
              <a:t>From the adjacent Bar plot we can infer that clients/applicants in the Age Group ’31-40’ are having the highest number when it comes to doing/returning Payment to Banks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AGE GROUP</a:t>
            </a:r>
          </a:p>
        </p:txBody>
      </p:sp>
      <p:pic>
        <p:nvPicPr>
          <p:cNvPr id="6" name="Picture 5">
            <a:extLst>
              <a:ext uri="{FF2B5EF4-FFF2-40B4-BE49-F238E27FC236}">
                <a16:creationId xmlns:a16="http://schemas.microsoft.com/office/drawing/2014/main" id="{09FDB41F-0DB2-C4A0-5B8E-74A1972D5B0C}"/>
              </a:ext>
            </a:extLst>
          </p:cNvPr>
          <p:cNvPicPr>
            <a:picLocks noChangeAspect="1"/>
          </p:cNvPicPr>
          <p:nvPr/>
        </p:nvPicPr>
        <p:blipFill>
          <a:blip r:embed="rId2"/>
          <a:stretch>
            <a:fillRect/>
          </a:stretch>
        </p:blipFill>
        <p:spPr>
          <a:xfrm>
            <a:off x="232896" y="2146041"/>
            <a:ext cx="6366217" cy="4259306"/>
          </a:xfrm>
          <a:prstGeom prst="rect">
            <a:avLst/>
          </a:prstGeom>
        </p:spPr>
      </p:pic>
      <p:pic>
        <p:nvPicPr>
          <p:cNvPr id="10" name="Picture 9">
            <a:extLst>
              <a:ext uri="{FF2B5EF4-FFF2-40B4-BE49-F238E27FC236}">
                <a16:creationId xmlns:a16="http://schemas.microsoft.com/office/drawing/2014/main" id="{AD432C04-9528-0F49-E747-24344552D897}"/>
              </a:ext>
            </a:extLst>
          </p:cNvPr>
          <p:cNvPicPr>
            <a:picLocks noChangeAspect="1"/>
          </p:cNvPicPr>
          <p:nvPr/>
        </p:nvPicPr>
        <p:blipFill>
          <a:blip r:embed="rId3"/>
          <a:stretch>
            <a:fillRect/>
          </a:stretch>
        </p:blipFill>
        <p:spPr>
          <a:xfrm>
            <a:off x="6789828" y="1835284"/>
            <a:ext cx="5169276" cy="1738340"/>
          </a:xfrm>
          <a:prstGeom prst="rect">
            <a:avLst/>
          </a:prstGeom>
        </p:spPr>
      </p:pic>
    </p:spTree>
    <p:extLst>
      <p:ext uri="{BB962C8B-B14F-4D97-AF65-F5344CB8AC3E}">
        <p14:creationId xmlns:p14="http://schemas.microsoft.com/office/powerpoint/2010/main" val="3756018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6941975" y="3984171"/>
            <a:ext cx="4702629" cy="1810140"/>
          </a:xfrm>
        </p:spPr>
        <p:txBody>
          <a:bodyPr>
            <a:normAutofit/>
          </a:bodyPr>
          <a:lstStyle/>
          <a:p>
            <a:pPr algn="just"/>
            <a:r>
              <a:rPr lang="en-US" sz="2000" dirty="0">
                <a:solidFill>
                  <a:schemeClr val="bg2">
                    <a:lumMod val="40000"/>
                    <a:lumOff val="60000"/>
                  </a:schemeClr>
                </a:solidFill>
              </a:rPr>
              <a:t>From the adjacent Bar plot we can infer that clients belonging to ‘Medium’ income range have the highest count when it comes to clients with no payment issues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Client amount credit range</a:t>
            </a:r>
          </a:p>
        </p:txBody>
      </p:sp>
      <p:pic>
        <p:nvPicPr>
          <p:cNvPr id="7" name="Picture 6">
            <a:extLst>
              <a:ext uri="{FF2B5EF4-FFF2-40B4-BE49-F238E27FC236}">
                <a16:creationId xmlns:a16="http://schemas.microsoft.com/office/drawing/2014/main" id="{06E0C269-783B-3871-1029-57B909D62543}"/>
              </a:ext>
            </a:extLst>
          </p:cNvPr>
          <p:cNvPicPr>
            <a:picLocks noChangeAspect="1"/>
          </p:cNvPicPr>
          <p:nvPr/>
        </p:nvPicPr>
        <p:blipFill>
          <a:blip r:embed="rId2"/>
          <a:stretch>
            <a:fillRect/>
          </a:stretch>
        </p:blipFill>
        <p:spPr>
          <a:xfrm>
            <a:off x="245077" y="2099388"/>
            <a:ext cx="6081078" cy="4021493"/>
          </a:xfrm>
          <a:prstGeom prst="rect">
            <a:avLst/>
          </a:prstGeom>
        </p:spPr>
      </p:pic>
      <p:pic>
        <p:nvPicPr>
          <p:cNvPr id="9" name="Picture 8">
            <a:extLst>
              <a:ext uri="{FF2B5EF4-FFF2-40B4-BE49-F238E27FC236}">
                <a16:creationId xmlns:a16="http://schemas.microsoft.com/office/drawing/2014/main" id="{E8FEBFBC-1A13-154B-5F07-BBB491B79FB2}"/>
              </a:ext>
            </a:extLst>
          </p:cNvPr>
          <p:cNvPicPr>
            <a:picLocks noChangeAspect="1"/>
          </p:cNvPicPr>
          <p:nvPr/>
        </p:nvPicPr>
        <p:blipFill>
          <a:blip r:embed="rId3"/>
          <a:stretch>
            <a:fillRect/>
          </a:stretch>
        </p:blipFill>
        <p:spPr>
          <a:xfrm>
            <a:off x="6805950" y="2017848"/>
            <a:ext cx="5169489" cy="130385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16D9326-2108-22AF-DED3-6A9170D30A16}"/>
                  </a:ext>
                </a:extLst>
              </p14:cNvPr>
              <p14:cNvContentPartPr/>
              <p14:nvPr/>
            </p14:nvContentPartPr>
            <p14:xfrm>
              <a:off x="12008248" y="149150"/>
              <a:ext cx="176760" cy="360"/>
            </p14:xfrm>
          </p:contentPart>
        </mc:Choice>
        <mc:Fallback>
          <p:pic>
            <p:nvPicPr>
              <p:cNvPr id="2" name="Ink 1">
                <a:extLst>
                  <a:ext uri="{FF2B5EF4-FFF2-40B4-BE49-F238E27FC236}">
                    <a16:creationId xmlns:a16="http://schemas.microsoft.com/office/drawing/2014/main" id="{C16D9326-2108-22AF-DED3-6A9170D30A16}"/>
                  </a:ext>
                </a:extLst>
              </p:cNvPr>
              <p:cNvPicPr/>
              <p:nvPr/>
            </p:nvPicPr>
            <p:blipFill>
              <a:blip r:embed="rId5"/>
              <a:stretch>
                <a:fillRect/>
              </a:stretch>
            </p:blipFill>
            <p:spPr>
              <a:xfrm>
                <a:off x="12002128" y="143030"/>
                <a:ext cx="189000" cy="12600"/>
              </a:xfrm>
              <a:prstGeom prst="rect">
                <a:avLst/>
              </a:prstGeom>
            </p:spPr>
          </p:pic>
        </mc:Fallback>
      </mc:AlternateContent>
    </p:spTree>
    <p:extLst>
      <p:ext uri="{BB962C8B-B14F-4D97-AF65-F5344CB8AC3E}">
        <p14:creationId xmlns:p14="http://schemas.microsoft.com/office/powerpoint/2010/main" val="3011123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6764076" y="4058815"/>
            <a:ext cx="4647263" cy="1810140"/>
          </a:xfrm>
        </p:spPr>
        <p:txBody>
          <a:bodyPr>
            <a:normAutofit fontScale="92500" lnSpcReduction="20000"/>
          </a:bodyPr>
          <a:lstStyle/>
          <a:p>
            <a:pPr algn="just"/>
            <a:r>
              <a:rPr lang="en-US" sz="2000" dirty="0">
                <a:solidFill>
                  <a:schemeClr val="bg2">
                    <a:lumMod val="40000"/>
                    <a:lumOff val="60000"/>
                  </a:schemeClr>
                </a:solidFill>
              </a:rPr>
              <a:t>From the adjacent Bar plot we can</a:t>
            </a:r>
          </a:p>
          <a:p>
            <a:pPr algn="just"/>
            <a:r>
              <a:rPr lang="en-US" sz="2000" dirty="0">
                <a:solidFill>
                  <a:schemeClr val="bg2">
                    <a:lumMod val="40000"/>
                    <a:lumOff val="60000"/>
                  </a:schemeClr>
                </a:solidFill>
              </a:rPr>
              <a:t>infer that clients belonging to</a:t>
            </a:r>
          </a:p>
          <a:p>
            <a:pPr algn="just"/>
            <a:r>
              <a:rPr lang="en-US" sz="2000" dirty="0">
                <a:solidFill>
                  <a:schemeClr val="bg2">
                    <a:lumMod val="40000"/>
                    <a:lumOff val="60000"/>
                  </a:schemeClr>
                </a:solidFill>
              </a:rPr>
              <a:t>‘Medium’ income range have the</a:t>
            </a:r>
          </a:p>
          <a:p>
            <a:pPr algn="just"/>
            <a:r>
              <a:rPr lang="en-US" sz="2000" dirty="0">
                <a:solidFill>
                  <a:schemeClr val="bg2">
                    <a:lumMod val="40000"/>
                    <a:lumOff val="60000"/>
                  </a:schemeClr>
                </a:solidFill>
              </a:rPr>
              <a:t>highest count when it comes to</a:t>
            </a:r>
          </a:p>
          <a:p>
            <a:pPr algn="just"/>
            <a:r>
              <a:rPr lang="en-US" sz="2000" dirty="0">
                <a:solidFill>
                  <a:schemeClr val="bg2">
                    <a:lumMod val="40000"/>
                    <a:lumOff val="60000"/>
                  </a:schemeClr>
                </a:solidFill>
              </a:rPr>
              <a:t>clients with payment issues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Client amount credit range</a:t>
            </a:r>
          </a:p>
        </p:txBody>
      </p:sp>
      <p:pic>
        <p:nvPicPr>
          <p:cNvPr id="6" name="Picture 5">
            <a:extLst>
              <a:ext uri="{FF2B5EF4-FFF2-40B4-BE49-F238E27FC236}">
                <a16:creationId xmlns:a16="http://schemas.microsoft.com/office/drawing/2014/main" id="{924871AE-DB11-DEC4-A4E3-5DFE185281B2}"/>
              </a:ext>
            </a:extLst>
          </p:cNvPr>
          <p:cNvPicPr>
            <a:picLocks noChangeAspect="1"/>
          </p:cNvPicPr>
          <p:nvPr/>
        </p:nvPicPr>
        <p:blipFill>
          <a:blip r:embed="rId2"/>
          <a:stretch>
            <a:fillRect/>
          </a:stretch>
        </p:blipFill>
        <p:spPr>
          <a:xfrm>
            <a:off x="148742" y="2099388"/>
            <a:ext cx="5766866" cy="4451803"/>
          </a:xfrm>
          <a:prstGeom prst="rect">
            <a:avLst/>
          </a:prstGeom>
        </p:spPr>
      </p:pic>
      <p:pic>
        <p:nvPicPr>
          <p:cNvPr id="10" name="Picture 9">
            <a:extLst>
              <a:ext uri="{FF2B5EF4-FFF2-40B4-BE49-F238E27FC236}">
                <a16:creationId xmlns:a16="http://schemas.microsoft.com/office/drawing/2014/main" id="{2C0405AC-7823-38EA-7A24-216589A06FE3}"/>
              </a:ext>
            </a:extLst>
          </p:cNvPr>
          <p:cNvPicPr>
            <a:picLocks noChangeAspect="1"/>
          </p:cNvPicPr>
          <p:nvPr/>
        </p:nvPicPr>
        <p:blipFill>
          <a:blip r:embed="rId3"/>
          <a:stretch>
            <a:fillRect/>
          </a:stretch>
        </p:blipFill>
        <p:spPr>
          <a:xfrm>
            <a:off x="6350462" y="2099388"/>
            <a:ext cx="5529859" cy="1399592"/>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6B03684-6787-252F-11ED-FF4E6548F11A}"/>
                  </a:ext>
                </a:extLst>
              </p14:cNvPr>
              <p14:cNvContentPartPr/>
              <p14:nvPr/>
            </p14:nvContentPartPr>
            <p14:xfrm>
              <a:off x="12017968" y="176510"/>
              <a:ext cx="176400" cy="19440"/>
            </p14:xfrm>
          </p:contentPart>
        </mc:Choice>
        <mc:Fallback>
          <p:pic>
            <p:nvPicPr>
              <p:cNvPr id="2" name="Ink 1">
                <a:extLst>
                  <a:ext uri="{FF2B5EF4-FFF2-40B4-BE49-F238E27FC236}">
                    <a16:creationId xmlns:a16="http://schemas.microsoft.com/office/drawing/2014/main" id="{96B03684-6787-252F-11ED-FF4E6548F11A}"/>
                  </a:ext>
                </a:extLst>
              </p:cNvPr>
              <p:cNvPicPr/>
              <p:nvPr/>
            </p:nvPicPr>
            <p:blipFill>
              <a:blip r:embed="rId5"/>
              <a:stretch>
                <a:fillRect/>
              </a:stretch>
            </p:blipFill>
            <p:spPr>
              <a:xfrm>
                <a:off x="12011848" y="170390"/>
                <a:ext cx="188640" cy="31680"/>
              </a:xfrm>
              <a:prstGeom prst="rect">
                <a:avLst/>
              </a:prstGeom>
            </p:spPr>
          </p:pic>
        </mc:Fallback>
      </mc:AlternateContent>
    </p:spTree>
    <p:extLst>
      <p:ext uri="{BB962C8B-B14F-4D97-AF65-F5344CB8AC3E}">
        <p14:creationId xmlns:p14="http://schemas.microsoft.com/office/powerpoint/2010/main" val="3416573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279918" y="6055567"/>
            <a:ext cx="11859209" cy="612310"/>
          </a:xfrm>
        </p:spPr>
        <p:txBody>
          <a:bodyPr>
            <a:normAutofit fontScale="92500" lnSpcReduction="20000"/>
          </a:bodyPr>
          <a:lstStyle/>
          <a:p>
            <a:pPr algn="just"/>
            <a:r>
              <a:rPr lang="en-US" sz="2000" dirty="0">
                <a:solidFill>
                  <a:schemeClr val="bg2">
                    <a:lumMod val="40000"/>
                    <a:lumOff val="60000"/>
                  </a:schemeClr>
                </a:solidFill>
              </a:rPr>
              <a:t>From the above bar plot we can infer that clients with </a:t>
            </a:r>
            <a:r>
              <a:rPr lang="en-US" sz="2000" dirty="0" err="1">
                <a:solidFill>
                  <a:schemeClr val="bg2">
                    <a:lumMod val="40000"/>
                    <a:lumOff val="60000"/>
                  </a:schemeClr>
                </a:solidFill>
              </a:rPr>
              <a:t>occupation_type</a:t>
            </a:r>
            <a:r>
              <a:rPr lang="en-US" sz="2000" dirty="0">
                <a:solidFill>
                  <a:schemeClr val="bg2">
                    <a:lumMod val="40000"/>
                    <a:lumOff val="60000"/>
                  </a:schemeClr>
                </a:solidFill>
              </a:rPr>
              <a:t> ‘Laborers’ have the highest number of count when it comes to clients with no payment issues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OCCUPATION_TYPE</a:t>
            </a:r>
          </a:p>
        </p:txBody>
      </p:sp>
      <p:pic>
        <p:nvPicPr>
          <p:cNvPr id="7" name="Picture 6">
            <a:extLst>
              <a:ext uri="{FF2B5EF4-FFF2-40B4-BE49-F238E27FC236}">
                <a16:creationId xmlns:a16="http://schemas.microsoft.com/office/drawing/2014/main" id="{D141ED00-EF2F-79C7-52FC-D1D819A26212}"/>
              </a:ext>
            </a:extLst>
          </p:cNvPr>
          <p:cNvPicPr>
            <a:picLocks noChangeAspect="1"/>
          </p:cNvPicPr>
          <p:nvPr/>
        </p:nvPicPr>
        <p:blipFill>
          <a:blip r:embed="rId2"/>
          <a:stretch>
            <a:fillRect/>
          </a:stretch>
        </p:blipFill>
        <p:spPr>
          <a:xfrm>
            <a:off x="4270513" y="2192694"/>
            <a:ext cx="7803300" cy="3425413"/>
          </a:xfrm>
          <a:prstGeom prst="rect">
            <a:avLst/>
          </a:prstGeom>
        </p:spPr>
      </p:pic>
      <p:pic>
        <p:nvPicPr>
          <p:cNvPr id="9" name="Picture 8">
            <a:extLst>
              <a:ext uri="{FF2B5EF4-FFF2-40B4-BE49-F238E27FC236}">
                <a16:creationId xmlns:a16="http://schemas.microsoft.com/office/drawing/2014/main" id="{45A492A9-E82F-4564-15C3-EF38E16E39B5}"/>
              </a:ext>
            </a:extLst>
          </p:cNvPr>
          <p:cNvPicPr>
            <a:picLocks noChangeAspect="1"/>
          </p:cNvPicPr>
          <p:nvPr/>
        </p:nvPicPr>
        <p:blipFill>
          <a:blip r:embed="rId3"/>
          <a:stretch>
            <a:fillRect/>
          </a:stretch>
        </p:blipFill>
        <p:spPr>
          <a:xfrm>
            <a:off x="118187" y="1512403"/>
            <a:ext cx="3984171" cy="4225924"/>
          </a:xfrm>
          <a:prstGeom prst="rect">
            <a:avLst/>
          </a:prstGeom>
        </p:spPr>
      </p:pic>
    </p:spTree>
    <p:extLst>
      <p:ext uri="{BB962C8B-B14F-4D97-AF65-F5344CB8AC3E}">
        <p14:creationId xmlns:p14="http://schemas.microsoft.com/office/powerpoint/2010/main" val="185798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279918" y="5971592"/>
            <a:ext cx="11859209" cy="696285"/>
          </a:xfrm>
        </p:spPr>
        <p:txBody>
          <a:bodyPr>
            <a:normAutofit lnSpcReduction="10000"/>
          </a:bodyPr>
          <a:lstStyle/>
          <a:p>
            <a:pPr algn="just"/>
            <a:r>
              <a:rPr lang="en-US" sz="2000" dirty="0">
                <a:solidFill>
                  <a:schemeClr val="bg2">
                    <a:lumMod val="40000"/>
                    <a:lumOff val="60000"/>
                  </a:schemeClr>
                </a:solidFill>
              </a:rPr>
              <a:t>From the above bar plot we can infer that clients with </a:t>
            </a:r>
            <a:r>
              <a:rPr lang="en-US" sz="2000" dirty="0" err="1">
                <a:solidFill>
                  <a:schemeClr val="bg2">
                    <a:lumMod val="40000"/>
                    <a:lumOff val="60000"/>
                  </a:schemeClr>
                </a:solidFill>
              </a:rPr>
              <a:t>occupation_type</a:t>
            </a:r>
            <a:r>
              <a:rPr lang="en-US" sz="2000" dirty="0">
                <a:solidFill>
                  <a:schemeClr val="bg2">
                    <a:lumMod val="40000"/>
                    <a:lumOff val="60000"/>
                  </a:schemeClr>
                </a:solidFill>
              </a:rPr>
              <a:t> ‘Laborers’ have the highest number of count when it comes to clients with payment issues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OCCUPATION_TYPE</a:t>
            </a:r>
          </a:p>
        </p:txBody>
      </p:sp>
      <p:pic>
        <p:nvPicPr>
          <p:cNvPr id="6" name="Picture 5">
            <a:extLst>
              <a:ext uri="{FF2B5EF4-FFF2-40B4-BE49-F238E27FC236}">
                <a16:creationId xmlns:a16="http://schemas.microsoft.com/office/drawing/2014/main" id="{852C3B79-BEF4-64C1-5E60-715C02153CE0}"/>
              </a:ext>
            </a:extLst>
          </p:cNvPr>
          <p:cNvPicPr>
            <a:picLocks noChangeAspect="1"/>
          </p:cNvPicPr>
          <p:nvPr/>
        </p:nvPicPr>
        <p:blipFill>
          <a:blip r:embed="rId2"/>
          <a:stretch>
            <a:fillRect/>
          </a:stretch>
        </p:blipFill>
        <p:spPr>
          <a:xfrm>
            <a:off x="4376888" y="1929438"/>
            <a:ext cx="7696925" cy="3633597"/>
          </a:xfrm>
          <a:prstGeom prst="rect">
            <a:avLst/>
          </a:prstGeom>
        </p:spPr>
      </p:pic>
      <p:pic>
        <p:nvPicPr>
          <p:cNvPr id="10" name="Picture 9">
            <a:extLst>
              <a:ext uri="{FF2B5EF4-FFF2-40B4-BE49-F238E27FC236}">
                <a16:creationId xmlns:a16="http://schemas.microsoft.com/office/drawing/2014/main" id="{081F732F-C0AE-5A94-928E-3B3DBE81EAF1}"/>
              </a:ext>
            </a:extLst>
          </p:cNvPr>
          <p:cNvPicPr>
            <a:picLocks noChangeAspect="1"/>
          </p:cNvPicPr>
          <p:nvPr/>
        </p:nvPicPr>
        <p:blipFill>
          <a:blip r:embed="rId3"/>
          <a:stretch>
            <a:fillRect/>
          </a:stretch>
        </p:blipFill>
        <p:spPr>
          <a:xfrm>
            <a:off x="118187" y="1737463"/>
            <a:ext cx="4170784" cy="3825572"/>
          </a:xfrm>
          <a:prstGeom prst="rect">
            <a:avLst/>
          </a:prstGeom>
        </p:spPr>
      </p:pic>
    </p:spTree>
    <p:extLst>
      <p:ext uri="{BB962C8B-B14F-4D97-AF65-F5344CB8AC3E}">
        <p14:creationId xmlns:p14="http://schemas.microsoft.com/office/powerpoint/2010/main" val="3824387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279918" y="5971592"/>
            <a:ext cx="11859209" cy="696285"/>
          </a:xfrm>
        </p:spPr>
        <p:txBody>
          <a:bodyPr>
            <a:normAutofit fontScale="92500" lnSpcReduction="20000"/>
          </a:bodyPr>
          <a:lstStyle/>
          <a:p>
            <a:pPr algn="just"/>
            <a:r>
              <a:rPr lang="en-US" sz="2000" dirty="0">
                <a:solidFill>
                  <a:schemeClr val="bg2">
                    <a:lumMod val="40000"/>
                    <a:lumOff val="60000"/>
                  </a:schemeClr>
                </a:solidFill>
              </a:rPr>
              <a:t>From the above Bar plot we can infer that clients having </a:t>
            </a:r>
            <a:r>
              <a:rPr lang="en-US" sz="2000" dirty="0" err="1">
                <a:solidFill>
                  <a:schemeClr val="bg2">
                    <a:lumMod val="40000"/>
                    <a:lumOff val="60000"/>
                  </a:schemeClr>
                </a:solidFill>
              </a:rPr>
              <a:t>income_type</a:t>
            </a:r>
            <a:r>
              <a:rPr lang="en-US" sz="2000" dirty="0">
                <a:solidFill>
                  <a:schemeClr val="bg2">
                    <a:lumMod val="40000"/>
                    <a:lumOff val="60000"/>
                  </a:schemeClr>
                </a:solidFill>
              </a:rPr>
              <a:t> as ‘WORKING’ have the</a:t>
            </a:r>
          </a:p>
          <a:p>
            <a:pPr algn="just"/>
            <a:r>
              <a:rPr lang="en-US" sz="2000" dirty="0">
                <a:solidFill>
                  <a:schemeClr val="bg2">
                    <a:lumMod val="40000"/>
                    <a:lumOff val="60000"/>
                  </a:schemeClr>
                </a:solidFill>
              </a:rPr>
              <a:t>highest count when it comes to clients with no payment issues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NAME_INCOME_TYPE</a:t>
            </a:r>
          </a:p>
        </p:txBody>
      </p:sp>
      <p:pic>
        <p:nvPicPr>
          <p:cNvPr id="7" name="Picture 6">
            <a:extLst>
              <a:ext uri="{FF2B5EF4-FFF2-40B4-BE49-F238E27FC236}">
                <a16:creationId xmlns:a16="http://schemas.microsoft.com/office/drawing/2014/main" id="{854CB4AB-2223-9991-489B-8F1B8D9DDE60}"/>
              </a:ext>
            </a:extLst>
          </p:cNvPr>
          <p:cNvPicPr>
            <a:picLocks noChangeAspect="1"/>
          </p:cNvPicPr>
          <p:nvPr/>
        </p:nvPicPr>
        <p:blipFill>
          <a:blip r:embed="rId2"/>
          <a:stretch>
            <a:fillRect/>
          </a:stretch>
        </p:blipFill>
        <p:spPr>
          <a:xfrm>
            <a:off x="4606823" y="1750973"/>
            <a:ext cx="7224393" cy="3812062"/>
          </a:xfrm>
          <a:prstGeom prst="rect">
            <a:avLst/>
          </a:prstGeom>
        </p:spPr>
      </p:pic>
      <p:pic>
        <p:nvPicPr>
          <p:cNvPr id="9" name="Picture 8">
            <a:extLst>
              <a:ext uri="{FF2B5EF4-FFF2-40B4-BE49-F238E27FC236}">
                <a16:creationId xmlns:a16="http://schemas.microsoft.com/office/drawing/2014/main" id="{9602F614-0BA8-61E2-F2DF-0090966609E9}"/>
              </a:ext>
            </a:extLst>
          </p:cNvPr>
          <p:cNvPicPr>
            <a:picLocks noChangeAspect="1"/>
          </p:cNvPicPr>
          <p:nvPr/>
        </p:nvPicPr>
        <p:blipFill>
          <a:blip r:embed="rId3"/>
          <a:stretch>
            <a:fillRect/>
          </a:stretch>
        </p:blipFill>
        <p:spPr>
          <a:xfrm>
            <a:off x="141793" y="1881602"/>
            <a:ext cx="4313294" cy="2391818"/>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AF6273A-6C68-1475-9038-117472856C45}"/>
                  </a:ext>
                </a:extLst>
              </p14:cNvPr>
              <p14:cNvContentPartPr/>
              <p14:nvPr/>
            </p14:nvContentPartPr>
            <p14:xfrm>
              <a:off x="11980528" y="83630"/>
              <a:ext cx="176040" cy="38520"/>
            </p14:xfrm>
          </p:contentPart>
        </mc:Choice>
        <mc:Fallback>
          <p:pic>
            <p:nvPicPr>
              <p:cNvPr id="2" name="Ink 1">
                <a:extLst>
                  <a:ext uri="{FF2B5EF4-FFF2-40B4-BE49-F238E27FC236}">
                    <a16:creationId xmlns:a16="http://schemas.microsoft.com/office/drawing/2014/main" id="{BAF6273A-6C68-1475-9038-117472856C45}"/>
                  </a:ext>
                </a:extLst>
              </p:cNvPr>
              <p:cNvPicPr/>
              <p:nvPr/>
            </p:nvPicPr>
            <p:blipFill>
              <a:blip r:embed="rId5"/>
              <a:stretch>
                <a:fillRect/>
              </a:stretch>
            </p:blipFill>
            <p:spPr>
              <a:xfrm>
                <a:off x="11974408" y="77510"/>
                <a:ext cx="188280" cy="50760"/>
              </a:xfrm>
              <a:prstGeom prst="rect">
                <a:avLst/>
              </a:prstGeom>
            </p:spPr>
          </p:pic>
        </mc:Fallback>
      </mc:AlternateContent>
    </p:spTree>
    <p:extLst>
      <p:ext uri="{BB962C8B-B14F-4D97-AF65-F5344CB8AC3E}">
        <p14:creationId xmlns:p14="http://schemas.microsoft.com/office/powerpoint/2010/main" val="731477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279918" y="5971592"/>
            <a:ext cx="11859209" cy="696285"/>
          </a:xfrm>
        </p:spPr>
        <p:txBody>
          <a:bodyPr>
            <a:normAutofit fontScale="92500" lnSpcReduction="20000"/>
          </a:bodyPr>
          <a:lstStyle/>
          <a:p>
            <a:pPr algn="just"/>
            <a:r>
              <a:rPr lang="en-US" sz="2000" dirty="0">
                <a:solidFill>
                  <a:schemeClr val="bg2">
                    <a:lumMod val="40000"/>
                    <a:lumOff val="60000"/>
                  </a:schemeClr>
                </a:solidFill>
              </a:rPr>
              <a:t>From the above Bar plot we can infer that clients having </a:t>
            </a:r>
            <a:r>
              <a:rPr lang="en-US" sz="2000" dirty="0" err="1">
                <a:solidFill>
                  <a:schemeClr val="bg2">
                    <a:lumMod val="40000"/>
                    <a:lumOff val="60000"/>
                  </a:schemeClr>
                </a:solidFill>
              </a:rPr>
              <a:t>income_type</a:t>
            </a:r>
            <a:r>
              <a:rPr lang="en-US" sz="2000" dirty="0">
                <a:solidFill>
                  <a:schemeClr val="bg2">
                    <a:lumMod val="40000"/>
                    <a:lumOff val="60000"/>
                  </a:schemeClr>
                </a:solidFill>
              </a:rPr>
              <a:t> as ‘WORKING’ have the</a:t>
            </a:r>
          </a:p>
          <a:p>
            <a:pPr algn="just"/>
            <a:r>
              <a:rPr lang="en-US" sz="2000" dirty="0">
                <a:solidFill>
                  <a:schemeClr val="bg2">
                    <a:lumMod val="40000"/>
                    <a:lumOff val="60000"/>
                  </a:schemeClr>
                </a:solidFill>
              </a:rPr>
              <a:t>highest count when it comes to clients with payment issues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NAME_INCOME_TYPE</a:t>
            </a:r>
          </a:p>
        </p:txBody>
      </p:sp>
      <p:pic>
        <p:nvPicPr>
          <p:cNvPr id="6" name="Picture 5">
            <a:extLst>
              <a:ext uri="{FF2B5EF4-FFF2-40B4-BE49-F238E27FC236}">
                <a16:creationId xmlns:a16="http://schemas.microsoft.com/office/drawing/2014/main" id="{8A2777B8-1BE1-0B56-2422-7152352B8369}"/>
              </a:ext>
            </a:extLst>
          </p:cNvPr>
          <p:cNvPicPr>
            <a:picLocks noChangeAspect="1"/>
          </p:cNvPicPr>
          <p:nvPr/>
        </p:nvPicPr>
        <p:blipFill>
          <a:blip r:embed="rId2"/>
          <a:stretch>
            <a:fillRect/>
          </a:stretch>
        </p:blipFill>
        <p:spPr>
          <a:xfrm>
            <a:off x="4596751" y="2282232"/>
            <a:ext cx="7542376" cy="2905587"/>
          </a:xfrm>
          <a:prstGeom prst="rect">
            <a:avLst/>
          </a:prstGeom>
        </p:spPr>
      </p:pic>
      <p:pic>
        <p:nvPicPr>
          <p:cNvPr id="10" name="Picture 9">
            <a:extLst>
              <a:ext uri="{FF2B5EF4-FFF2-40B4-BE49-F238E27FC236}">
                <a16:creationId xmlns:a16="http://schemas.microsoft.com/office/drawing/2014/main" id="{9DB854CE-1B9F-4078-D5CE-CD3BBFB7D672}"/>
              </a:ext>
            </a:extLst>
          </p:cNvPr>
          <p:cNvPicPr>
            <a:picLocks noChangeAspect="1"/>
          </p:cNvPicPr>
          <p:nvPr/>
        </p:nvPicPr>
        <p:blipFill>
          <a:blip r:embed="rId3"/>
          <a:stretch>
            <a:fillRect/>
          </a:stretch>
        </p:blipFill>
        <p:spPr>
          <a:xfrm>
            <a:off x="192257" y="2282231"/>
            <a:ext cx="4305673" cy="2215123"/>
          </a:xfrm>
          <a:prstGeom prst="rect">
            <a:avLst/>
          </a:prstGeom>
        </p:spPr>
      </p:pic>
    </p:spTree>
    <p:extLst>
      <p:ext uri="{BB962C8B-B14F-4D97-AF65-F5344CB8AC3E}">
        <p14:creationId xmlns:p14="http://schemas.microsoft.com/office/powerpoint/2010/main" val="851800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279918" y="5971592"/>
            <a:ext cx="11859209" cy="696285"/>
          </a:xfrm>
        </p:spPr>
        <p:txBody>
          <a:bodyPr>
            <a:normAutofit fontScale="92500" lnSpcReduction="20000"/>
          </a:bodyPr>
          <a:lstStyle/>
          <a:p>
            <a:pPr algn="just"/>
            <a:r>
              <a:rPr lang="en-US" sz="2000" dirty="0">
                <a:solidFill>
                  <a:schemeClr val="bg2">
                    <a:lumMod val="40000"/>
                    <a:lumOff val="60000"/>
                  </a:schemeClr>
                </a:solidFill>
              </a:rPr>
              <a:t>From the above Bar plot we can infer that client having the total income range as ‘Medium’</a:t>
            </a:r>
          </a:p>
          <a:p>
            <a:pPr algn="just"/>
            <a:r>
              <a:rPr lang="en-US" sz="2000" dirty="0">
                <a:solidFill>
                  <a:schemeClr val="bg2">
                    <a:lumMod val="40000"/>
                    <a:lumOff val="60000"/>
                  </a:schemeClr>
                </a:solidFill>
              </a:rPr>
              <a:t>have the highest count when it comes to clients having no payment issues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AMT_TOTAL INCOME</a:t>
            </a:r>
          </a:p>
        </p:txBody>
      </p:sp>
      <p:pic>
        <p:nvPicPr>
          <p:cNvPr id="7" name="Picture 6">
            <a:extLst>
              <a:ext uri="{FF2B5EF4-FFF2-40B4-BE49-F238E27FC236}">
                <a16:creationId xmlns:a16="http://schemas.microsoft.com/office/drawing/2014/main" id="{132793E7-2759-C954-F9D3-FECDFBFB3100}"/>
              </a:ext>
            </a:extLst>
          </p:cNvPr>
          <p:cNvPicPr>
            <a:picLocks noChangeAspect="1"/>
          </p:cNvPicPr>
          <p:nvPr/>
        </p:nvPicPr>
        <p:blipFill>
          <a:blip r:embed="rId2"/>
          <a:stretch>
            <a:fillRect/>
          </a:stretch>
        </p:blipFill>
        <p:spPr>
          <a:xfrm>
            <a:off x="4701886" y="1640670"/>
            <a:ext cx="7207324" cy="3911043"/>
          </a:xfrm>
          <a:prstGeom prst="rect">
            <a:avLst/>
          </a:prstGeom>
        </p:spPr>
      </p:pic>
      <p:pic>
        <p:nvPicPr>
          <p:cNvPr id="9" name="Picture 8">
            <a:extLst>
              <a:ext uri="{FF2B5EF4-FFF2-40B4-BE49-F238E27FC236}">
                <a16:creationId xmlns:a16="http://schemas.microsoft.com/office/drawing/2014/main" id="{0336CE46-A62B-0A63-292A-2ADC08923033}"/>
              </a:ext>
            </a:extLst>
          </p:cNvPr>
          <p:cNvPicPr>
            <a:picLocks noChangeAspect="1"/>
          </p:cNvPicPr>
          <p:nvPr/>
        </p:nvPicPr>
        <p:blipFill>
          <a:blip r:embed="rId3"/>
          <a:stretch>
            <a:fillRect/>
          </a:stretch>
        </p:blipFill>
        <p:spPr>
          <a:xfrm>
            <a:off x="83976" y="1680165"/>
            <a:ext cx="4301258" cy="1949444"/>
          </a:xfrm>
          <a:prstGeom prst="rect">
            <a:avLst/>
          </a:prstGeom>
        </p:spPr>
      </p:pic>
    </p:spTree>
    <p:extLst>
      <p:ext uri="{BB962C8B-B14F-4D97-AF65-F5344CB8AC3E}">
        <p14:creationId xmlns:p14="http://schemas.microsoft.com/office/powerpoint/2010/main" val="4266506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279918" y="5971592"/>
            <a:ext cx="11859209" cy="696285"/>
          </a:xfrm>
        </p:spPr>
        <p:txBody>
          <a:bodyPr>
            <a:normAutofit fontScale="92500" lnSpcReduction="20000"/>
          </a:bodyPr>
          <a:lstStyle/>
          <a:p>
            <a:pPr algn="just"/>
            <a:r>
              <a:rPr lang="en-US" sz="2000" dirty="0">
                <a:solidFill>
                  <a:schemeClr val="bg2">
                    <a:lumMod val="40000"/>
                    <a:lumOff val="60000"/>
                  </a:schemeClr>
                </a:solidFill>
              </a:rPr>
              <a:t>From the above Bar plot we can infer that client having the total income range as ‘Medium’</a:t>
            </a:r>
          </a:p>
          <a:p>
            <a:pPr algn="just"/>
            <a:r>
              <a:rPr lang="en-US" sz="2000" dirty="0">
                <a:solidFill>
                  <a:schemeClr val="bg2">
                    <a:lumMod val="40000"/>
                    <a:lumOff val="60000"/>
                  </a:schemeClr>
                </a:solidFill>
              </a:rPr>
              <a:t>have the highest count when it comes to clients having payment issues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AMT_TOTAL INCOME</a:t>
            </a:r>
          </a:p>
        </p:txBody>
      </p:sp>
      <p:pic>
        <p:nvPicPr>
          <p:cNvPr id="6" name="Picture 5">
            <a:extLst>
              <a:ext uri="{FF2B5EF4-FFF2-40B4-BE49-F238E27FC236}">
                <a16:creationId xmlns:a16="http://schemas.microsoft.com/office/drawing/2014/main" id="{F68857E3-1A5F-B57A-7903-29A0DC01F50C}"/>
              </a:ext>
            </a:extLst>
          </p:cNvPr>
          <p:cNvPicPr>
            <a:picLocks noChangeAspect="1"/>
          </p:cNvPicPr>
          <p:nvPr/>
        </p:nvPicPr>
        <p:blipFill>
          <a:blip r:embed="rId2"/>
          <a:stretch>
            <a:fillRect/>
          </a:stretch>
        </p:blipFill>
        <p:spPr>
          <a:xfrm>
            <a:off x="4732080" y="1896245"/>
            <a:ext cx="7303010" cy="3423680"/>
          </a:xfrm>
          <a:prstGeom prst="rect">
            <a:avLst/>
          </a:prstGeom>
        </p:spPr>
      </p:pic>
      <p:pic>
        <p:nvPicPr>
          <p:cNvPr id="10" name="Picture 9">
            <a:extLst>
              <a:ext uri="{FF2B5EF4-FFF2-40B4-BE49-F238E27FC236}">
                <a16:creationId xmlns:a16="http://schemas.microsoft.com/office/drawing/2014/main" id="{E1A92AE4-738B-EDF7-4DCB-07C05730C042}"/>
              </a:ext>
            </a:extLst>
          </p:cNvPr>
          <p:cNvPicPr>
            <a:picLocks noChangeAspect="1"/>
          </p:cNvPicPr>
          <p:nvPr/>
        </p:nvPicPr>
        <p:blipFill>
          <a:blip r:embed="rId3"/>
          <a:stretch>
            <a:fillRect/>
          </a:stretch>
        </p:blipFill>
        <p:spPr>
          <a:xfrm>
            <a:off x="74645" y="1896245"/>
            <a:ext cx="4568777" cy="191064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82AD7AF-9064-F5E8-5E0A-D7BCE021F668}"/>
                  </a:ext>
                </a:extLst>
              </p14:cNvPr>
              <p14:cNvContentPartPr/>
              <p14:nvPr/>
            </p14:nvContentPartPr>
            <p14:xfrm>
              <a:off x="12064048" y="167870"/>
              <a:ext cx="130320" cy="360"/>
            </p14:xfrm>
          </p:contentPart>
        </mc:Choice>
        <mc:Fallback>
          <p:pic>
            <p:nvPicPr>
              <p:cNvPr id="2" name="Ink 1">
                <a:extLst>
                  <a:ext uri="{FF2B5EF4-FFF2-40B4-BE49-F238E27FC236}">
                    <a16:creationId xmlns:a16="http://schemas.microsoft.com/office/drawing/2014/main" id="{A82AD7AF-9064-F5E8-5E0A-D7BCE021F668}"/>
                  </a:ext>
                </a:extLst>
              </p:cNvPr>
              <p:cNvPicPr/>
              <p:nvPr/>
            </p:nvPicPr>
            <p:blipFill>
              <a:blip r:embed="rId5"/>
              <a:stretch>
                <a:fillRect/>
              </a:stretch>
            </p:blipFill>
            <p:spPr>
              <a:xfrm>
                <a:off x="12057928" y="161750"/>
                <a:ext cx="142560" cy="12600"/>
              </a:xfrm>
              <a:prstGeom prst="rect">
                <a:avLst/>
              </a:prstGeom>
            </p:spPr>
          </p:pic>
        </mc:Fallback>
      </mc:AlternateContent>
    </p:spTree>
    <p:extLst>
      <p:ext uri="{BB962C8B-B14F-4D97-AF65-F5344CB8AC3E}">
        <p14:creationId xmlns:p14="http://schemas.microsoft.com/office/powerpoint/2010/main" val="535742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59951" y="5854906"/>
            <a:ext cx="11859209" cy="696285"/>
          </a:xfrm>
        </p:spPr>
        <p:txBody>
          <a:bodyPr>
            <a:normAutofit lnSpcReduction="10000"/>
          </a:bodyPr>
          <a:lstStyle/>
          <a:p>
            <a:pPr algn="just"/>
            <a:r>
              <a:rPr lang="en-US" sz="2000" dirty="0">
                <a:solidFill>
                  <a:schemeClr val="bg2">
                    <a:lumMod val="40000"/>
                    <a:lumOff val="60000"/>
                  </a:schemeClr>
                </a:solidFill>
              </a:rPr>
              <a:t>From the above Bar plot we can infer that clients having total count of family members as 2 have the highest count when it comes to clients having no payment issues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CNT_FAMILY_MEMBERS</a:t>
            </a:r>
          </a:p>
        </p:txBody>
      </p:sp>
      <p:pic>
        <p:nvPicPr>
          <p:cNvPr id="7" name="Picture 6">
            <a:extLst>
              <a:ext uri="{FF2B5EF4-FFF2-40B4-BE49-F238E27FC236}">
                <a16:creationId xmlns:a16="http://schemas.microsoft.com/office/drawing/2014/main" id="{9EDE6688-520C-BA36-0230-3E03A0D16377}"/>
              </a:ext>
            </a:extLst>
          </p:cNvPr>
          <p:cNvPicPr>
            <a:picLocks noChangeAspect="1"/>
          </p:cNvPicPr>
          <p:nvPr/>
        </p:nvPicPr>
        <p:blipFill>
          <a:blip r:embed="rId2"/>
          <a:stretch>
            <a:fillRect/>
          </a:stretch>
        </p:blipFill>
        <p:spPr>
          <a:xfrm>
            <a:off x="4786743" y="1807963"/>
            <a:ext cx="7161331" cy="3482494"/>
          </a:xfrm>
          <a:prstGeom prst="rect">
            <a:avLst/>
          </a:prstGeom>
        </p:spPr>
      </p:pic>
      <p:pic>
        <p:nvPicPr>
          <p:cNvPr id="9" name="Picture 8">
            <a:extLst>
              <a:ext uri="{FF2B5EF4-FFF2-40B4-BE49-F238E27FC236}">
                <a16:creationId xmlns:a16="http://schemas.microsoft.com/office/drawing/2014/main" id="{902437A5-2F36-8FA3-B921-DA7BD0DEC602}"/>
              </a:ext>
            </a:extLst>
          </p:cNvPr>
          <p:cNvPicPr>
            <a:picLocks noChangeAspect="1"/>
          </p:cNvPicPr>
          <p:nvPr/>
        </p:nvPicPr>
        <p:blipFill>
          <a:blip r:embed="rId3"/>
          <a:stretch>
            <a:fillRect/>
          </a:stretch>
        </p:blipFill>
        <p:spPr>
          <a:xfrm>
            <a:off x="159951" y="1807963"/>
            <a:ext cx="4272090" cy="3482494"/>
          </a:xfrm>
          <a:prstGeom prst="rect">
            <a:avLst/>
          </a:prstGeom>
        </p:spPr>
      </p:pic>
    </p:spTree>
    <p:extLst>
      <p:ext uri="{BB962C8B-B14F-4D97-AF65-F5344CB8AC3E}">
        <p14:creationId xmlns:p14="http://schemas.microsoft.com/office/powerpoint/2010/main" val="1558055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5BBA7-7B77-474D-9711-3A6F27DA287F}"/>
              </a:ext>
            </a:extLst>
          </p:cNvPr>
          <p:cNvSpPr>
            <a:spLocks noGrp="1"/>
          </p:cNvSpPr>
          <p:nvPr>
            <p:ph type="body" sz="half" idx="2"/>
          </p:nvPr>
        </p:nvSpPr>
        <p:spPr>
          <a:xfrm>
            <a:off x="363893" y="645840"/>
            <a:ext cx="11075438" cy="1005678"/>
          </a:xfrm>
        </p:spPr>
        <p:txBody>
          <a:bodyPr>
            <a:normAutofit/>
          </a:bodyPr>
          <a:lstStyle/>
          <a:p>
            <a:r>
              <a:rPr lang="en-US" sz="2000" dirty="0">
                <a:solidFill>
                  <a:schemeClr val="bg2">
                    <a:lumMod val="40000"/>
                    <a:lumOff val="60000"/>
                  </a:schemeClr>
                </a:solidFill>
              </a:rPr>
              <a:t>ALL THE COLUMN NAME MENTIONED BELOW NEED TO BE DROPPED DOWN</a:t>
            </a:r>
          </a:p>
          <a:p>
            <a:r>
              <a:rPr lang="en-US" sz="2000" dirty="0">
                <a:solidFill>
                  <a:schemeClr val="bg2">
                    <a:lumMod val="40000"/>
                    <a:lumOff val="60000"/>
                  </a:schemeClr>
                </a:solidFill>
              </a:rPr>
              <a:t>AS THEY ARE IRRELEVANT COLUMNS FOR DOING OUR ANALYSIS COLUMN</a:t>
            </a:r>
            <a:endParaRPr lang="en-US" sz="2000" b="1" dirty="0">
              <a:solidFill>
                <a:schemeClr val="bg2">
                  <a:lumMod val="40000"/>
                  <a:lumOff val="60000"/>
                </a:schemeClr>
              </a:solidFill>
            </a:endParaRPr>
          </a:p>
        </p:txBody>
      </p:sp>
      <p:sp>
        <p:nvSpPr>
          <p:cNvPr id="5" name="Subtitle 2">
            <a:extLst>
              <a:ext uri="{FF2B5EF4-FFF2-40B4-BE49-F238E27FC236}">
                <a16:creationId xmlns:a16="http://schemas.microsoft.com/office/drawing/2014/main" id="{0CA8CCCB-36A1-471D-B1FD-3CDA74483B29}"/>
              </a:ext>
            </a:extLst>
          </p:cNvPr>
          <p:cNvSpPr txBox="1">
            <a:spLocks/>
          </p:cNvSpPr>
          <p:nvPr/>
        </p:nvSpPr>
        <p:spPr>
          <a:xfrm>
            <a:off x="0" y="87732"/>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NULL values</a:t>
            </a:r>
            <a:endParaRPr lang="en-IN" dirty="0"/>
          </a:p>
        </p:txBody>
      </p:sp>
      <p:graphicFrame>
        <p:nvGraphicFramePr>
          <p:cNvPr id="4" name="Table 3">
            <a:extLst>
              <a:ext uri="{FF2B5EF4-FFF2-40B4-BE49-F238E27FC236}">
                <a16:creationId xmlns:a16="http://schemas.microsoft.com/office/drawing/2014/main" id="{6C7DDA70-3489-5D2D-6C0B-2FEB4123E05E}"/>
              </a:ext>
            </a:extLst>
          </p:cNvPr>
          <p:cNvGraphicFramePr>
            <a:graphicFrameLocks noGrp="1"/>
          </p:cNvGraphicFramePr>
          <p:nvPr>
            <p:extLst>
              <p:ext uri="{D42A27DB-BD31-4B8C-83A1-F6EECF244321}">
                <p14:modId xmlns:p14="http://schemas.microsoft.com/office/powerpoint/2010/main" val="1184766099"/>
              </p:ext>
            </p:extLst>
          </p:nvPr>
        </p:nvGraphicFramePr>
        <p:xfrm>
          <a:off x="3346028" y="1856826"/>
          <a:ext cx="4398379" cy="4786560"/>
        </p:xfrm>
        <a:graphic>
          <a:graphicData uri="http://schemas.openxmlformats.org/drawingml/2006/table">
            <a:tbl>
              <a:tblPr>
                <a:tableStyleId>{5C22544A-7EE6-4342-B048-85BDC9FD1C3A}</a:tableStyleId>
              </a:tblPr>
              <a:tblGrid>
                <a:gridCol w="2137066">
                  <a:extLst>
                    <a:ext uri="{9D8B030D-6E8A-4147-A177-3AD203B41FA5}">
                      <a16:colId xmlns:a16="http://schemas.microsoft.com/office/drawing/2014/main" val="3190174874"/>
                    </a:ext>
                  </a:extLst>
                </a:gridCol>
                <a:gridCol w="1341878">
                  <a:extLst>
                    <a:ext uri="{9D8B030D-6E8A-4147-A177-3AD203B41FA5}">
                      <a16:colId xmlns:a16="http://schemas.microsoft.com/office/drawing/2014/main" val="3258211038"/>
                    </a:ext>
                  </a:extLst>
                </a:gridCol>
                <a:gridCol w="919435">
                  <a:extLst>
                    <a:ext uri="{9D8B030D-6E8A-4147-A177-3AD203B41FA5}">
                      <a16:colId xmlns:a16="http://schemas.microsoft.com/office/drawing/2014/main" val="1823430793"/>
                    </a:ext>
                  </a:extLst>
                </a:gridCol>
              </a:tblGrid>
              <a:tr h="205914">
                <a:tc>
                  <a:txBody>
                    <a:bodyPr/>
                    <a:lstStyle/>
                    <a:p>
                      <a:pPr algn="l" fontAlgn="b"/>
                      <a:r>
                        <a:rPr lang="en-IN" sz="600" u="none" strike="noStrike">
                          <a:effectLst/>
                        </a:rPr>
                        <a:t>Column Name</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l" fontAlgn="b"/>
                      <a:r>
                        <a:rPr lang="en-US" sz="600" u="none" strike="noStrike">
                          <a:effectLst/>
                        </a:rPr>
                        <a:t>Total no. of Null values</a:t>
                      </a:r>
                      <a:endParaRPr lang="en-US" sz="600" b="0" i="0" u="none" strike="noStrike">
                        <a:solidFill>
                          <a:srgbClr val="000000"/>
                        </a:solidFill>
                        <a:effectLst/>
                        <a:latin typeface="Calibri" panose="020F0502020204030204" pitchFamily="34" charset="0"/>
                      </a:endParaRPr>
                    </a:p>
                  </a:txBody>
                  <a:tcPr marL="4483" marR="4483" marT="4483" marB="0" anchor="b"/>
                </a:tc>
                <a:tc>
                  <a:txBody>
                    <a:bodyPr/>
                    <a:lstStyle/>
                    <a:p>
                      <a:pPr algn="l" fontAlgn="b"/>
                      <a:r>
                        <a:rPr lang="en-IN" sz="600" u="none" strike="noStrike">
                          <a:effectLst/>
                        </a:rPr>
                        <a:t>% of null values</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2396574243"/>
                  </a:ext>
                </a:extLst>
              </a:tr>
              <a:tr h="118236">
                <a:tc>
                  <a:txBody>
                    <a:bodyPr/>
                    <a:lstStyle/>
                    <a:p>
                      <a:pPr algn="l" fontAlgn="b"/>
                      <a:r>
                        <a:rPr lang="en-IN" sz="600" u="none" strike="noStrike">
                          <a:effectLst/>
                        </a:rPr>
                        <a:t>FLAG_MOBIL</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945171778"/>
                  </a:ext>
                </a:extLst>
              </a:tr>
              <a:tr h="118236">
                <a:tc>
                  <a:txBody>
                    <a:bodyPr/>
                    <a:lstStyle/>
                    <a:p>
                      <a:pPr algn="l" fontAlgn="b"/>
                      <a:r>
                        <a:rPr lang="en-IN" sz="600" u="none" strike="noStrike">
                          <a:effectLst/>
                        </a:rPr>
                        <a:t>FLAG_EMP_PHONE</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4003158258"/>
                  </a:ext>
                </a:extLst>
              </a:tr>
              <a:tr h="118236">
                <a:tc>
                  <a:txBody>
                    <a:bodyPr/>
                    <a:lstStyle/>
                    <a:p>
                      <a:pPr algn="l" fontAlgn="b"/>
                      <a:r>
                        <a:rPr lang="en-IN" sz="600" u="none" strike="noStrike">
                          <a:effectLst/>
                        </a:rPr>
                        <a:t>FLAG_WORK_PHONE</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2762548128"/>
                  </a:ext>
                </a:extLst>
              </a:tr>
              <a:tr h="118236">
                <a:tc>
                  <a:txBody>
                    <a:bodyPr/>
                    <a:lstStyle/>
                    <a:p>
                      <a:pPr algn="l" fontAlgn="b"/>
                      <a:r>
                        <a:rPr lang="en-IN" sz="600" u="none" strike="noStrike">
                          <a:effectLst/>
                        </a:rPr>
                        <a:t>FLAG_CONT_MOBILE</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493515464"/>
                  </a:ext>
                </a:extLst>
              </a:tr>
              <a:tr h="118236">
                <a:tc>
                  <a:txBody>
                    <a:bodyPr/>
                    <a:lstStyle/>
                    <a:p>
                      <a:pPr algn="l" fontAlgn="b"/>
                      <a:r>
                        <a:rPr lang="en-IN" sz="600" u="none" strike="noStrike">
                          <a:effectLst/>
                        </a:rPr>
                        <a:t>FLAG_PHONE</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4185954405"/>
                  </a:ext>
                </a:extLst>
              </a:tr>
              <a:tr h="118236">
                <a:tc>
                  <a:txBody>
                    <a:bodyPr/>
                    <a:lstStyle/>
                    <a:p>
                      <a:pPr algn="l" fontAlgn="b"/>
                      <a:r>
                        <a:rPr lang="en-IN" sz="600" u="none" strike="noStrike">
                          <a:effectLst/>
                        </a:rPr>
                        <a:t>FLAG_EMAIL</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1211458882"/>
                  </a:ext>
                </a:extLst>
              </a:tr>
              <a:tr h="118236">
                <a:tc>
                  <a:txBody>
                    <a:bodyPr/>
                    <a:lstStyle/>
                    <a:p>
                      <a:pPr algn="l" fontAlgn="b"/>
                      <a:r>
                        <a:rPr lang="en-IN" sz="600" u="none" strike="noStrike">
                          <a:effectLst/>
                        </a:rPr>
                        <a:t>REGION_RATING_CLIENT</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606997323"/>
                  </a:ext>
                </a:extLst>
              </a:tr>
              <a:tr h="118236">
                <a:tc>
                  <a:txBody>
                    <a:bodyPr/>
                    <a:lstStyle/>
                    <a:p>
                      <a:pPr algn="l" fontAlgn="b"/>
                      <a:r>
                        <a:rPr lang="en-US" sz="600" u="none" strike="noStrike">
                          <a:effectLst/>
                        </a:rPr>
                        <a:t>REGION_RATING_CLIENT_W_CITY</a:t>
                      </a:r>
                      <a:endParaRPr lang="en-US"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1981362306"/>
                  </a:ext>
                </a:extLst>
              </a:tr>
              <a:tr h="118236">
                <a:tc>
                  <a:txBody>
                    <a:bodyPr/>
                    <a:lstStyle/>
                    <a:p>
                      <a:pPr algn="l" fontAlgn="b"/>
                      <a:r>
                        <a:rPr lang="en-IN" sz="600" u="none" strike="noStrike">
                          <a:effectLst/>
                        </a:rPr>
                        <a:t>EXT_SOURCE_2</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126</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0.252</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851674800"/>
                  </a:ext>
                </a:extLst>
              </a:tr>
              <a:tr h="118236">
                <a:tc>
                  <a:txBody>
                    <a:bodyPr/>
                    <a:lstStyle/>
                    <a:p>
                      <a:pPr algn="l" fontAlgn="b"/>
                      <a:r>
                        <a:rPr lang="en-IN" sz="600" u="none" strike="noStrike">
                          <a:effectLst/>
                        </a:rPr>
                        <a:t>YEARS_BEGINEXPLUATATION_AVG</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24394</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48.788</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565430031"/>
                  </a:ext>
                </a:extLst>
              </a:tr>
              <a:tr h="118236">
                <a:tc>
                  <a:txBody>
                    <a:bodyPr/>
                    <a:lstStyle/>
                    <a:p>
                      <a:pPr algn="l" fontAlgn="b"/>
                      <a:r>
                        <a:rPr lang="en-IN" sz="600" u="none" strike="noStrike">
                          <a:effectLst/>
                        </a:rPr>
                        <a:t>FLOORSMAX_AVG</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24875</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49.75</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1404061695"/>
                  </a:ext>
                </a:extLst>
              </a:tr>
              <a:tr h="205914">
                <a:tc>
                  <a:txBody>
                    <a:bodyPr/>
                    <a:lstStyle/>
                    <a:p>
                      <a:pPr algn="l" fontAlgn="b"/>
                      <a:r>
                        <a:rPr lang="en-IN" sz="600" u="none" strike="noStrike">
                          <a:effectLst/>
                        </a:rPr>
                        <a:t>YEARS_BEGINEXPLUATATION_MODE</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24394</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48.788</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1661716705"/>
                  </a:ext>
                </a:extLst>
              </a:tr>
              <a:tr h="118236">
                <a:tc>
                  <a:txBody>
                    <a:bodyPr/>
                    <a:lstStyle/>
                    <a:p>
                      <a:pPr algn="l" fontAlgn="b"/>
                      <a:r>
                        <a:rPr lang="en-IN" sz="600" u="none" strike="noStrike">
                          <a:effectLst/>
                        </a:rPr>
                        <a:t>FLOORSMAX_MODE</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24875</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49.75</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1355178038"/>
                  </a:ext>
                </a:extLst>
              </a:tr>
              <a:tr h="118236">
                <a:tc>
                  <a:txBody>
                    <a:bodyPr/>
                    <a:lstStyle/>
                    <a:p>
                      <a:pPr algn="l" fontAlgn="b"/>
                      <a:r>
                        <a:rPr lang="en-IN" sz="600" u="none" strike="noStrike">
                          <a:effectLst/>
                        </a:rPr>
                        <a:t>YEARS_BEGINEXPLUATATION_MEDI</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24394</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48.788</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606068291"/>
                  </a:ext>
                </a:extLst>
              </a:tr>
              <a:tr h="118236">
                <a:tc>
                  <a:txBody>
                    <a:bodyPr/>
                    <a:lstStyle/>
                    <a:p>
                      <a:pPr algn="l" fontAlgn="b"/>
                      <a:r>
                        <a:rPr lang="en-IN" sz="600" u="none" strike="noStrike">
                          <a:effectLst/>
                        </a:rPr>
                        <a:t>FLOORSMAX_MEDI</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24875</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49.75</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594389035"/>
                  </a:ext>
                </a:extLst>
              </a:tr>
              <a:tr h="118236">
                <a:tc>
                  <a:txBody>
                    <a:bodyPr/>
                    <a:lstStyle/>
                    <a:p>
                      <a:pPr algn="l" fontAlgn="b"/>
                      <a:r>
                        <a:rPr lang="en-IN" sz="600" u="none" strike="noStrike">
                          <a:effectLst/>
                        </a:rPr>
                        <a:t>TOTALAREA_MODE</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24148</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48.296</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1029209301"/>
                  </a:ext>
                </a:extLst>
              </a:tr>
              <a:tr h="118236">
                <a:tc>
                  <a:txBody>
                    <a:bodyPr/>
                    <a:lstStyle/>
                    <a:p>
                      <a:pPr algn="l" fontAlgn="b"/>
                      <a:r>
                        <a:rPr lang="en-IN" sz="600" u="none" strike="noStrike">
                          <a:effectLst/>
                        </a:rPr>
                        <a:t>EMERGENCYSTATE_MODE</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23698</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47.396</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2670142858"/>
                  </a:ext>
                </a:extLst>
              </a:tr>
              <a:tr h="118236">
                <a:tc>
                  <a:txBody>
                    <a:bodyPr/>
                    <a:lstStyle/>
                    <a:p>
                      <a:pPr algn="l" fontAlgn="b"/>
                      <a:r>
                        <a:rPr lang="en-IN" sz="600" u="none" strike="noStrike">
                          <a:effectLst/>
                        </a:rPr>
                        <a:t>DAYS_LAST_PHONE_CHANGE</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1</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0.002</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523965693"/>
                  </a:ext>
                </a:extLst>
              </a:tr>
              <a:tr h="118236">
                <a:tc>
                  <a:txBody>
                    <a:bodyPr/>
                    <a:lstStyle/>
                    <a:p>
                      <a:pPr algn="l" fontAlgn="b"/>
                      <a:r>
                        <a:rPr lang="en-IN" sz="600" u="none" strike="noStrike">
                          <a:effectLst/>
                        </a:rPr>
                        <a:t>FLAG_DOCUMENT_2</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1396725806"/>
                  </a:ext>
                </a:extLst>
              </a:tr>
              <a:tr h="118236">
                <a:tc>
                  <a:txBody>
                    <a:bodyPr/>
                    <a:lstStyle/>
                    <a:p>
                      <a:pPr algn="l" fontAlgn="b"/>
                      <a:r>
                        <a:rPr lang="en-IN" sz="600" u="none" strike="noStrike">
                          <a:effectLst/>
                        </a:rPr>
                        <a:t>FLAG_DOCUMENT_3</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1227831466"/>
                  </a:ext>
                </a:extLst>
              </a:tr>
              <a:tr h="118236">
                <a:tc>
                  <a:txBody>
                    <a:bodyPr/>
                    <a:lstStyle/>
                    <a:p>
                      <a:pPr algn="l" fontAlgn="b"/>
                      <a:r>
                        <a:rPr lang="en-IN" sz="600" u="none" strike="noStrike">
                          <a:effectLst/>
                        </a:rPr>
                        <a:t>FLAG_DOCUMENT_4</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2856137777"/>
                  </a:ext>
                </a:extLst>
              </a:tr>
              <a:tr h="118236">
                <a:tc>
                  <a:txBody>
                    <a:bodyPr/>
                    <a:lstStyle/>
                    <a:p>
                      <a:pPr algn="l" fontAlgn="b"/>
                      <a:r>
                        <a:rPr lang="en-IN" sz="600" u="none" strike="noStrike">
                          <a:effectLst/>
                        </a:rPr>
                        <a:t>FLAG_DOCUMENT_5</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380271886"/>
                  </a:ext>
                </a:extLst>
              </a:tr>
              <a:tr h="118236">
                <a:tc>
                  <a:txBody>
                    <a:bodyPr/>
                    <a:lstStyle/>
                    <a:p>
                      <a:pPr algn="l" fontAlgn="b"/>
                      <a:r>
                        <a:rPr lang="en-IN" sz="600" u="none" strike="noStrike">
                          <a:effectLst/>
                        </a:rPr>
                        <a:t>FLAG_DOCUMENT_6</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547111694"/>
                  </a:ext>
                </a:extLst>
              </a:tr>
              <a:tr h="118236">
                <a:tc>
                  <a:txBody>
                    <a:bodyPr/>
                    <a:lstStyle/>
                    <a:p>
                      <a:pPr algn="l" fontAlgn="b"/>
                      <a:r>
                        <a:rPr lang="en-IN" sz="600" u="none" strike="noStrike">
                          <a:effectLst/>
                        </a:rPr>
                        <a:t>FLAG_DOCUMENT_7</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137986435"/>
                  </a:ext>
                </a:extLst>
              </a:tr>
              <a:tr h="118236">
                <a:tc>
                  <a:txBody>
                    <a:bodyPr/>
                    <a:lstStyle/>
                    <a:p>
                      <a:pPr algn="l" fontAlgn="b"/>
                      <a:r>
                        <a:rPr lang="en-IN" sz="600" u="none" strike="noStrike">
                          <a:effectLst/>
                        </a:rPr>
                        <a:t>FLAG_DOCUMENT_8</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4249199030"/>
                  </a:ext>
                </a:extLst>
              </a:tr>
              <a:tr h="118236">
                <a:tc>
                  <a:txBody>
                    <a:bodyPr/>
                    <a:lstStyle/>
                    <a:p>
                      <a:pPr algn="l" fontAlgn="b"/>
                      <a:r>
                        <a:rPr lang="en-IN" sz="600" u="none" strike="noStrike">
                          <a:effectLst/>
                        </a:rPr>
                        <a:t>FLAG_DOCUMENT_9</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695795097"/>
                  </a:ext>
                </a:extLst>
              </a:tr>
              <a:tr h="118236">
                <a:tc>
                  <a:txBody>
                    <a:bodyPr/>
                    <a:lstStyle/>
                    <a:p>
                      <a:pPr algn="l" fontAlgn="b"/>
                      <a:r>
                        <a:rPr lang="en-IN" sz="600" u="none" strike="noStrike">
                          <a:effectLst/>
                        </a:rPr>
                        <a:t>FLAG_DOCUMENT_10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839609820"/>
                  </a:ext>
                </a:extLst>
              </a:tr>
              <a:tr h="118236">
                <a:tc>
                  <a:txBody>
                    <a:bodyPr/>
                    <a:lstStyle/>
                    <a:p>
                      <a:pPr algn="l" fontAlgn="b"/>
                      <a:r>
                        <a:rPr lang="en-IN" sz="600" u="none" strike="noStrike">
                          <a:effectLst/>
                        </a:rPr>
                        <a:t>FLAG_DOCUMENT_11</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2166578889"/>
                  </a:ext>
                </a:extLst>
              </a:tr>
              <a:tr h="118236">
                <a:tc>
                  <a:txBody>
                    <a:bodyPr/>
                    <a:lstStyle/>
                    <a:p>
                      <a:pPr algn="l" fontAlgn="b"/>
                      <a:r>
                        <a:rPr lang="en-IN" sz="600" u="none" strike="noStrike">
                          <a:effectLst/>
                        </a:rPr>
                        <a:t>FLAG_DOCUMENT_12</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1548994473"/>
                  </a:ext>
                </a:extLst>
              </a:tr>
              <a:tr h="118236">
                <a:tc>
                  <a:txBody>
                    <a:bodyPr/>
                    <a:lstStyle/>
                    <a:p>
                      <a:pPr algn="l" fontAlgn="b"/>
                      <a:r>
                        <a:rPr lang="en-IN" sz="600" u="none" strike="noStrike">
                          <a:effectLst/>
                        </a:rPr>
                        <a:t>FLAG_DOCUMENT_13</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2007608149"/>
                  </a:ext>
                </a:extLst>
              </a:tr>
              <a:tr h="118236">
                <a:tc>
                  <a:txBody>
                    <a:bodyPr/>
                    <a:lstStyle/>
                    <a:p>
                      <a:pPr algn="l" fontAlgn="b"/>
                      <a:r>
                        <a:rPr lang="en-IN" sz="600" u="none" strike="noStrike">
                          <a:effectLst/>
                        </a:rPr>
                        <a:t>FLAG_DOCUMENT_14</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2359753078"/>
                  </a:ext>
                </a:extLst>
              </a:tr>
              <a:tr h="118236">
                <a:tc>
                  <a:txBody>
                    <a:bodyPr/>
                    <a:lstStyle/>
                    <a:p>
                      <a:pPr algn="l" fontAlgn="b"/>
                      <a:r>
                        <a:rPr lang="en-IN" sz="600" u="none" strike="noStrike">
                          <a:effectLst/>
                        </a:rPr>
                        <a:t>FLAG_DOCUMENT_15</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2516670285"/>
                  </a:ext>
                </a:extLst>
              </a:tr>
              <a:tr h="118236">
                <a:tc>
                  <a:txBody>
                    <a:bodyPr/>
                    <a:lstStyle/>
                    <a:p>
                      <a:pPr algn="l" fontAlgn="b"/>
                      <a:r>
                        <a:rPr lang="en-IN" sz="600" u="none" strike="noStrike">
                          <a:effectLst/>
                        </a:rPr>
                        <a:t>FLAG_DOCUMENT_16</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698872054"/>
                  </a:ext>
                </a:extLst>
              </a:tr>
              <a:tr h="118236">
                <a:tc>
                  <a:txBody>
                    <a:bodyPr/>
                    <a:lstStyle/>
                    <a:p>
                      <a:pPr algn="l" fontAlgn="b"/>
                      <a:r>
                        <a:rPr lang="en-IN" sz="600" u="none" strike="noStrike">
                          <a:effectLst/>
                        </a:rPr>
                        <a:t>FLAG_DOCUMENT_17</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841564634"/>
                  </a:ext>
                </a:extLst>
              </a:tr>
              <a:tr h="118236">
                <a:tc>
                  <a:txBody>
                    <a:bodyPr/>
                    <a:lstStyle/>
                    <a:p>
                      <a:pPr algn="l" fontAlgn="b"/>
                      <a:r>
                        <a:rPr lang="en-IN" sz="600" u="none" strike="noStrike">
                          <a:effectLst/>
                        </a:rPr>
                        <a:t>FLAG_DOCUMENT_18</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3323169006"/>
                  </a:ext>
                </a:extLst>
              </a:tr>
              <a:tr h="118236">
                <a:tc>
                  <a:txBody>
                    <a:bodyPr/>
                    <a:lstStyle/>
                    <a:p>
                      <a:pPr algn="l" fontAlgn="b"/>
                      <a:r>
                        <a:rPr lang="en-IN" sz="600" u="none" strike="noStrike">
                          <a:effectLst/>
                        </a:rPr>
                        <a:t>FLAG_DOCUMENT_19</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2479498562"/>
                  </a:ext>
                </a:extLst>
              </a:tr>
              <a:tr h="118236">
                <a:tc>
                  <a:txBody>
                    <a:bodyPr/>
                    <a:lstStyle/>
                    <a:p>
                      <a:pPr algn="l" fontAlgn="b"/>
                      <a:r>
                        <a:rPr lang="en-IN" sz="600" u="none" strike="noStrike">
                          <a:effectLst/>
                        </a:rPr>
                        <a:t>FLAG_DOCUMENT_20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680692035"/>
                  </a:ext>
                </a:extLst>
              </a:tr>
              <a:tr h="118236">
                <a:tc>
                  <a:txBody>
                    <a:bodyPr/>
                    <a:lstStyle/>
                    <a:p>
                      <a:pPr algn="l" fontAlgn="b"/>
                      <a:r>
                        <a:rPr lang="en-IN" sz="600" u="none" strike="noStrike">
                          <a:effectLst/>
                        </a:rPr>
                        <a:t>FLAG_DOCUMENT_21</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a:effectLst/>
                        </a:rPr>
                        <a:t>0</a:t>
                      </a:r>
                      <a:endParaRPr lang="en-IN" sz="600" b="0" i="0" u="none" strike="noStrike">
                        <a:solidFill>
                          <a:srgbClr val="000000"/>
                        </a:solidFill>
                        <a:effectLst/>
                        <a:latin typeface="Calibri" panose="020F0502020204030204" pitchFamily="34" charset="0"/>
                      </a:endParaRPr>
                    </a:p>
                  </a:txBody>
                  <a:tcPr marL="4483" marR="4483" marT="4483" marB="0" anchor="b"/>
                </a:tc>
                <a:tc>
                  <a:txBody>
                    <a:bodyPr/>
                    <a:lstStyle/>
                    <a:p>
                      <a:pPr algn="r" fontAlgn="b"/>
                      <a:r>
                        <a:rPr lang="en-IN" sz="600" u="none" strike="noStrike" dirty="0">
                          <a:effectLst/>
                        </a:rPr>
                        <a:t>0</a:t>
                      </a:r>
                      <a:endParaRPr lang="en-IN" sz="600" b="0" i="0" u="none" strike="noStrike" dirty="0">
                        <a:solidFill>
                          <a:srgbClr val="000000"/>
                        </a:solidFill>
                        <a:effectLst/>
                        <a:latin typeface="Calibri" panose="020F0502020204030204" pitchFamily="34" charset="0"/>
                      </a:endParaRPr>
                    </a:p>
                  </a:txBody>
                  <a:tcPr marL="4483" marR="4483" marT="4483" marB="0" anchor="b"/>
                </a:tc>
                <a:extLst>
                  <a:ext uri="{0D108BD9-81ED-4DB2-BD59-A6C34878D82A}">
                    <a16:rowId xmlns:a16="http://schemas.microsoft.com/office/drawing/2014/main" val="164846735"/>
                  </a:ext>
                </a:extLst>
              </a:tr>
            </a:tbl>
          </a:graphicData>
        </a:graphic>
      </p:graphicFrame>
    </p:spTree>
    <p:extLst>
      <p:ext uri="{BB962C8B-B14F-4D97-AF65-F5344CB8AC3E}">
        <p14:creationId xmlns:p14="http://schemas.microsoft.com/office/powerpoint/2010/main" val="3096258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59951" y="5854906"/>
            <a:ext cx="11859209" cy="696285"/>
          </a:xfrm>
        </p:spPr>
        <p:txBody>
          <a:bodyPr>
            <a:normAutofit lnSpcReduction="10000"/>
          </a:bodyPr>
          <a:lstStyle/>
          <a:p>
            <a:pPr algn="just"/>
            <a:r>
              <a:rPr lang="en-US" sz="2000" dirty="0">
                <a:solidFill>
                  <a:schemeClr val="bg2">
                    <a:lumMod val="40000"/>
                    <a:lumOff val="60000"/>
                  </a:schemeClr>
                </a:solidFill>
              </a:rPr>
              <a:t>From the above Bar plot we can infer that clients having total count of family members as 2 have the highest count when it comes to clients having payment issues.</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CNT_FAMILY_MEMBERS</a:t>
            </a:r>
          </a:p>
        </p:txBody>
      </p:sp>
      <p:pic>
        <p:nvPicPr>
          <p:cNvPr id="6" name="Picture 5">
            <a:extLst>
              <a:ext uri="{FF2B5EF4-FFF2-40B4-BE49-F238E27FC236}">
                <a16:creationId xmlns:a16="http://schemas.microsoft.com/office/drawing/2014/main" id="{59998EF3-15DD-F61E-C1E3-E9EE0C48A4D4}"/>
              </a:ext>
            </a:extLst>
          </p:cNvPr>
          <p:cNvPicPr>
            <a:picLocks noChangeAspect="1"/>
          </p:cNvPicPr>
          <p:nvPr/>
        </p:nvPicPr>
        <p:blipFill>
          <a:blip r:embed="rId2"/>
          <a:stretch>
            <a:fillRect/>
          </a:stretch>
        </p:blipFill>
        <p:spPr>
          <a:xfrm>
            <a:off x="4584286" y="1807963"/>
            <a:ext cx="7447763" cy="3482494"/>
          </a:xfrm>
          <a:prstGeom prst="rect">
            <a:avLst/>
          </a:prstGeom>
        </p:spPr>
      </p:pic>
      <p:pic>
        <p:nvPicPr>
          <p:cNvPr id="10" name="Picture 9">
            <a:extLst>
              <a:ext uri="{FF2B5EF4-FFF2-40B4-BE49-F238E27FC236}">
                <a16:creationId xmlns:a16="http://schemas.microsoft.com/office/drawing/2014/main" id="{A48CCEEC-AAF5-25E1-ECA6-8770EA83AE94}"/>
              </a:ext>
            </a:extLst>
          </p:cNvPr>
          <p:cNvPicPr>
            <a:picLocks noChangeAspect="1"/>
          </p:cNvPicPr>
          <p:nvPr/>
        </p:nvPicPr>
        <p:blipFill>
          <a:blip r:embed="rId3"/>
          <a:stretch>
            <a:fillRect/>
          </a:stretch>
        </p:blipFill>
        <p:spPr>
          <a:xfrm>
            <a:off x="74644" y="1807962"/>
            <a:ext cx="4320073" cy="3398519"/>
          </a:xfrm>
          <a:prstGeom prst="rect">
            <a:avLst/>
          </a:prstGeom>
        </p:spPr>
      </p:pic>
    </p:spTree>
    <p:extLst>
      <p:ext uri="{BB962C8B-B14F-4D97-AF65-F5344CB8AC3E}">
        <p14:creationId xmlns:p14="http://schemas.microsoft.com/office/powerpoint/2010/main" val="2302461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59951" y="5854906"/>
            <a:ext cx="11859209" cy="696285"/>
          </a:xfrm>
        </p:spPr>
        <p:txBody>
          <a:bodyPr>
            <a:normAutofit fontScale="92500" lnSpcReduction="20000"/>
          </a:bodyPr>
          <a:lstStyle/>
          <a:p>
            <a:pPr algn="just"/>
            <a:r>
              <a:rPr lang="en-US" sz="2000" dirty="0">
                <a:solidFill>
                  <a:schemeClr val="bg2">
                    <a:lumMod val="40000"/>
                    <a:lumOff val="60000"/>
                  </a:schemeClr>
                </a:solidFill>
              </a:rPr>
              <a:t>From the above Bar Plot we can infer that Clients with CODE_GENDER = ‘F’ have the highest</a:t>
            </a:r>
          </a:p>
          <a:p>
            <a:pPr algn="just"/>
            <a:r>
              <a:rPr lang="en-US" sz="2000" dirty="0">
                <a:solidFill>
                  <a:schemeClr val="bg2">
                    <a:lumMod val="40000"/>
                    <a:lumOff val="60000"/>
                  </a:schemeClr>
                </a:solidFill>
              </a:rPr>
              <a:t>number of non defaulters i.e. 30559 – 2264 = 28,295</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CODE_GENDER</a:t>
            </a:r>
          </a:p>
        </p:txBody>
      </p:sp>
      <p:pic>
        <p:nvPicPr>
          <p:cNvPr id="7" name="Picture 6">
            <a:extLst>
              <a:ext uri="{FF2B5EF4-FFF2-40B4-BE49-F238E27FC236}">
                <a16:creationId xmlns:a16="http://schemas.microsoft.com/office/drawing/2014/main" id="{F160F06F-FBB7-F6BD-DB5D-6D2AF8C2B9FD}"/>
              </a:ext>
            </a:extLst>
          </p:cNvPr>
          <p:cNvPicPr>
            <a:picLocks noChangeAspect="1"/>
          </p:cNvPicPr>
          <p:nvPr/>
        </p:nvPicPr>
        <p:blipFill>
          <a:blip r:embed="rId2"/>
          <a:stretch>
            <a:fillRect/>
          </a:stretch>
        </p:blipFill>
        <p:spPr>
          <a:xfrm>
            <a:off x="4928604" y="1800809"/>
            <a:ext cx="6978589" cy="3963564"/>
          </a:xfrm>
          <a:prstGeom prst="rect">
            <a:avLst/>
          </a:prstGeom>
        </p:spPr>
      </p:pic>
      <p:pic>
        <p:nvPicPr>
          <p:cNvPr id="9" name="Picture 8">
            <a:extLst>
              <a:ext uri="{FF2B5EF4-FFF2-40B4-BE49-F238E27FC236}">
                <a16:creationId xmlns:a16="http://schemas.microsoft.com/office/drawing/2014/main" id="{45BAF693-8FA0-B66D-AB2F-CD6F1A95F103}"/>
              </a:ext>
            </a:extLst>
          </p:cNvPr>
          <p:cNvPicPr>
            <a:picLocks noChangeAspect="1"/>
          </p:cNvPicPr>
          <p:nvPr/>
        </p:nvPicPr>
        <p:blipFill>
          <a:blip r:embed="rId3"/>
          <a:stretch>
            <a:fillRect/>
          </a:stretch>
        </p:blipFill>
        <p:spPr>
          <a:xfrm>
            <a:off x="85305" y="1800808"/>
            <a:ext cx="4719959" cy="1489957"/>
          </a:xfrm>
          <a:prstGeom prst="rect">
            <a:avLst/>
          </a:prstGeom>
        </p:spPr>
      </p:pic>
    </p:spTree>
    <p:extLst>
      <p:ext uri="{BB962C8B-B14F-4D97-AF65-F5344CB8AC3E}">
        <p14:creationId xmlns:p14="http://schemas.microsoft.com/office/powerpoint/2010/main" val="1318567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19404" y="5597716"/>
            <a:ext cx="11859209" cy="826168"/>
          </a:xfrm>
        </p:spPr>
        <p:txBody>
          <a:bodyPr>
            <a:normAutofit/>
          </a:bodyPr>
          <a:lstStyle/>
          <a:p>
            <a:pPr algn="just"/>
            <a:r>
              <a:rPr lang="en-US" sz="2000" dirty="0">
                <a:solidFill>
                  <a:schemeClr val="bg2">
                    <a:lumMod val="40000"/>
                    <a:lumOff val="60000"/>
                  </a:schemeClr>
                </a:solidFill>
              </a:rPr>
              <a:t>From the adjacent Bar Plot we can infer that clients having NAME_INCOME_TYPE = ‘WORKING’ having the highest count of Non defaulters i.e. 23549 – 2461 = 21088</a:t>
            </a:r>
            <a:endParaRPr lang="en-IN" sz="2000"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NAME_INCOME_TYPE</a:t>
            </a:r>
          </a:p>
        </p:txBody>
      </p:sp>
      <p:pic>
        <p:nvPicPr>
          <p:cNvPr id="6" name="Picture 5">
            <a:extLst>
              <a:ext uri="{FF2B5EF4-FFF2-40B4-BE49-F238E27FC236}">
                <a16:creationId xmlns:a16="http://schemas.microsoft.com/office/drawing/2014/main" id="{38B10202-4AEC-AD60-FC62-A297CD082C6B}"/>
              </a:ext>
            </a:extLst>
          </p:cNvPr>
          <p:cNvPicPr>
            <a:picLocks noChangeAspect="1"/>
          </p:cNvPicPr>
          <p:nvPr/>
        </p:nvPicPr>
        <p:blipFill>
          <a:blip r:embed="rId2"/>
          <a:stretch>
            <a:fillRect/>
          </a:stretch>
        </p:blipFill>
        <p:spPr>
          <a:xfrm>
            <a:off x="5332554" y="1806819"/>
            <a:ext cx="6498661" cy="3371671"/>
          </a:xfrm>
          <a:prstGeom prst="rect">
            <a:avLst/>
          </a:prstGeom>
        </p:spPr>
      </p:pic>
      <p:pic>
        <p:nvPicPr>
          <p:cNvPr id="10" name="Picture 9">
            <a:extLst>
              <a:ext uri="{FF2B5EF4-FFF2-40B4-BE49-F238E27FC236}">
                <a16:creationId xmlns:a16="http://schemas.microsoft.com/office/drawing/2014/main" id="{8D4448FC-5C24-F02E-BB81-93AEA50977FB}"/>
              </a:ext>
            </a:extLst>
          </p:cNvPr>
          <p:cNvPicPr>
            <a:picLocks noChangeAspect="1"/>
          </p:cNvPicPr>
          <p:nvPr/>
        </p:nvPicPr>
        <p:blipFill>
          <a:blip r:embed="rId3"/>
          <a:stretch>
            <a:fillRect/>
          </a:stretch>
        </p:blipFill>
        <p:spPr>
          <a:xfrm>
            <a:off x="159950" y="1992154"/>
            <a:ext cx="4934563" cy="2421226"/>
          </a:xfrm>
          <a:prstGeom prst="rect">
            <a:avLst/>
          </a:prstGeom>
        </p:spPr>
      </p:pic>
    </p:spTree>
    <p:extLst>
      <p:ext uri="{BB962C8B-B14F-4D97-AF65-F5344CB8AC3E}">
        <p14:creationId xmlns:p14="http://schemas.microsoft.com/office/powerpoint/2010/main" val="3743553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19404" y="5597716"/>
            <a:ext cx="11859209" cy="826168"/>
          </a:xfrm>
        </p:spPr>
        <p:txBody>
          <a:bodyPr>
            <a:normAutofit/>
          </a:bodyPr>
          <a:lstStyle/>
          <a:p>
            <a:pPr algn="just"/>
            <a:r>
              <a:rPr lang="en-US" dirty="0">
                <a:solidFill>
                  <a:schemeClr val="bg2">
                    <a:lumMod val="40000"/>
                    <a:lumOff val="60000"/>
                  </a:schemeClr>
                </a:solidFill>
              </a:rPr>
              <a:t>From the above Bar Plot we can infer that clients having NAME_EDUCATION_TYPE = ‘SECONDARY/SECONDARY SPECIAL’ have the highest count for Non defaulters i.e. 32363 – 3209 = 29154</a:t>
            </a:r>
            <a:endParaRPr lang="en-IN"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NAME_EDUCATION_TYPE</a:t>
            </a:r>
          </a:p>
        </p:txBody>
      </p:sp>
      <p:pic>
        <p:nvPicPr>
          <p:cNvPr id="7" name="Picture 6">
            <a:extLst>
              <a:ext uri="{FF2B5EF4-FFF2-40B4-BE49-F238E27FC236}">
                <a16:creationId xmlns:a16="http://schemas.microsoft.com/office/drawing/2014/main" id="{08C9A047-BFC9-34D8-5386-13A310D456A9}"/>
              </a:ext>
            </a:extLst>
          </p:cNvPr>
          <p:cNvPicPr>
            <a:picLocks noChangeAspect="1"/>
          </p:cNvPicPr>
          <p:nvPr/>
        </p:nvPicPr>
        <p:blipFill>
          <a:blip r:embed="rId2"/>
          <a:stretch>
            <a:fillRect/>
          </a:stretch>
        </p:blipFill>
        <p:spPr>
          <a:xfrm>
            <a:off x="5220433" y="1821835"/>
            <a:ext cx="6758180" cy="3266827"/>
          </a:xfrm>
          <a:prstGeom prst="rect">
            <a:avLst/>
          </a:prstGeom>
        </p:spPr>
      </p:pic>
      <p:pic>
        <p:nvPicPr>
          <p:cNvPr id="9" name="Picture 8">
            <a:extLst>
              <a:ext uri="{FF2B5EF4-FFF2-40B4-BE49-F238E27FC236}">
                <a16:creationId xmlns:a16="http://schemas.microsoft.com/office/drawing/2014/main" id="{D0FCE9BB-819D-83B0-5AA5-CD26BA55A4F0}"/>
              </a:ext>
            </a:extLst>
          </p:cNvPr>
          <p:cNvPicPr>
            <a:picLocks noChangeAspect="1"/>
          </p:cNvPicPr>
          <p:nvPr/>
        </p:nvPicPr>
        <p:blipFill>
          <a:blip r:embed="rId3"/>
          <a:stretch>
            <a:fillRect/>
          </a:stretch>
        </p:blipFill>
        <p:spPr>
          <a:xfrm>
            <a:off x="119404" y="1829988"/>
            <a:ext cx="4899777" cy="1892926"/>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B53A2B7-A182-9103-E7A6-2E99ABA77C98}"/>
                  </a:ext>
                </a:extLst>
              </p14:cNvPr>
              <p14:cNvContentPartPr/>
              <p14:nvPr/>
            </p14:nvContentPartPr>
            <p14:xfrm>
              <a:off x="12036328" y="186590"/>
              <a:ext cx="167400" cy="10080"/>
            </p14:xfrm>
          </p:contentPart>
        </mc:Choice>
        <mc:Fallback>
          <p:pic>
            <p:nvPicPr>
              <p:cNvPr id="2" name="Ink 1">
                <a:extLst>
                  <a:ext uri="{FF2B5EF4-FFF2-40B4-BE49-F238E27FC236}">
                    <a16:creationId xmlns:a16="http://schemas.microsoft.com/office/drawing/2014/main" id="{3B53A2B7-A182-9103-E7A6-2E99ABA77C98}"/>
                  </a:ext>
                </a:extLst>
              </p:cNvPr>
              <p:cNvPicPr/>
              <p:nvPr/>
            </p:nvPicPr>
            <p:blipFill>
              <a:blip r:embed="rId5"/>
              <a:stretch>
                <a:fillRect/>
              </a:stretch>
            </p:blipFill>
            <p:spPr>
              <a:xfrm>
                <a:off x="12030208" y="180470"/>
                <a:ext cx="179640" cy="22320"/>
              </a:xfrm>
              <a:prstGeom prst="rect">
                <a:avLst/>
              </a:prstGeom>
            </p:spPr>
          </p:pic>
        </mc:Fallback>
      </mc:AlternateContent>
    </p:spTree>
    <p:extLst>
      <p:ext uri="{BB962C8B-B14F-4D97-AF65-F5344CB8AC3E}">
        <p14:creationId xmlns:p14="http://schemas.microsoft.com/office/powerpoint/2010/main" val="1088645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19404" y="5597716"/>
            <a:ext cx="11859209" cy="826168"/>
          </a:xfrm>
        </p:spPr>
        <p:txBody>
          <a:bodyPr>
            <a:normAutofit/>
          </a:bodyPr>
          <a:lstStyle/>
          <a:p>
            <a:pPr algn="just"/>
            <a:r>
              <a:rPr lang="en-US" dirty="0">
                <a:solidFill>
                  <a:schemeClr val="bg2">
                    <a:lumMod val="40000"/>
                    <a:lumOff val="60000"/>
                  </a:schemeClr>
                </a:solidFill>
              </a:rPr>
              <a:t>From the adjacent Bar Plot we can infer that clients having NAME_FAMILY_STATUS = ‘MARRIED’ have the highest count of Non defaulters i.e. 29699 – 2395 = 27304</a:t>
            </a:r>
            <a:endParaRPr lang="en-IN"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NAME_FAMILY_STATUS</a:t>
            </a:r>
          </a:p>
        </p:txBody>
      </p:sp>
      <p:graphicFrame>
        <p:nvGraphicFramePr>
          <p:cNvPr id="2" name="Chart 1">
            <a:extLst>
              <a:ext uri="{FF2B5EF4-FFF2-40B4-BE49-F238E27FC236}">
                <a16:creationId xmlns:a16="http://schemas.microsoft.com/office/drawing/2014/main" id="{7C141E77-BE9D-EE7C-4F29-D909E315DB42}"/>
              </a:ext>
            </a:extLst>
          </p:cNvPr>
          <p:cNvGraphicFramePr>
            <a:graphicFrameLocks/>
          </p:cNvGraphicFramePr>
          <p:nvPr>
            <p:extLst>
              <p:ext uri="{D42A27DB-BD31-4B8C-83A1-F6EECF244321}">
                <p14:modId xmlns:p14="http://schemas.microsoft.com/office/powerpoint/2010/main" val="3504122237"/>
              </p:ext>
            </p:extLst>
          </p:nvPr>
        </p:nvGraphicFramePr>
        <p:xfrm>
          <a:off x="5211069" y="1704974"/>
          <a:ext cx="6685462" cy="3753433"/>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FDF123AB-8E10-2AB0-0500-A0AD8D73D2C1}"/>
              </a:ext>
            </a:extLst>
          </p:cNvPr>
          <p:cNvPicPr>
            <a:picLocks noChangeAspect="1"/>
          </p:cNvPicPr>
          <p:nvPr/>
        </p:nvPicPr>
        <p:blipFill>
          <a:blip r:embed="rId3"/>
          <a:stretch>
            <a:fillRect/>
          </a:stretch>
        </p:blipFill>
        <p:spPr>
          <a:xfrm>
            <a:off x="119404" y="1710555"/>
            <a:ext cx="4863143" cy="2031021"/>
          </a:xfrm>
          <a:prstGeom prst="rect">
            <a:avLst/>
          </a:prstGeom>
        </p:spPr>
      </p:pic>
    </p:spTree>
    <p:extLst>
      <p:ext uri="{BB962C8B-B14F-4D97-AF65-F5344CB8AC3E}">
        <p14:creationId xmlns:p14="http://schemas.microsoft.com/office/powerpoint/2010/main" val="1562353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19404" y="5597716"/>
            <a:ext cx="11859209" cy="826168"/>
          </a:xfrm>
        </p:spPr>
        <p:txBody>
          <a:bodyPr>
            <a:normAutofit/>
          </a:bodyPr>
          <a:lstStyle/>
          <a:p>
            <a:pPr algn="just"/>
            <a:r>
              <a:rPr lang="en-US" dirty="0">
                <a:solidFill>
                  <a:schemeClr val="bg2">
                    <a:lumMod val="40000"/>
                    <a:lumOff val="60000"/>
                  </a:schemeClr>
                </a:solidFill>
              </a:rPr>
              <a:t>From the above Bar Plot we can infer that clients having NAME_HOUSING_TYPE = ‘House/Apartment’ have the highest count of Non defaulters i.e. 40895 – 3473 = 37422</a:t>
            </a:r>
            <a:endParaRPr lang="en-IN"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NAME_HOUSING_TYPE</a:t>
            </a:r>
          </a:p>
        </p:txBody>
      </p:sp>
      <p:pic>
        <p:nvPicPr>
          <p:cNvPr id="8" name="Picture 7">
            <a:extLst>
              <a:ext uri="{FF2B5EF4-FFF2-40B4-BE49-F238E27FC236}">
                <a16:creationId xmlns:a16="http://schemas.microsoft.com/office/drawing/2014/main" id="{7D780A08-412F-736F-ECB0-16314ECF24F3}"/>
              </a:ext>
            </a:extLst>
          </p:cNvPr>
          <p:cNvPicPr>
            <a:picLocks noChangeAspect="1"/>
          </p:cNvPicPr>
          <p:nvPr/>
        </p:nvPicPr>
        <p:blipFill>
          <a:blip r:embed="rId2"/>
          <a:stretch>
            <a:fillRect/>
          </a:stretch>
        </p:blipFill>
        <p:spPr>
          <a:xfrm>
            <a:off x="5187461" y="1710555"/>
            <a:ext cx="6786736" cy="3206678"/>
          </a:xfrm>
          <a:prstGeom prst="rect">
            <a:avLst/>
          </a:prstGeom>
        </p:spPr>
      </p:pic>
      <p:pic>
        <p:nvPicPr>
          <p:cNvPr id="10" name="Picture 9">
            <a:extLst>
              <a:ext uri="{FF2B5EF4-FFF2-40B4-BE49-F238E27FC236}">
                <a16:creationId xmlns:a16="http://schemas.microsoft.com/office/drawing/2014/main" id="{5BCD9D8E-DD84-AA22-8DB1-83954BDDCB04}"/>
              </a:ext>
            </a:extLst>
          </p:cNvPr>
          <p:cNvPicPr>
            <a:picLocks noChangeAspect="1"/>
          </p:cNvPicPr>
          <p:nvPr/>
        </p:nvPicPr>
        <p:blipFill>
          <a:blip r:embed="rId3"/>
          <a:stretch>
            <a:fillRect/>
          </a:stretch>
        </p:blipFill>
        <p:spPr>
          <a:xfrm>
            <a:off x="119404" y="1724436"/>
            <a:ext cx="4935159" cy="2175760"/>
          </a:xfrm>
          <a:prstGeom prst="rect">
            <a:avLst/>
          </a:prstGeom>
        </p:spPr>
      </p:pic>
    </p:spTree>
    <p:extLst>
      <p:ext uri="{BB962C8B-B14F-4D97-AF65-F5344CB8AC3E}">
        <p14:creationId xmlns:p14="http://schemas.microsoft.com/office/powerpoint/2010/main" val="2226693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19404" y="5756987"/>
            <a:ext cx="11859209" cy="794203"/>
          </a:xfrm>
        </p:spPr>
        <p:txBody>
          <a:bodyPr>
            <a:normAutofit/>
          </a:bodyPr>
          <a:lstStyle/>
          <a:p>
            <a:pPr algn="just"/>
            <a:r>
              <a:rPr lang="en-US" dirty="0">
                <a:solidFill>
                  <a:schemeClr val="bg2">
                    <a:lumMod val="40000"/>
                    <a:lumOff val="60000"/>
                  </a:schemeClr>
                </a:solidFill>
              </a:rPr>
              <a:t>From the adjacent Bar plot we can infer that clients having </a:t>
            </a:r>
            <a:r>
              <a:rPr lang="en-US" dirty="0" err="1">
                <a:solidFill>
                  <a:schemeClr val="bg2">
                    <a:lumMod val="40000"/>
                    <a:lumOff val="60000"/>
                  </a:schemeClr>
                </a:solidFill>
              </a:rPr>
              <a:t>occupation_type</a:t>
            </a:r>
            <a:r>
              <a:rPr lang="en-US" dirty="0">
                <a:solidFill>
                  <a:schemeClr val="bg2">
                    <a:lumMod val="40000"/>
                    <a:lumOff val="60000"/>
                  </a:schemeClr>
                </a:solidFill>
              </a:rPr>
              <a:t> = ‘Laborers’ have the highest count for Non defaulters i.e. 22660 – 1946 = 20714</a:t>
            </a:r>
            <a:endParaRPr lang="en-IN"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Univariate Analysis</a:t>
            </a:r>
          </a:p>
          <a:p>
            <a:pPr marL="0" indent="0" algn="ctr">
              <a:buNone/>
            </a:pPr>
            <a:r>
              <a:rPr lang="en-IN" sz="2100" dirty="0">
                <a:solidFill>
                  <a:srgbClr val="FFFF00"/>
                </a:solidFill>
              </a:rPr>
              <a:t>OCCUPATION_TYPE</a:t>
            </a:r>
          </a:p>
        </p:txBody>
      </p:sp>
      <p:pic>
        <p:nvPicPr>
          <p:cNvPr id="6" name="Picture 5">
            <a:extLst>
              <a:ext uri="{FF2B5EF4-FFF2-40B4-BE49-F238E27FC236}">
                <a16:creationId xmlns:a16="http://schemas.microsoft.com/office/drawing/2014/main" id="{E474DCBE-8E1C-6528-75D8-DFF34EBB5E37}"/>
              </a:ext>
            </a:extLst>
          </p:cNvPr>
          <p:cNvPicPr>
            <a:picLocks noChangeAspect="1"/>
          </p:cNvPicPr>
          <p:nvPr/>
        </p:nvPicPr>
        <p:blipFill>
          <a:blip r:embed="rId2"/>
          <a:stretch>
            <a:fillRect/>
          </a:stretch>
        </p:blipFill>
        <p:spPr>
          <a:xfrm>
            <a:off x="5211467" y="1790410"/>
            <a:ext cx="6767146" cy="3109229"/>
          </a:xfrm>
          <a:prstGeom prst="rect">
            <a:avLst/>
          </a:prstGeom>
        </p:spPr>
      </p:pic>
      <p:pic>
        <p:nvPicPr>
          <p:cNvPr id="9" name="Picture 8">
            <a:extLst>
              <a:ext uri="{FF2B5EF4-FFF2-40B4-BE49-F238E27FC236}">
                <a16:creationId xmlns:a16="http://schemas.microsoft.com/office/drawing/2014/main" id="{0631765F-4649-991E-6353-32E7AD51162F}"/>
              </a:ext>
            </a:extLst>
          </p:cNvPr>
          <p:cNvPicPr>
            <a:picLocks noChangeAspect="1"/>
          </p:cNvPicPr>
          <p:nvPr/>
        </p:nvPicPr>
        <p:blipFill>
          <a:blip r:embed="rId3"/>
          <a:stretch>
            <a:fillRect/>
          </a:stretch>
        </p:blipFill>
        <p:spPr>
          <a:xfrm>
            <a:off x="213387" y="1504784"/>
            <a:ext cx="4343776" cy="3848433"/>
          </a:xfrm>
          <a:prstGeom prst="rect">
            <a:avLst/>
          </a:prstGeom>
        </p:spPr>
      </p:pic>
    </p:spTree>
    <p:extLst>
      <p:ext uri="{BB962C8B-B14F-4D97-AF65-F5344CB8AC3E}">
        <p14:creationId xmlns:p14="http://schemas.microsoft.com/office/powerpoint/2010/main" val="1476111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19404" y="5756987"/>
            <a:ext cx="11859209" cy="794203"/>
          </a:xfrm>
        </p:spPr>
        <p:txBody>
          <a:bodyPr>
            <a:normAutofit/>
          </a:bodyPr>
          <a:lstStyle/>
          <a:p>
            <a:pPr algn="just"/>
            <a:r>
              <a:rPr lang="en-US" dirty="0">
                <a:solidFill>
                  <a:schemeClr val="bg2">
                    <a:lumMod val="40000"/>
                    <a:lumOff val="60000"/>
                  </a:schemeClr>
                </a:solidFill>
              </a:rPr>
              <a:t>From the above Bar plot we can infer that Females belonging to Medium income group are the highest number of clients with no payment issues</a:t>
            </a:r>
            <a:endParaRPr lang="en-IN"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Bivariate Analysis for TARGET variable</a:t>
            </a:r>
          </a:p>
          <a:p>
            <a:pPr marL="0" indent="0" algn="ctr">
              <a:buNone/>
            </a:pPr>
            <a:r>
              <a:rPr lang="en-IN" sz="2100" dirty="0">
                <a:solidFill>
                  <a:srgbClr val="FFFF00"/>
                </a:solidFill>
              </a:rPr>
              <a:t>Target 0: </a:t>
            </a:r>
            <a:r>
              <a:rPr lang="en-IN" sz="2100" dirty="0" err="1">
                <a:solidFill>
                  <a:srgbClr val="FFFF00"/>
                </a:solidFill>
              </a:rPr>
              <a:t>Total_income_range</a:t>
            </a:r>
            <a:r>
              <a:rPr lang="en-IN" sz="2100" dirty="0">
                <a:solidFill>
                  <a:srgbClr val="FFFF00"/>
                </a:solidFill>
              </a:rPr>
              <a:t> vs </a:t>
            </a:r>
            <a:r>
              <a:rPr lang="en-IN" sz="2100" dirty="0" err="1">
                <a:solidFill>
                  <a:srgbClr val="FFFF00"/>
                </a:solidFill>
              </a:rPr>
              <a:t>Code_gender</a:t>
            </a:r>
            <a:endParaRPr lang="en-IN" sz="2100" dirty="0">
              <a:solidFill>
                <a:srgbClr val="FFFF00"/>
              </a:solidFill>
            </a:endParaRPr>
          </a:p>
        </p:txBody>
      </p:sp>
      <p:pic>
        <p:nvPicPr>
          <p:cNvPr id="7" name="Picture 6">
            <a:extLst>
              <a:ext uri="{FF2B5EF4-FFF2-40B4-BE49-F238E27FC236}">
                <a16:creationId xmlns:a16="http://schemas.microsoft.com/office/drawing/2014/main" id="{D59AA546-7934-EFC2-AF09-145DE870403C}"/>
              </a:ext>
            </a:extLst>
          </p:cNvPr>
          <p:cNvPicPr>
            <a:picLocks noChangeAspect="1"/>
          </p:cNvPicPr>
          <p:nvPr/>
        </p:nvPicPr>
        <p:blipFill>
          <a:blip r:embed="rId2"/>
          <a:stretch>
            <a:fillRect/>
          </a:stretch>
        </p:blipFill>
        <p:spPr>
          <a:xfrm>
            <a:off x="4793584" y="1504783"/>
            <a:ext cx="7210416" cy="3375126"/>
          </a:xfrm>
          <a:prstGeom prst="rect">
            <a:avLst/>
          </a:prstGeom>
        </p:spPr>
      </p:pic>
      <p:pic>
        <p:nvPicPr>
          <p:cNvPr id="10" name="Picture 9">
            <a:extLst>
              <a:ext uri="{FF2B5EF4-FFF2-40B4-BE49-F238E27FC236}">
                <a16:creationId xmlns:a16="http://schemas.microsoft.com/office/drawing/2014/main" id="{05C8AC7E-A3A0-54D2-A2B7-57E61EE357A7}"/>
              </a:ext>
            </a:extLst>
          </p:cNvPr>
          <p:cNvPicPr>
            <a:picLocks noChangeAspect="1"/>
          </p:cNvPicPr>
          <p:nvPr/>
        </p:nvPicPr>
        <p:blipFill>
          <a:blip r:embed="rId3"/>
          <a:stretch>
            <a:fillRect/>
          </a:stretch>
        </p:blipFill>
        <p:spPr>
          <a:xfrm>
            <a:off x="119404" y="1482242"/>
            <a:ext cx="4494054" cy="3397667"/>
          </a:xfrm>
          <a:prstGeom prst="rect">
            <a:avLst/>
          </a:prstGeom>
        </p:spPr>
      </p:pic>
    </p:spTree>
    <p:extLst>
      <p:ext uri="{BB962C8B-B14F-4D97-AF65-F5344CB8AC3E}">
        <p14:creationId xmlns:p14="http://schemas.microsoft.com/office/powerpoint/2010/main" val="2315999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119404" y="5756987"/>
            <a:ext cx="11859209" cy="794203"/>
          </a:xfrm>
        </p:spPr>
        <p:txBody>
          <a:bodyPr>
            <a:normAutofit/>
          </a:bodyPr>
          <a:lstStyle/>
          <a:p>
            <a:pPr algn="just"/>
            <a:r>
              <a:rPr lang="en-US" dirty="0">
                <a:solidFill>
                  <a:schemeClr val="bg2">
                    <a:lumMod val="40000"/>
                    <a:lumOff val="60000"/>
                  </a:schemeClr>
                </a:solidFill>
              </a:rPr>
              <a:t>From the above Bar plot we can infer that Females belonging to Medium income group are the highest number of clients with payment issues</a:t>
            </a:r>
            <a:endParaRPr lang="en-IN"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Bivariate Analysis for TARGET variable</a:t>
            </a:r>
          </a:p>
          <a:p>
            <a:pPr marL="0" indent="0" algn="ctr">
              <a:buNone/>
            </a:pPr>
            <a:r>
              <a:rPr lang="en-IN" sz="2100" dirty="0">
                <a:solidFill>
                  <a:srgbClr val="FFFF00"/>
                </a:solidFill>
              </a:rPr>
              <a:t>Target 1: </a:t>
            </a:r>
            <a:r>
              <a:rPr lang="en-IN" sz="2100" dirty="0" err="1">
                <a:solidFill>
                  <a:srgbClr val="FFFF00"/>
                </a:solidFill>
              </a:rPr>
              <a:t>Total_income_range</a:t>
            </a:r>
            <a:r>
              <a:rPr lang="en-IN" sz="2100" dirty="0">
                <a:solidFill>
                  <a:srgbClr val="FFFF00"/>
                </a:solidFill>
              </a:rPr>
              <a:t> vs </a:t>
            </a:r>
            <a:r>
              <a:rPr lang="en-IN" sz="2100" dirty="0" err="1">
                <a:solidFill>
                  <a:srgbClr val="FFFF00"/>
                </a:solidFill>
              </a:rPr>
              <a:t>Code_gender</a:t>
            </a:r>
            <a:endParaRPr lang="en-IN" sz="2100" dirty="0">
              <a:solidFill>
                <a:srgbClr val="FFFF00"/>
              </a:solidFill>
            </a:endParaRPr>
          </a:p>
        </p:txBody>
      </p:sp>
      <p:pic>
        <p:nvPicPr>
          <p:cNvPr id="6" name="Picture 5">
            <a:extLst>
              <a:ext uri="{FF2B5EF4-FFF2-40B4-BE49-F238E27FC236}">
                <a16:creationId xmlns:a16="http://schemas.microsoft.com/office/drawing/2014/main" id="{20E9F451-BE03-DE25-A5EA-565392B3C431}"/>
              </a:ext>
            </a:extLst>
          </p:cNvPr>
          <p:cNvPicPr>
            <a:picLocks noChangeAspect="1"/>
          </p:cNvPicPr>
          <p:nvPr/>
        </p:nvPicPr>
        <p:blipFill>
          <a:blip r:embed="rId2"/>
          <a:stretch>
            <a:fillRect/>
          </a:stretch>
        </p:blipFill>
        <p:spPr>
          <a:xfrm>
            <a:off x="4754159" y="1658945"/>
            <a:ext cx="7110255" cy="3220964"/>
          </a:xfrm>
          <a:prstGeom prst="rect">
            <a:avLst/>
          </a:prstGeom>
        </p:spPr>
      </p:pic>
      <p:pic>
        <p:nvPicPr>
          <p:cNvPr id="9" name="Picture 8">
            <a:extLst>
              <a:ext uri="{FF2B5EF4-FFF2-40B4-BE49-F238E27FC236}">
                <a16:creationId xmlns:a16="http://schemas.microsoft.com/office/drawing/2014/main" id="{9B84C399-7FF7-F1AC-033F-3F86529C0583}"/>
              </a:ext>
            </a:extLst>
          </p:cNvPr>
          <p:cNvPicPr>
            <a:picLocks noChangeAspect="1"/>
          </p:cNvPicPr>
          <p:nvPr/>
        </p:nvPicPr>
        <p:blipFill>
          <a:blip r:embed="rId3"/>
          <a:stretch>
            <a:fillRect/>
          </a:stretch>
        </p:blipFill>
        <p:spPr>
          <a:xfrm>
            <a:off x="192053" y="1682141"/>
            <a:ext cx="4384375" cy="3197768"/>
          </a:xfrm>
          <a:prstGeom prst="rect">
            <a:avLst/>
          </a:prstGeom>
        </p:spPr>
      </p:pic>
    </p:spTree>
    <p:extLst>
      <p:ext uri="{BB962C8B-B14F-4D97-AF65-F5344CB8AC3E}">
        <p14:creationId xmlns:p14="http://schemas.microsoft.com/office/powerpoint/2010/main" val="1908433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7436140" y="4189444"/>
            <a:ext cx="4560989" cy="1987421"/>
          </a:xfrm>
        </p:spPr>
        <p:txBody>
          <a:bodyPr>
            <a:normAutofit/>
          </a:bodyPr>
          <a:lstStyle/>
          <a:p>
            <a:pPr algn="just"/>
            <a:r>
              <a:rPr lang="en-US" dirty="0">
                <a:solidFill>
                  <a:schemeClr val="bg2">
                    <a:lumMod val="40000"/>
                    <a:lumOff val="60000"/>
                  </a:schemeClr>
                </a:solidFill>
              </a:rPr>
              <a:t>From the adjacent Bar Plot we can infer that clients having credit amt range as ‘Medium’ and education status as ‘Secondary/ Secondary Special’ have the highest count for clients with no payment issues</a:t>
            </a:r>
            <a:endParaRPr lang="en-IN"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Bivariate Analysis for TARGET variable</a:t>
            </a:r>
          </a:p>
          <a:p>
            <a:pPr marL="0" indent="0" algn="ctr">
              <a:buNone/>
            </a:pPr>
            <a:r>
              <a:rPr lang="en-US" sz="2100" dirty="0">
                <a:solidFill>
                  <a:srgbClr val="FFFF00"/>
                </a:solidFill>
              </a:rPr>
              <a:t>Target 0: Credit Amt vs Education status</a:t>
            </a:r>
            <a:endParaRPr lang="en-IN" sz="2100" dirty="0">
              <a:solidFill>
                <a:srgbClr val="FFFF00"/>
              </a:solidFill>
            </a:endParaRPr>
          </a:p>
        </p:txBody>
      </p:sp>
      <p:pic>
        <p:nvPicPr>
          <p:cNvPr id="7" name="Picture 6">
            <a:extLst>
              <a:ext uri="{FF2B5EF4-FFF2-40B4-BE49-F238E27FC236}">
                <a16:creationId xmlns:a16="http://schemas.microsoft.com/office/drawing/2014/main" id="{270ED571-0BBA-90F3-56A5-ACB992C93195}"/>
              </a:ext>
            </a:extLst>
          </p:cNvPr>
          <p:cNvPicPr>
            <a:picLocks noChangeAspect="1"/>
          </p:cNvPicPr>
          <p:nvPr/>
        </p:nvPicPr>
        <p:blipFill>
          <a:blip r:embed="rId2"/>
          <a:stretch>
            <a:fillRect/>
          </a:stretch>
        </p:blipFill>
        <p:spPr>
          <a:xfrm>
            <a:off x="194871" y="3125767"/>
            <a:ext cx="7008361" cy="3532173"/>
          </a:xfrm>
          <a:prstGeom prst="rect">
            <a:avLst/>
          </a:prstGeom>
        </p:spPr>
      </p:pic>
      <p:pic>
        <p:nvPicPr>
          <p:cNvPr id="10" name="Picture 9">
            <a:extLst>
              <a:ext uri="{FF2B5EF4-FFF2-40B4-BE49-F238E27FC236}">
                <a16:creationId xmlns:a16="http://schemas.microsoft.com/office/drawing/2014/main" id="{5A2F04EC-5321-557B-FA63-62BB271DAF8F}"/>
              </a:ext>
            </a:extLst>
          </p:cNvPr>
          <p:cNvPicPr>
            <a:picLocks noChangeAspect="1"/>
          </p:cNvPicPr>
          <p:nvPr/>
        </p:nvPicPr>
        <p:blipFill>
          <a:blip r:embed="rId3"/>
          <a:stretch>
            <a:fillRect/>
          </a:stretch>
        </p:blipFill>
        <p:spPr>
          <a:xfrm>
            <a:off x="194871" y="1489958"/>
            <a:ext cx="8837429" cy="1542491"/>
          </a:xfrm>
          <a:prstGeom prst="rect">
            <a:avLst/>
          </a:prstGeom>
        </p:spPr>
      </p:pic>
    </p:spTree>
    <p:extLst>
      <p:ext uri="{BB962C8B-B14F-4D97-AF65-F5344CB8AC3E}">
        <p14:creationId xmlns:p14="http://schemas.microsoft.com/office/powerpoint/2010/main" val="111709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5BBA7-7B77-474D-9711-3A6F27DA287F}"/>
              </a:ext>
            </a:extLst>
          </p:cNvPr>
          <p:cNvSpPr>
            <a:spLocks noGrp="1"/>
          </p:cNvSpPr>
          <p:nvPr>
            <p:ph type="body" sz="half" idx="2"/>
          </p:nvPr>
        </p:nvSpPr>
        <p:spPr>
          <a:xfrm>
            <a:off x="363894" y="645841"/>
            <a:ext cx="9942736" cy="786486"/>
          </a:xfrm>
        </p:spPr>
        <p:txBody>
          <a:bodyPr>
            <a:normAutofit/>
          </a:bodyPr>
          <a:lstStyle/>
          <a:p>
            <a:r>
              <a:rPr lang="en-US" sz="2000" dirty="0">
                <a:solidFill>
                  <a:schemeClr val="bg2">
                    <a:lumMod val="40000"/>
                    <a:lumOff val="60000"/>
                  </a:schemeClr>
                </a:solidFill>
              </a:rPr>
              <a:t>Replacing Blanks in AMT_ANNUTIY column of the Application Dataset with the median of the AMT_ANNUITY as there exists outliers in the AMT_ANNUITY column</a:t>
            </a:r>
            <a:endParaRPr lang="en-US" sz="2000" b="1" dirty="0">
              <a:solidFill>
                <a:schemeClr val="bg2">
                  <a:lumMod val="40000"/>
                  <a:lumOff val="60000"/>
                </a:schemeClr>
              </a:solidFill>
            </a:endParaRPr>
          </a:p>
        </p:txBody>
      </p:sp>
      <p:sp>
        <p:nvSpPr>
          <p:cNvPr id="5" name="Subtitle 2">
            <a:extLst>
              <a:ext uri="{FF2B5EF4-FFF2-40B4-BE49-F238E27FC236}">
                <a16:creationId xmlns:a16="http://schemas.microsoft.com/office/drawing/2014/main" id="{0CA8CCCB-36A1-471D-B1FD-3CDA74483B29}"/>
              </a:ext>
            </a:extLst>
          </p:cNvPr>
          <p:cNvSpPr txBox="1">
            <a:spLocks/>
          </p:cNvSpPr>
          <p:nvPr/>
        </p:nvSpPr>
        <p:spPr>
          <a:xfrm>
            <a:off x="0" y="87732"/>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Replacing blanks</a:t>
            </a:r>
            <a:endParaRPr lang="en-IN" dirty="0"/>
          </a:p>
        </p:txBody>
      </p:sp>
      <p:pic>
        <p:nvPicPr>
          <p:cNvPr id="8" name="Picture 7">
            <a:extLst>
              <a:ext uri="{FF2B5EF4-FFF2-40B4-BE49-F238E27FC236}">
                <a16:creationId xmlns:a16="http://schemas.microsoft.com/office/drawing/2014/main" id="{E996227D-3E5E-F2C3-8336-AF108F929F59}"/>
              </a:ext>
            </a:extLst>
          </p:cNvPr>
          <p:cNvPicPr>
            <a:picLocks noChangeAspect="1"/>
          </p:cNvPicPr>
          <p:nvPr/>
        </p:nvPicPr>
        <p:blipFill>
          <a:blip r:embed="rId2"/>
          <a:stretch>
            <a:fillRect/>
          </a:stretch>
        </p:blipFill>
        <p:spPr>
          <a:xfrm>
            <a:off x="449165" y="1973889"/>
            <a:ext cx="7332566" cy="4179563"/>
          </a:xfrm>
          <a:prstGeom prst="rect">
            <a:avLst/>
          </a:prstGeom>
        </p:spPr>
      </p:pic>
      <p:pic>
        <p:nvPicPr>
          <p:cNvPr id="10" name="Picture 9">
            <a:extLst>
              <a:ext uri="{FF2B5EF4-FFF2-40B4-BE49-F238E27FC236}">
                <a16:creationId xmlns:a16="http://schemas.microsoft.com/office/drawing/2014/main" id="{0EB286F7-9A81-9FE6-6EC6-1250513496D3}"/>
              </a:ext>
            </a:extLst>
          </p:cNvPr>
          <p:cNvPicPr>
            <a:picLocks noChangeAspect="1"/>
          </p:cNvPicPr>
          <p:nvPr/>
        </p:nvPicPr>
        <p:blipFill>
          <a:blip r:embed="rId3"/>
          <a:stretch>
            <a:fillRect/>
          </a:stretch>
        </p:blipFill>
        <p:spPr>
          <a:xfrm>
            <a:off x="8348119" y="1973889"/>
            <a:ext cx="2582143" cy="974583"/>
          </a:xfrm>
          <a:prstGeom prst="rect">
            <a:avLst/>
          </a:prstGeom>
        </p:spPr>
      </p:pic>
    </p:spTree>
    <p:extLst>
      <p:ext uri="{BB962C8B-B14F-4D97-AF65-F5344CB8AC3E}">
        <p14:creationId xmlns:p14="http://schemas.microsoft.com/office/powerpoint/2010/main" val="29791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7287208" y="3890866"/>
            <a:ext cx="4709921" cy="2286000"/>
          </a:xfrm>
        </p:spPr>
        <p:txBody>
          <a:bodyPr>
            <a:normAutofit/>
          </a:bodyPr>
          <a:lstStyle/>
          <a:p>
            <a:pPr algn="just"/>
            <a:r>
              <a:rPr lang="en-US" dirty="0">
                <a:solidFill>
                  <a:schemeClr val="bg2">
                    <a:lumMod val="40000"/>
                    <a:lumOff val="60000"/>
                  </a:schemeClr>
                </a:solidFill>
              </a:rPr>
              <a:t>From the adjacent Bar Plot we can infer that clients having credit amt range as ‘Medium’ and education status as ‘Secondary/Secondary Special’ have the highest count for clients with payment issues</a:t>
            </a:r>
            <a:endParaRPr lang="en-IN"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Bivariate Analysis for TARGET variable</a:t>
            </a:r>
          </a:p>
          <a:p>
            <a:pPr marL="0" indent="0" algn="ctr">
              <a:buNone/>
            </a:pPr>
            <a:r>
              <a:rPr lang="en-US" sz="2100" dirty="0">
                <a:solidFill>
                  <a:srgbClr val="FFFF00"/>
                </a:solidFill>
              </a:rPr>
              <a:t>Target 1: Credit Amt vs Education status</a:t>
            </a:r>
            <a:endParaRPr lang="en-IN" sz="2100" dirty="0">
              <a:solidFill>
                <a:srgbClr val="FFFF00"/>
              </a:solidFill>
            </a:endParaRPr>
          </a:p>
        </p:txBody>
      </p:sp>
      <p:pic>
        <p:nvPicPr>
          <p:cNvPr id="6" name="Picture 5">
            <a:extLst>
              <a:ext uri="{FF2B5EF4-FFF2-40B4-BE49-F238E27FC236}">
                <a16:creationId xmlns:a16="http://schemas.microsoft.com/office/drawing/2014/main" id="{82E5BC6C-A9D4-3197-6A56-4A153E44D062}"/>
              </a:ext>
            </a:extLst>
          </p:cNvPr>
          <p:cNvPicPr>
            <a:picLocks noChangeAspect="1"/>
          </p:cNvPicPr>
          <p:nvPr/>
        </p:nvPicPr>
        <p:blipFill>
          <a:blip r:embed="rId2"/>
          <a:stretch>
            <a:fillRect/>
          </a:stretch>
        </p:blipFill>
        <p:spPr>
          <a:xfrm>
            <a:off x="194870" y="2884282"/>
            <a:ext cx="6728443" cy="3836844"/>
          </a:xfrm>
          <a:prstGeom prst="rect">
            <a:avLst/>
          </a:prstGeom>
        </p:spPr>
      </p:pic>
      <p:pic>
        <p:nvPicPr>
          <p:cNvPr id="9" name="Picture 8">
            <a:extLst>
              <a:ext uri="{FF2B5EF4-FFF2-40B4-BE49-F238E27FC236}">
                <a16:creationId xmlns:a16="http://schemas.microsoft.com/office/drawing/2014/main" id="{53ABE7CE-5AE4-47C8-5280-4D1E81191FAE}"/>
              </a:ext>
            </a:extLst>
          </p:cNvPr>
          <p:cNvPicPr>
            <a:picLocks noChangeAspect="1"/>
          </p:cNvPicPr>
          <p:nvPr/>
        </p:nvPicPr>
        <p:blipFill>
          <a:blip r:embed="rId3"/>
          <a:stretch>
            <a:fillRect/>
          </a:stretch>
        </p:blipFill>
        <p:spPr>
          <a:xfrm>
            <a:off x="194871" y="1322040"/>
            <a:ext cx="8062721" cy="1463167"/>
          </a:xfrm>
          <a:prstGeom prst="rect">
            <a:avLst/>
          </a:prstGeom>
        </p:spPr>
      </p:pic>
    </p:spTree>
    <p:extLst>
      <p:ext uri="{BB962C8B-B14F-4D97-AF65-F5344CB8AC3E}">
        <p14:creationId xmlns:p14="http://schemas.microsoft.com/office/powerpoint/2010/main" val="2522864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6917530" y="4030824"/>
            <a:ext cx="5027162" cy="2118050"/>
          </a:xfrm>
        </p:spPr>
        <p:txBody>
          <a:bodyPr>
            <a:normAutofit/>
          </a:bodyPr>
          <a:lstStyle/>
          <a:p>
            <a:pPr algn="just"/>
            <a:r>
              <a:rPr lang="en-US" dirty="0">
                <a:solidFill>
                  <a:schemeClr val="bg2">
                    <a:lumMod val="40000"/>
                    <a:lumOff val="60000"/>
                  </a:schemeClr>
                </a:solidFill>
              </a:rPr>
              <a:t>From the adjacent Bar plot we can infer that clients with </a:t>
            </a:r>
            <a:r>
              <a:rPr lang="en-US" dirty="0" err="1">
                <a:solidFill>
                  <a:schemeClr val="bg2">
                    <a:lumMod val="40000"/>
                    <a:lumOff val="60000"/>
                  </a:schemeClr>
                </a:solidFill>
              </a:rPr>
              <a:t>total_income_range</a:t>
            </a:r>
            <a:r>
              <a:rPr lang="en-US" dirty="0">
                <a:solidFill>
                  <a:schemeClr val="bg2">
                    <a:lumMod val="40000"/>
                    <a:lumOff val="60000"/>
                  </a:schemeClr>
                </a:solidFill>
              </a:rPr>
              <a:t> as ‘Medium’ and </a:t>
            </a:r>
            <a:r>
              <a:rPr lang="en-US" dirty="0" err="1">
                <a:solidFill>
                  <a:schemeClr val="bg2">
                    <a:lumMod val="40000"/>
                    <a:lumOff val="60000"/>
                  </a:schemeClr>
                </a:solidFill>
              </a:rPr>
              <a:t>family_status</a:t>
            </a:r>
            <a:r>
              <a:rPr lang="en-US" dirty="0">
                <a:solidFill>
                  <a:schemeClr val="bg2">
                    <a:lumMod val="40000"/>
                    <a:lumOff val="60000"/>
                  </a:schemeClr>
                </a:solidFill>
              </a:rPr>
              <a:t> as ‘Married’ have the highest count for clients having no payment issues</a:t>
            </a:r>
            <a:endParaRPr lang="en-IN"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Bivariate Analysis for TARGET variable</a:t>
            </a:r>
          </a:p>
          <a:p>
            <a:pPr marL="0" indent="0" algn="ctr">
              <a:buNone/>
            </a:pPr>
            <a:r>
              <a:rPr lang="en-US" sz="2100" dirty="0">
                <a:solidFill>
                  <a:srgbClr val="FFFF00"/>
                </a:solidFill>
              </a:rPr>
              <a:t>Target 0: Total Income vs Family status</a:t>
            </a:r>
            <a:endParaRPr lang="en-IN" sz="2100" dirty="0">
              <a:solidFill>
                <a:srgbClr val="FFFF00"/>
              </a:solidFill>
            </a:endParaRPr>
          </a:p>
        </p:txBody>
      </p:sp>
      <p:pic>
        <p:nvPicPr>
          <p:cNvPr id="7" name="Picture 6">
            <a:extLst>
              <a:ext uri="{FF2B5EF4-FFF2-40B4-BE49-F238E27FC236}">
                <a16:creationId xmlns:a16="http://schemas.microsoft.com/office/drawing/2014/main" id="{516FB251-58DB-CFB0-6EBE-157119EBA70C}"/>
              </a:ext>
            </a:extLst>
          </p:cNvPr>
          <p:cNvPicPr>
            <a:picLocks noChangeAspect="1"/>
          </p:cNvPicPr>
          <p:nvPr/>
        </p:nvPicPr>
        <p:blipFill>
          <a:blip r:embed="rId2"/>
          <a:stretch>
            <a:fillRect/>
          </a:stretch>
        </p:blipFill>
        <p:spPr>
          <a:xfrm>
            <a:off x="194871" y="3261564"/>
            <a:ext cx="5901129" cy="3363122"/>
          </a:xfrm>
          <a:prstGeom prst="rect">
            <a:avLst/>
          </a:prstGeom>
        </p:spPr>
      </p:pic>
      <p:pic>
        <p:nvPicPr>
          <p:cNvPr id="10" name="Picture 9">
            <a:extLst>
              <a:ext uri="{FF2B5EF4-FFF2-40B4-BE49-F238E27FC236}">
                <a16:creationId xmlns:a16="http://schemas.microsoft.com/office/drawing/2014/main" id="{D020D01C-CDF5-6C01-9388-22C4BD8EAA64}"/>
              </a:ext>
            </a:extLst>
          </p:cNvPr>
          <p:cNvPicPr>
            <a:picLocks noChangeAspect="1"/>
          </p:cNvPicPr>
          <p:nvPr/>
        </p:nvPicPr>
        <p:blipFill>
          <a:blip r:embed="rId3"/>
          <a:stretch>
            <a:fillRect/>
          </a:stretch>
        </p:blipFill>
        <p:spPr>
          <a:xfrm>
            <a:off x="194871" y="1529341"/>
            <a:ext cx="9236240" cy="1463167"/>
          </a:xfrm>
          <a:prstGeom prst="rect">
            <a:avLst/>
          </a:prstGeom>
        </p:spPr>
      </p:pic>
    </p:spTree>
    <p:extLst>
      <p:ext uri="{BB962C8B-B14F-4D97-AF65-F5344CB8AC3E}">
        <p14:creationId xmlns:p14="http://schemas.microsoft.com/office/powerpoint/2010/main" val="3696909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91D782-634B-4422-A300-13E87A0FA65D}"/>
              </a:ext>
            </a:extLst>
          </p:cNvPr>
          <p:cNvSpPr>
            <a:spLocks noGrp="1"/>
          </p:cNvSpPr>
          <p:nvPr>
            <p:ph type="body" sz="half" idx="2"/>
          </p:nvPr>
        </p:nvSpPr>
        <p:spPr>
          <a:xfrm>
            <a:off x="6749579" y="3900195"/>
            <a:ext cx="5027162" cy="2080727"/>
          </a:xfrm>
        </p:spPr>
        <p:txBody>
          <a:bodyPr>
            <a:normAutofit/>
          </a:bodyPr>
          <a:lstStyle/>
          <a:p>
            <a:pPr algn="just"/>
            <a:r>
              <a:rPr lang="en-US" dirty="0">
                <a:solidFill>
                  <a:schemeClr val="bg2">
                    <a:lumMod val="40000"/>
                    <a:lumOff val="60000"/>
                  </a:schemeClr>
                </a:solidFill>
              </a:rPr>
              <a:t>From the adjacent Bar plot we can infer that clients with </a:t>
            </a:r>
            <a:r>
              <a:rPr lang="en-US" dirty="0" err="1">
                <a:solidFill>
                  <a:schemeClr val="bg2">
                    <a:lumMod val="40000"/>
                    <a:lumOff val="60000"/>
                  </a:schemeClr>
                </a:solidFill>
              </a:rPr>
              <a:t>total_income_range</a:t>
            </a:r>
            <a:r>
              <a:rPr lang="en-US" dirty="0">
                <a:solidFill>
                  <a:schemeClr val="bg2">
                    <a:lumMod val="40000"/>
                    <a:lumOff val="60000"/>
                  </a:schemeClr>
                </a:solidFill>
              </a:rPr>
              <a:t> as ‘Medium’ and </a:t>
            </a:r>
            <a:r>
              <a:rPr lang="en-US" dirty="0" err="1">
                <a:solidFill>
                  <a:schemeClr val="bg2">
                    <a:lumMod val="40000"/>
                    <a:lumOff val="60000"/>
                  </a:schemeClr>
                </a:solidFill>
              </a:rPr>
              <a:t>family_status</a:t>
            </a:r>
            <a:r>
              <a:rPr lang="en-US" dirty="0">
                <a:solidFill>
                  <a:schemeClr val="bg2">
                    <a:lumMod val="40000"/>
                    <a:lumOff val="60000"/>
                  </a:schemeClr>
                </a:solidFill>
              </a:rPr>
              <a:t> as ‘Married’ have the highest count for clients having payment issues.</a:t>
            </a:r>
            <a:endParaRPr lang="en-IN" dirty="0"/>
          </a:p>
        </p:txBody>
      </p:sp>
      <p:sp>
        <p:nvSpPr>
          <p:cNvPr id="5" name="Subtitle 2">
            <a:extLst>
              <a:ext uri="{FF2B5EF4-FFF2-40B4-BE49-F238E27FC236}">
                <a16:creationId xmlns:a16="http://schemas.microsoft.com/office/drawing/2014/main" id="{AB427552-772B-4EEC-898E-3CC9DB928651}"/>
              </a:ext>
            </a:extLst>
          </p:cNvPr>
          <p:cNvSpPr txBox="1">
            <a:spLocks/>
          </p:cNvSpPr>
          <p:nvPr/>
        </p:nvSpPr>
        <p:spPr>
          <a:xfrm>
            <a:off x="0" y="306809"/>
            <a:ext cx="12192000" cy="953476"/>
          </a:xfrm>
          <a:prstGeom prst="rect">
            <a:avLst/>
          </a:prstGeom>
        </p:spPr>
        <p:txBody>
          <a:bodyPr>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sz="2100" dirty="0">
                <a:solidFill>
                  <a:srgbClr val="FFFF00"/>
                </a:solidFill>
              </a:rPr>
              <a:t>Bivariate Analysis for TARGET variable</a:t>
            </a:r>
          </a:p>
          <a:p>
            <a:pPr marL="0" indent="0" algn="ctr">
              <a:buNone/>
            </a:pPr>
            <a:r>
              <a:rPr lang="en-US" sz="2100" dirty="0">
                <a:solidFill>
                  <a:srgbClr val="FFFF00"/>
                </a:solidFill>
              </a:rPr>
              <a:t>Target 1: Total Income vs Family status</a:t>
            </a:r>
            <a:endParaRPr lang="en-IN" sz="2100" dirty="0">
              <a:solidFill>
                <a:srgbClr val="FFFF00"/>
              </a:solidFill>
            </a:endParaRPr>
          </a:p>
        </p:txBody>
      </p:sp>
      <p:pic>
        <p:nvPicPr>
          <p:cNvPr id="6" name="Picture 5">
            <a:extLst>
              <a:ext uri="{FF2B5EF4-FFF2-40B4-BE49-F238E27FC236}">
                <a16:creationId xmlns:a16="http://schemas.microsoft.com/office/drawing/2014/main" id="{135ED191-C175-FB3B-1387-8DFF6C329FD1}"/>
              </a:ext>
            </a:extLst>
          </p:cNvPr>
          <p:cNvPicPr>
            <a:picLocks noChangeAspect="1"/>
          </p:cNvPicPr>
          <p:nvPr/>
        </p:nvPicPr>
        <p:blipFill>
          <a:blip r:embed="rId2"/>
          <a:stretch>
            <a:fillRect/>
          </a:stretch>
        </p:blipFill>
        <p:spPr>
          <a:xfrm>
            <a:off x="179628" y="3515927"/>
            <a:ext cx="5916371" cy="3123610"/>
          </a:xfrm>
          <a:prstGeom prst="rect">
            <a:avLst/>
          </a:prstGeom>
        </p:spPr>
      </p:pic>
      <p:pic>
        <p:nvPicPr>
          <p:cNvPr id="9" name="Picture 8">
            <a:extLst>
              <a:ext uri="{FF2B5EF4-FFF2-40B4-BE49-F238E27FC236}">
                <a16:creationId xmlns:a16="http://schemas.microsoft.com/office/drawing/2014/main" id="{2147B1BC-974C-96B1-A291-F03CCB770C01}"/>
              </a:ext>
            </a:extLst>
          </p:cNvPr>
          <p:cNvPicPr>
            <a:picLocks noChangeAspect="1"/>
          </p:cNvPicPr>
          <p:nvPr/>
        </p:nvPicPr>
        <p:blipFill>
          <a:blip r:embed="rId3"/>
          <a:stretch>
            <a:fillRect/>
          </a:stretch>
        </p:blipFill>
        <p:spPr>
          <a:xfrm>
            <a:off x="179628" y="1656522"/>
            <a:ext cx="8497036" cy="1463167"/>
          </a:xfrm>
          <a:prstGeom prst="rect">
            <a:avLst/>
          </a:prstGeom>
        </p:spPr>
      </p:pic>
    </p:spTree>
    <p:extLst>
      <p:ext uri="{BB962C8B-B14F-4D97-AF65-F5344CB8AC3E}">
        <p14:creationId xmlns:p14="http://schemas.microsoft.com/office/powerpoint/2010/main" val="102690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AB427552-772B-4EEC-898E-3CC9DB928651}"/>
              </a:ext>
            </a:extLst>
          </p:cNvPr>
          <p:cNvSpPr txBox="1">
            <a:spLocks/>
          </p:cNvSpPr>
          <p:nvPr/>
        </p:nvSpPr>
        <p:spPr>
          <a:xfrm>
            <a:off x="0" y="138858"/>
            <a:ext cx="12192000" cy="953476"/>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Analysis</a:t>
            </a:r>
          </a:p>
          <a:p>
            <a:pPr marL="0" indent="0" algn="ctr">
              <a:buNone/>
            </a:pPr>
            <a:r>
              <a:rPr lang="en-IN" dirty="0">
                <a:solidFill>
                  <a:srgbClr val="FFFF00"/>
                </a:solidFill>
              </a:rPr>
              <a:t>Top Correlation between variable and Target variable</a:t>
            </a:r>
          </a:p>
        </p:txBody>
      </p:sp>
      <p:pic>
        <p:nvPicPr>
          <p:cNvPr id="3" name="Picture 2">
            <a:extLst>
              <a:ext uri="{FF2B5EF4-FFF2-40B4-BE49-F238E27FC236}">
                <a16:creationId xmlns:a16="http://schemas.microsoft.com/office/drawing/2014/main" id="{66C0166C-7A03-FF4D-E9A3-DD81450ABD79}"/>
              </a:ext>
            </a:extLst>
          </p:cNvPr>
          <p:cNvPicPr>
            <a:picLocks noChangeAspect="1"/>
          </p:cNvPicPr>
          <p:nvPr/>
        </p:nvPicPr>
        <p:blipFill>
          <a:blip r:embed="rId2"/>
          <a:stretch>
            <a:fillRect/>
          </a:stretch>
        </p:blipFill>
        <p:spPr>
          <a:xfrm>
            <a:off x="195943" y="984218"/>
            <a:ext cx="11224727" cy="3415327"/>
          </a:xfrm>
          <a:prstGeom prst="rect">
            <a:avLst/>
          </a:prstGeom>
        </p:spPr>
      </p:pic>
      <p:pic>
        <p:nvPicPr>
          <p:cNvPr id="8" name="Picture 7">
            <a:extLst>
              <a:ext uri="{FF2B5EF4-FFF2-40B4-BE49-F238E27FC236}">
                <a16:creationId xmlns:a16="http://schemas.microsoft.com/office/drawing/2014/main" id="{1ED32FA3-C57F-DAFC-2044-C07DB63B4D4C}"/>
              </a:ext>
            </a:extLst>
          </p:cNvPr>
          <p:cNvPicPr>
            <a:picLocks noChangeAspect="1"/>
          </p:cNvPicPr>
          <p:nvPr/>
        </p:nvPicPr>
        <p:blipFill>
          <a:blip r:embed="rId3"/>
          <a:stretch>
            <a:fillRect/>
          </a:stretch>
        </p:blipFill>
        <p:spPr>
          <a:xfrm>
            <a:off x="3834006" y="4660801"/>
            <a:ext cx="4523988" cy="1965035"/>
          </a:xfrm>
          <a:prstGeom prst="rect">
            <a:avLst/>
          </a:prstGeom>
        </p:spPr>
      </p:pic>
    </p:spTree>
    <p:extLst>
      <p:ext uri="{BB962C8B-B14F-4D97-AF65-F5344CB8AC3E}">
        <p14:creationId xmlns:p14="http://schemas.microsoft.com/office/powerpoint/2010/main" val="275717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5BBA7-7B77-474D-9711-3A6F27DA287F}"/>
              </a:ext>
            </a:extLst>
          </p:cNvPr>
          <p:cNvSpPr>
            <a:spLocks noGrp="1"/>
          </p:cNvSpPr>
          <p:nvPr>
            <p:ph type="body" sz="half" idx="2"/>
          </p:nvPr>
        </p:nvSpPr>
        <p:spPr>
          <a:xfrm>
            <a:off x="363893" y="645840"/>
            <a:ext cx="11075438" cy="1005678"/>
          </a:xfrm>
        </p:spPr>
        <p:txBody>
          <a:bodyPr>
            <a:normAutofit/>
          </a:bodyPr>
          <a:lstStyle/>
          <a:p>
            <a:r>
              <a:rPr lang="en-US" sz="2000" dirty="0">
                <a:solidFill>
                  <a:schemeClr val="bg2">
                    <a:lumMod val="40000"/>
                    <a:lumOff val="60000"/>
                  </a:schemeClr>
                </a:solidFill>
              </a:rPr>
              <a:t>The following columns of the previous application datasets need to be dropped as</a:t>
            </a:r>
          </a:p>
          <a:p>
            <a:r>
              <a:rPr lang="en-US" sz="2000" dirty="0">
                <a:solidFill>
                  <a:schemeClr val="bg2">
                    <a:lumMod val="40000"/>
                    <a:lumOff val="60000"/>
                  </a:schemeClr>
                </a:solidFill>
              </a:rPr>
              <a:t>they are irrelevant for doing the data analysis</a:t>
            </a:r>
            <a:endParaRPr lang="en-US" sz="2000" b="1" dirty="0">
              <a:solidFill>
                <a:schemeClr val="bg2">
                  <a:lumMod val="40000"/>
                  <a:lumOff val="60000"/>
                </a:schemeClr>
              </a:solidFill>
            </a:endParaRPr>
          </a:p>
        </p:txBody>
      </p:sp>
      <p:sp>
        <p:nvSpPr>
          <p:cNvPr id="5" name="Subtitle 2">
            <a:extLst>
              <a:ext uri="{FF2B5EF4-FFF2-40B4-BE49-F238E27FC236}">
                <a16:creationId xmlns:a16="http://schemas.microsoft.com/office/drawing/2014/main" id="{0CA8CCCB-36A1-471D-B1FD-3CDA74483B29}"/>
              </a:ext>
            </a:extLst>
          </p:cNvPr>
          <p:cNvSpPr txBox="1">
            <a:spLocks/>
          </p:cNvSpPr>
          <p:nvPr/>
        </p:nvSpPr>
        <p:spPr>
          <a:xfrm>
            <a:off x="0" y="87732"/>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Previous Application Dataset - NULL values</a:t>
            </a:r>
            <a:endParaRPr lang="en-IN" dirty="0"/>
          </a:p>
        </p:txBody>
      </p:sp>
      <p:pic>
        <p:nvPicPr>
          <p:cNvPr id="6" name="Picture 5">
            <a:extLst>
              <a:ext uri="{FF2B5EF4-FFF2-40B4-BE49-F238E27FC236}">
                <a16:creationId xmlns:a16="http://schemas.microsoft.com/office/drawing/2014/main" id="{31E37B12-0C6F-19C8-DBAE-1D9963146A03}"/>
              </a:ext>
            </a:extLst>
          </p:cNvPr>
          <p:cNvPicPr>
            <a:picLocks noChangeAspect="1"/>
          </p:cNvPicPr>
          <p:nvPr/>
        </p:nvPicPr>
        <p:blipFill>
          <a:blip r:embed="rId2"/>
          <a:stretch>
            <a:fillRect/>
          </a:stretch>
        </p:blipFill>
        <p:spPr>
          <a:xfrm>
            <a:off x="791541" y="2057559"/>
            <a:ext cx="3248614" cy="4154601"/>
          </a:xfrm>
          <a:prstGeom prst="rect">
            <a:avLst/>
          </a:prstGeom>
        </p:spPr>
      </p:pic>
    </p:spTree>
    <p:extLst>
      <p:ext uri="{BB962C8B-B14F-4D97-AF65-F5344CB8AC3E}">
        <p14:creationId xmlns:p14="http://schemas.microsoft.com/office/powerpoint/2010/main" val="3514020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5BBA7-7B77-474D-9711-3A6F27DA287F}"/>
              </a:ext>
            </a:extLst>
          </p:cNvPr>
          <p:cNvSpPr>
            <a:spLocks noGrp="1"/>
          </p:cNvSpPr>
          <p:nvPr>
            <p:ph type="body" sz="half" idx="2"/>
          </p:nvPr>
        </p:nvSpPr>
        <p:spPr>
          <a:xfrm>
            <a:off x="6820677" y="4443400"/>
            <a:ext cx="5007430" cy="744420"/>
          </a:xfrm>
        </p:spPr>
        <p:txBody>
          <a:bodyPr>
            <a:normAutofit/>
          </a:bodyPr>
          <a:lstStyle/>
          <a:p>
            <a:r>
              <a:rPr lang="en-US" sz="2000" dirty="0">
                <a:solidFill>
                  <a:schemeClr val="bg2">
                    <a:lumMod val="40000"/>
                    <a:lumOff val="60000"/>
                  </a:schemeClr>
                </a:solidFill>
              </a:rPr>
              <a:t>Replace Blanks with ‘</a:t>
            </a:r>
            <a:r>
              <a:rPr lang="en-US" sz="2000" dirty="0" err="1">
                <a:solidFill>
                  <a:schemeClr val="bg2">
                    <a:lumMod val="40000"/>
                    <a:lumOff val="60000"/>
                  </a:schemeClr>
                </a:solidFill>
              </a:rPr>
              <a:t>Unaccompained</a:t>
            </a:r>
            <a:r>
              <a:rPr lang="en-US" sz="2000" dirty="0">
                <a:solidFill>
                  <a:schemeClr val="bg2">
                    <a:lumMod val="40000"/>
                    <a:lumOff val="60000"/>
                  </a:schemeClr>
                </a:solidFill>
              </a:rPr>
              <a:t>’</a:t>
            </a:r>
            <a:endParaRPr lang="en-US" sz="2000" b="1" dirty="0">
              <a:solidFill>
                <a:schemeClr val="bg2">
                  <a:lumMod val="40000"/>
                  <a:lumOff val="60000"/>
                </a:schemeClr>
              </a:solidFill>
            </a:endParaRPr>
          </a:p>
        </p:txBody>
      </p:sp>
      <p:sp>
        <p:nvSpPr>
          <p:cNvPr id="5" name="Subtitle 2">
            <a:extLst>
              <a:ext uri="{FF2B5EF4-FFF2-40B4-BE49-F238E27FC236}">
                <a16:creationId xmlns:a16="http://schemas.microsoft.com/office/drawing/2014/main" id="{0CA8CCCB-36A1-471D-B1FD-3CDA74483B29}"/>
              </a:ext>
            </a:extLst>
          </p:cNvPr>
          <p:cNvSpPr txBox="1">
            <a:spLocks/>
          </p:cNvSpPr>
          <p:nvPr/>
        </p:nvSpPr>
        <p:spPr>
          <a:xfrm>
            <a:off x="0" y="87732"/>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Previous Application Dataset - NULL values</a:t>
            </a:r>
            <a:endParaRPr lang="en-IN" dirty="0"/>
          </a:p>
        </p:txBody>
      </p:sp>
      <p:pic>
        <p:nvPicPr>
          <p:cNvPr id="7" name="Picture 6">
            <a:extLst>
              <a:ext uri="{FF2B5EF4-FFF2-40B4-BE49-F238E27FC236}">
                <a16:creationId xmlns:a16="http://schemas.microsoft.com/office/drawing/2014/main" id="{96C3B1E8-C318-771D-1FF0-AC936F69D318}"/>
              </a:ext>
            </a:extLst>
          </p:cNvPr>
          <p:cNvPicPr>
            <a:picLocks noChangeAspect="1"/>
          </p:cNvPicPr>
          <p:nvPr/>
        </p:nvPicPr>
        <p:blipFill>
          <a:blip r:embed="rId2"/>
          <a:stretch>
            <a:fillRect/>
          </a:stretch>
        </p:blipFill>
        <p:spPr>
          <a:xfrm>
            <a:off x="289248" y="3429000"/>
            <a:ext cx="5997460" cy="2918713"/>
          </a:xfrm>
          <a:prstGeom prst="rect">
            <a:avLst/>
          </a:prstGeom>
        </p:spPr>
      </p:pic>
      <p:pic>
        <p:nvPicPr>
          <p:cNvPr id="10" name="Picture 9">
            <a:extLst>
              <a:ext uri="{FF2B5EF4-FFF2-40B4-BE49-F238E27FC236}">
                <a16:creationId xmlns:a16="http://schemas.microsoft.com/office/drawing/2014/main" id="{8855CACC-4518-C786-EB0B-A891CEA82AD1}"/>
              </a:ext>
            </a:extLst>
          </p:cNvPr>
          <p:cNvPicPr>
            <a:picLocks noChangeAspect="1"/>
          </p:cNvPicPr>
          <p:nvPr/>
        </p:nvPicPr>
        <p:blipFill>
          <a:blip r:embed="rId3"/>
          <a:stretch>
            <a:fillRect/>
          </a:stretch>
        </p:blipFill>
        <p:spPr>
          <a:xfrm>
            <a:off x="615818" y="682067"/>
            <a:ext cx="3993504" cy="2568136"/>
          </a:xfrm>
          <a:prstGeom prst="rect">
            <a:avLst/>
          </a:prstGeom>
        </p:spPr>
      </p:pic>
    </p:spTree>
    <p:extLst>
      <p:ext uri="{BB962C8B-B14F-4D97-AF65-F5344CB8AC3E}">
        <p14:creationId xmlns:p14="http://schemas.microsoft.com/office/powerpoint/2010/main" val="910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CA8CCCB-36A1-471D-B1FD-3CDA74483B29}"/>
              </a:ext>
            </a:extLst>
          </p:cNvPr>
          <p:cNvSpPr txBox="1">
            <a:spLocks/>
          </p:cNvSpPr>
          <p:nvPr/>
        </p:nvSpPr>
        <p:spPr>
          <a:xfrm>
            <a:off x="0" y="87732"/>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Previous Application Dataset - Analysis</a:t>
            </a:r>
            <a:endParaRPr lang="en-IN" dirty="0"/>
          </a:p>
        </p:txBody>
      </p:sp>
      <p:pic>
        <p:nvPicPr>
          <p:cNvPr id="4" name="Picture 3">
            <a:extLst>
              <a:ext uri="{FF2B5EF4-FFF2-40B4-BE49-F238E27FC236}">
                <a16:creationId xmlns:a16="http://schemas.microsoft.com/office/drawing/2014/main" id="{5FF180C8-6C35-442C-7912-8974184978F9}"/>
              </a:ext>
            </a:extLst>
          </p:cNvPr>
          <p:cNvPicPr>
            <a:picLocks noChangeAspect="1"/>
          </p:cNvPicPr>
          <p:nvPr/>
        </p:nvPicPr>
        <p:blipFill>
          <a:blip r:embed="rId2"/>
          <a:stretch>
            <a:fillRect/>
          </a:stretch>
        </p:blipFill>
        <p:spPr>
          <a:xfrm>
            <a:off x="502954" y="764090"/>
            <a:ext cx="4580017" cy="2728196"/>
          </a:xfrm>
          <a:prstGeom prst="rect">
            <a:avLst/>
          </a:prstGeom>
        </p:spPr>
      </p:pic>
      <p:pic>
        <p:nvPicPr>
          <p:cNvPr id="11" name="Picture 10">
            <a:extLst>
              <a:ext uri="{FF2B5EF4-FFF2-40B4-BE49-F238E27FC236}">
                <a16:creationId xmlns:a16="http://schemas.microsoft.com/office/drawing/2014/main" id="{32AA85FE-14A1-4344-578E-FCEF63E402B7}"/>
              </a:ext>
            </a:extLst>
          </p:cNvPr>
          <p:cNvPicPr>
            <a:picLocks noChangeAspect="1"/>
          </p:cNvPicPr>
          <p:nvPr/>
        </p:nvPicPr>
        <p:blipFill>
          <a:blip r:embed="rId3"/>
          <a:stretch>
            <a:fillRect/>
          </a:stretch>
        </p:blipFill>
        <p:spPr>
          <a:xfrm>
            <a:off x="5871867" y="764090"/>
            <a:ext cx="4572396" cy="2720576"/>
          </a:xfrm>
          <a:prstGeom prst="rect">
            <a:avLst/>
          </a:prstGeom>
        </p:spPr>
      </p:pic>
      <p:pic>
        <p:nvPicPr>
          <p:cNvPr id="13" name="Picture 12">
            <a:extLst>
              <a:ext uri="{FF2B5EF4-FFF2-40B4-BE49-F238E27FC236}">
                <a16:creationId xmlns:a16="http://schemas.microsoft.com/office/drawing/2014/main" id="{6CED0329-2979-5B0F-A667-2E83DF8F9813}"/>
              </a:ext>
            </a:extLst>
          </p:cNvPr>
          <p:cNvPicPr>
            <a:picLocks noChangeAspect="1"/>
          </p:cNvPicPr>
          <p:nvPr/>
        </p:nvPicPr>
        <p:blipFill>
          <a:blip r:embed="rId4"/>
          <a:stretch>
            <a:fillRect/>
          </a:stretch>
        </p:blipFill>
        <p:spPr>
          <a:xfrm>
            <a:off x="510575" y="4042072"/>
            <a:ext cx="4572396" cy="2728196"/>
          </a:xfrm>
          <a:prstGeom prst="rect">
            <a:avLst/>
          </a:prstGeom>
        </p:spPr>
      </p:pic>
      <p:pic>
        <p:nvPicPr>
          <p:cNvPr id="15" name="Picture 14">
            <a:extLst>
              <a:ext uri="{FF2B5EF4-FFF2-40B4-BE49-F238E27FC236}">
                <a16:creationId xmlns:a16="http://schemas.microsoft.com/office/drawing/2014/main" id="{A2EE1CCB-FC2A-69D5-4B79-664022A2E3EC}"/>
              </a:ext>
            </a:extLst>
          </p:cNvPr>
          <p:cNvPicPr>
            <a:picLocks noChangeAspect="1"/>
          </p:cNvPicPr>
          <p:nvPr/>
        </p:nvPicPr>
        <p:blipFill>
          <a:blip r:embed="rId5"/>
          <a:stretch>
            <a:fillRect/>
          </a:stretch>
        </p:blipFill>
        <p:spPr>
          <a:xfrm>
            <a:off x="5728996" y="3869574"/>
            <a:ext cx="6084549" cy="2900693"/>
          </a:xfrm>
          <a:prstGeom prst="rect">
            <a:avLst/>
          </a:prstGeom>
        </p:spPr>
      </p:pic>
    </p:spTree>
    <p:extLst>
      <p:ext uri="{BB962C8B-B14F-4D97-AF65-F5344CB8AC3E}">
        <p14:creationId xmlns:p14="http://schemas.microsoft.com/office/powerpoint/2010/main" val="2933889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CA8CCCB-36A1-471D-B1FD-3CDA74483B29}"/>
              </a:ext>
            </a:extLst>
          </p:cNvPr>
          <p:cNvSpPr txBox="1">
            <a:spLocks/>
          </p:cNvSpPr>
          <p:nvPr/>
        </p:nvSpPr>
        <p:spPr>
          <a:xfrm>
            <a:off x="0" y="87732"/>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Previous Application Dataset - Analysis</a:t>
            </a:r>
            <a:endParaRPr lang="en-IN" dirty="0"/>
          </a:p>
        </p:txBody>
      </p:sp>
      <p:pic>
        <p:nvPicPr>
          <p:cNvPr id="3" name="Picture 2">
            <a:extLst>
              <a:ext uri="{FF2B5EF4-FFF2-40B4-BE49-F238E27FC236}">
                <a16:creationId xmlns:a16="http://schemas.microsoft.com/office/drawing/2014/main" id="{FA089D69-D428-DED3-0759-52361429A1EC}"/>
              </a:ext>
            </a:extLst>
          </p:cNvPr>
          <p:cNvPicPr>
            <a:picLocks noChangeAspect="1"/>
          </p:cNvPicPr>
          <p:nvPr/>
        </p:nvPicPr>
        <p:blipFill>
          <a:blip r:embed="rId2"/>
          <a:stretch>
            <a:fillRect/>
          </a:stretch>
        </p:blipFill>
        <p:spPr>
          <a:xfrm>
            <a:off x="502954" y="745038"/>
            <a:ext cx="4580017" cy="2758679"/>
          </a:xfrm>
          <a:prstGeom prst="rect">
            <a:avLst/>
          </a:prstGeom>
        </p:spPr>
      </p:pic>
      <p:pic>
        <p:nvPicPr>
          <p:cNvPr id="7" name="Picture 6">
            <a:extLst>
              <a:ext uri="{FF2B5EF4-FFF2-40B4-BE49-F238E27FC236}">
                <a16:creationId xmlns:a16="http://schemas.microsoft.com/office/drawing/2014/main" id="{0E958E0C-83E0-A899-FA6F-AA2477788689}"/>
              </a:ext>
            </a:extLst>
          </p:cNvPr>
          <p:cNvPicPr>
            <a:picLocks noChangeAspect="1"/>
          </p:cNvPicPr>
          <p:nvPr/>
        </p:nvPicPr>
        <p:blipFill>
          <a:blip r:embed="rId3"/>
          <a:stretch>
            <a:fillRect/>
          </a:stretch>
        </p:blipFill>
        <p:spPr>
          <a:xfrm>
            <a:off x="5906278" y="745038"/>
            <a:ext cx="5046766" cy="2842938"/>
          </a:xfrm>
          <a:prstGeom prst="rect">
            <a:avLst/>
          </a:prstGeom>
        </p:spPr>
      </p:pic>
      <p:pic>
        <p:nvPicPr>
          <p:cNvPr id="9" name="Picture 8">
            <a:extLst>
              <a:ext uri="{FF2B5EF4-FFF2-40B4-BE49-F238E27FC236}">
                <a16:creationId xmlns:a16="http://schemas.microsoft.com/office/drawing/2014/main" id="{36CC6DF3-D407-8E88-3E35-137BA7A94BC0}"/>
              </a:ext>
            </a:extLst>
          </p:cNvPr>
          <p:cNvPicPr>
            <a:picLocks noChangeAspect="1"/>
          </p:cNvPicPr>
          <p:nvPr/>
        </p:nvPicPr>
        <p:blipFill>
          <a:blip r:embed="rId4"/>
          <a:stretch>
            <a:fillRect/>
          </a:stretch>
        </p:blipFill>
        <p:spPr>
          <a:xfrm>
            <a:off x="510575" y="4000418"/>
            <a:ext cx="4572396" cy="2743438"/>
          </a:xfrm>
          <a:prstGeom prst="rect">
            <a:avLst/>
          </a:prstGeom>
        </p:spPr>
      </p:pic>
      <p:pic>
        <p:nvPicPr>
          <p:cNvPr id="12" name="Picture 11">
            <a:extLst>
              <a:ext uri="{FF2B5EF4-FFF2-40B4-BE49-F238E27FC236}">
                <a16:creationId xmlns:a16="http://schemas.microsoft.com/office/drawing/2014/main" id="{14B328DB-7F2F-1BB0-B338-F8A842F319F0}"/>
              </a:ext>
            </a:extLst>
          </p:cNvPr>
          <p:cNvPicPr>
            <a:picLocks noChangeAspect="1"/>
          </p:cNvPicPr>
          <p:nvPr/>
        </p:nvPicPr>
        <p:blipFill>
          <a:blip r:embed="rId5"/>
          <a:stretch>
            <a:fillRect/>
          </a:stretch>
        </p:blipFill>
        <p:spPr>
          <a:xfrm>
            <a:off x="5906278" y="4000418"/>
            <a:ext cx="4557155" cy="2743438"/>
          </a:xfrm>
          <a:prstGeom prst="rect">
            <a:avLst/>
          </a:prstGeom>
        </p:spPr>
      </p:pic>
    </p:spTree>
    <p:extLst>
      <p:ext uri="{BB962C8B-B14F-4D97-AF65-F5344CB8AC3E}">
        <p14:creationId xmlns:p14="http://schemas.microsoft.com/office/powerpoint/2010/main" val="3238583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CA8CCCB-36A1-471D-B1FD-3CDA74483B29}"/>
              </a:ext>
            </a:extLst>
          </p:cNvPr>
          <p:cNvSpPr txBox="1">
            <a:spLocks/>
          </p:cNvSpPr>
          <p:nvPr/>
        </p:nvSpPr>
        <p:spPr>
          <a:xfrm>
            <a:off x="0" y="87732"/>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Previous Application Dataset - Analysis</a:t>
            </a:r>
            <a:endParaRPr lang="en-IN" dirty="0"/>
          </a:p>
        </p:txBody>
      </p:sp>
      <p:pic>
        <p:nvPicPr>
          <p:cNvPr id="4" name="Picture 3">
            <a:extLst>
              <a:ext uri="{FF2B5EF4-FFF2-40B4-BE49-F238E27FC236}">
                <a16:creationId xmlns:a16="http://schemas.microsoft.com/office/drawing/2014/main" id="{37A159B5-EEA1-E57D-5F67-DBAFDA97A92D}"/>
              </a:ext>
            </a:extLst>
          </p:cNvPr>
          <p:cNvPicPr>
            <a:picLocks noChangeAspect="1"/>
          </p:cNvPicPr>
          <p:nvPr/>
        </p:nvPicPr>
        <p:blipFill>
          <a:blip r:embed="rId2"/>
          <a:stretch>
            <a:fillRect/>
          </a:stretch>
        </p:blipFill>
        <p:spPr>
          <a:xfrm>
            <a:off x="620833" y="745038"/>
            <a:ext cx="4549534" cy="2728196"/>
          </a:xfrm>
          <a:prstGeom prst="rect">
            <a:avLst/>
          </a:prstGeom>
        </p:spPr>
      </p:pic>
      <p:pic>
        <p:nvPicPr>
          <p:cNvPr id="8" name="Picture 7">
            <a:extLst>
              <a:ext uri="{FF2B5EF4-FFF2-40B4-BE49-F238E27FC236}">
                <a16:creationId xmlns:a16="http://schemas.microsoft.com/office/drawing/2014/main" id="{027CB16A-4000-31AF-45D8-5AC71D574AEF}"/>
              </a:ext>
            </a:extLst>
          </p:cNvPr>
          <p:cNvPicPr>
            <a:picLocks noChangeAspect="1"/>
          </p:cNvPicPr>
          <p:nvPr/>
        </p:nvPicPr>
        <p:blipFill>
          <a:blip r:embed="rId3"/>
          <a:stretch>
            <a:fillRect/>
          </a:stretch>
        </p:blipFill>
        <p:spPr>
          <a:xfrm>
            <a:off x="6092112" y="681537"/>
            <a:ext cx="5813749" cy="2948071"/>
          </a:xfrm>
          <a:prstGeom prst="rect">
            <a:avLst/>
          </a:prstGeom>
        </p:spPr>
      </p:pic>
      <p:pic>
        <p:nvPicPr>
          <p:cNvPr id="11" name="Picture 10">
            <a:extLst>
              <a:ext uri="{FF2B5EF4-FFF2-40B4-BE49-F238E27FC236}">
                <a16:creationId xmlns:a16="http://schemas.microsoft.com/office/drawing/2014/main" id="{4A578A25-E96E-ED9A-5E22-CAEB35CAC0D6}"/>
              </a:ext>
            </a:extLst>
          </p:cNvPr>
          <p:cNvPicPr>
            <a:picLocks noChangeAspect="1"/>
          </p:cNvPicPr>
          <p:nvPr/>
        </p:nvPicPr>
        <p:blipFill>
          <a:blip r:embed="rId4"/>
          <a:stretch>
            <a:fillRect/>
          </a:stretch>
        </p:blipFill>
        <p:spPr>
          <a:xfrm>
            <a:off x="620833" y="3921694"/>
            <a:ext cx="4557155" cy="2728196"/>
          </a:xfrm>
          <a:prstGeom prst="rect">
            <a:avLst/>
          </a:prstGeom>
        </p:spPr>
      </p:pic>
      <p:pic>
        <p:nvPicPr>
          <p:cNvPr id="14" name="Picture 13">
            <a:extLst>
              <a:ext uri="{FF2B5EF4-FFF2-40B4-BE49-F238E27FC236}">
                <a16:creationId xmlns:a16="http://schemas.microsoft.com/office/drawing/2014/main" id="{D7A7103C-C3F4-7DD2-231E-B7454AC15D5E}"/>
              </a:ext>
            </a:extLst>
          </p:cNvPr>
          <p:cNvPicPr>
            <a:picLocks noChangeAspect="1"/>
          </p:cNvPicPr>
          <p:nvPr/>
        </p:nvPicPr>
        <p:blipFill>
          <a:blip r:embed="rId5"/>
          <a:stretch>
            <a:fillRect/>
          </a:stretch>
        </p:blipFill>
        <p:spPr>
          <a:xfrm>
            <a:off x="6092112" y="3894238"/>
            <a:ext cx="4549534" cy="2720576"/>
          </a:xfrm>
          <a:prstGeom prst="rect">
            <a:avLst/>
          </a:prstGeom>
        </p:spPr>
      </p:pic>
    </p:spTree>
    <p:extLst>
      <p:ext uri="{BB962C8B-B14F-4D97-AF65-F5344CB8AC3E}">
        <p14:creationId xmlns:p14="http://schemas.microsoft.com/office/powerpoint/2010/main" val="3971087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CA8CCCB-36A1-471D-B1FD-3CDA74483B29}"/>
              </a:ext>
            </a:extLst>
          </p:cNvPr>
          <p:cNvSpPr txBox="1">
            <a:spLocks/>
          </p:cNvSpPr>
          <p:nvPr/>
        </p:nvSpPr>
        <p:spPr>
          <a:xfrm>
            <a:off x="0" y="87732"/>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Previous Application Dataset - Analysis</a:t>
            </a:r>
            <a:endParaRPr lang="en-IN" dirty="0"/>
          </a:p>
        </p:txBody>
      </p:sp>
      <p:pic>
        <p:nvPicPr>
          <p:cNvPr id="3" name="Picture 2">
            <a:extLst>
              <a:ext uri="{FF2B5EF4-FFF2-40B4-BE49-F238E27FC236}">
                <a16:creationId xmlns:a16="http://schemas.microsoft.com/office/drawing/2014/main" id="{3E3C8B4A-48E7-ECF4-3AFB-C21979581B15}"/>
              </a:ext>
            </a:extLst>
          </p:cNvPr>
          <p:cNvPicPr>
            <a:picLocks noChangeAspect="1"/>
          </p:cNvPicPr>
          <p:nvPr/>
        </p:nvPicPr>
        <p:blipFill>
          <a:blip r:embed="rId2"/>
          <a:stretch>
            <a:fillRect/>
          </a:stretch>
        </p:blipFill>
        <p:spPr>
          <a:xfrm>
            <a:off x="141161" y="814600"/>
            <a:ext cx="4557155" cy="2728196"/>
          </a:xfrm>
          <a:prstGeom prst="rect">
            <a:avLst/>
          </a:prstGeom>
        </p:spPr>
      </p:pic>
      <p:pic>
        <p:nvPicPr>
          <p:cNvPr id="7" name="Picture 6">
            <a:extLst>
              <a:ext uri="{FF2B5EF4-FFF2-40B4-BE49-F238E27FC236}">
                <a16:creationId xmlns:a16="http://schemas.microsoft.com/office/drawing/2014/main" id="{4103FBE8-F417-22ED-8496-0E895A94D234}"/>
              </a:ext>
            </a:extLst>
          </p:cNvPr>
          <p:cNvPicPr>
            <a:picLocks noChangeAspect="1"/>
          </p:cNvPicPr>
          <p:nvPr/>
        </p:nvPicPr>
        <p:blipFill>
          <a:blip r:embed="rId3"/>
          <a:stretch>
            <a:fillRect/>
          </a:stretch>
        </p:blipFill>
        <p:spPr>
          <a:xfrm>
            <a:off x="5702206" y="822220"/>
            <a:ext cx="4557155" cy="2720576"/>
          </a:xfrm>
          <a:prstGeom prst="rect">
            <a:avLst/>
          </a:prstGeom>
        </p:spPr>
      </p:pic>
      <p:pic>
        <p:nvPicPr>
          <p:cNvPr id="10" name="Picture 9">
            <a:extLst>
              <a:ext uri="{FF2B5EF4-FFF2-40B4-BE49-F238E27FC236}">
                <a16:creationId xmlns:a16="http://schemas.microsoft.com/office/drawing/2014/main" id="{F0AF5248-F5CA-143F-1B28-ED32979A1A48}"/>
              </a:ext>
            </a:extLst>
          </p:cNvPr>
          <p:cNvPicPr>
            <a:picLocks noChangeAspect="1"/>
          </p:cNvPicPr>
          <p:nvPr/>
        </p:nvPicPr>
        <p:blipFill>
          <a:blip r:embed="rId4"/>
          <a:stretch>
            <a:fillRect/>
          </a:stretch>
        </p:blipFill>
        <p:spPr>
          <a:xfrm>
            <a:off x="141161" y="4049692"/>
            <a:ext cx="4557155" cy="2720576"/>
          </a:xfrm>
          <a:prstGeom prst="rect">
            <a:avLst/>
          </a:prstGeom>
        </p:spPr>
      </p:pic>
      <p:pic>
        <p:nvPicPr>
          <p:cNvPr id="13" name="Picture 12">
            <a:extLst>
              <a:ext uri="{FF2B5EF4-FFF2-40B4-BE49-F238E27FC236}">
                <a16:creationId xmlns:a16="http://schemas.microsoft.com/office/drawing/2014/main" id="{F62C76E7-9197-1AB7-893C-FCCBCAA248FB}"/>
              </a:ext>
            </a:extLst>
          </p:cNvPr>
          <p:cNvPicPr>
            <a:picLocks noChangeAspect="1"/>
          </p:cNvPicPr>
          <p:nvPr/>
        </p:nvPicPr>
        <p:blipFill>
          <a:blip r:embed="rId5"/>
          <a:stretch>
            <a:fillRect/>
          </a:stretch>
        </p:blipFill>
        <p:spPr>
          <a:xfrm>
            <a:off x="5355771" y="3812481"/>
            <a:ext cx="6176866" cy="2957787"/>
          </a:xfrm>
          <a:prstGeom prst="rect">
            <a:avLst/>
          </a:prstGeom>
        </p:spPr>
      </p:pic>
    </p:spTree>
    <p:extLst>
      <p:ext uri="{BB962C8B-B14F-4D97-AF65-F5344CB8AC3E}">
        <p14:creationId xmlns:p14="http://schemas.microsoft.com/office/powerpoint/2010/main" val="1373861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B9E39C-C87A-4BD0-AC0D-1F2BCEBC424B}"/>
              </a:ext>
            </a:extLst>
          </p:cNvPr>
          <p:cNvSpPr>
            <a:spLocks noGrp="1"/>
          </p:cNvSpPr>
          <p:nvPr>
            <p:ph type="body" sz="half" idx="2"/>
          </p:nvPr>
        </p:nvSpPr>
        <p:spPr>
          <a:xfrm>
            <a:off x="168495" y="637791"/>
            <a:ext cx="10324888" cy="636179"/>
          </a:xfrm>
        </p:spPr>
        <p:txBody>
          <a:bodyPr>
            <a:noAutofit/>
          </a:bodyPr>
          <a:lstStyle/>
          <a:p>
            <a:r>
              <a:rPr lang="en-US" sz="2000" dirty="0">
                <a:solidFill>
                  <a:schemeClr val="bg2">
                    <a:lumMod val="40000"/>
                    <a:lumOff val="60000"/>
                  </a:schemeClr>
                </a:solidFill>
              </a:rPr>
              <a:t>Replacing Blanks in </a:t>
            </a:r>
            <a:r>
              <a:rPr lang="en-US" sz="2000" dirty="0" err="1">
                <a:solidFill>
                  <a:schemeClr val="bg2">
                    <a:lumMod val="40000"/>
                    <a:lumOff val="60000"/>
                  </a:schemeClr>
                </a:solidFill>
              </a:rPr>
              <a:t>Occupation_Type</a:t>
            </a:r>
            <a:r>
              <a:rPr lang="en-US" sz="2000" dirty="0">
                <a:solidFill>
                  <a:schemeClr val="bg2">
                    <a:lumMod val="40000"/>
                    <a:lumOff val="60000"/>
                  </a:schemeClr>
                </a:solidFill>
              </a:rPr>
              <a:t> column of the Application Dataset with the highest occurring categorical variable</a:t>
            </a:r>
          </a:p>
        </p:txBody>
      </p:sp>
      <p:sp>
        <p:nvSpPr>
          <p:cNvPr id="4" name="Subtitle 2">
            <a:extLst>
              <a:ext uri="{FF2B5EF4-FFF2-40B4-BE49-F238E27FC236}">
                <a16:creationId xmlns:a16="http://schemas.microsoft.com/office/drawing/2014/main" id="{77F4171D-B51B-4B6C-ADFE-30D21B5B9DDB}"/>
              </a:ext>
            </a:extLst>
          </p:cNvPr>
          <p:cNvSpPr txBox="1">
            <a:spLocks/>
          </p:cNvSpPr>
          <p:nvPr/>
        </p:nvSpPr>
        <p:spPr>
          <a:xfrm>
            <a:off x="0" y="177247"/>
            <a:ext cx="12192000" cy="464803"/>
          </a:xfrm>
          <a:prstGeom prst="rect">
            <a:avLst/>
          </a:prstGeom>
        </p:spPr>
        <p:txBody>
          <a:bodyPr>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sz="1600" dirty="0">
                <a:solidFill>
                  <a:srgbClr val="FFFF00"/>
                </a:solidFill>
              </a:rPr>
              <a:t>Application Dataset – Replacing blanks</a:t>
            </a:r>
            <a:endParaRPr lang="en-IN" sz="1600" dirty="0"/>
          </a:p>
        </p:txBody>
      </p:sp>
      <p:graphicFrame>
        <p:nvGraphicFramePr>
          <p:cNvPr id="5" name="Table 4">
            <a:extLst>
              <a:ext uri="{FF2B5EF4-FFF2-40B4-BE49-F238E27FC236}">
                <a16:creationId xmlns:a16="http://schemas.microsoft.com/office/drawing/2014/main" id="{C8A7A3D7-610F-5B28-F5F3-BD3CB104D99A}"/>
              </a:ext>
            </a:extLst>
          </p:cNvPr>
          <p:cNvGraphicFramePr>
            <a:graphicFrameLocks noGrp="1"/>
          </p:cNvGraphicFramePr>
          <p:nvPr>
            <p:extLst>
              <p:ext uri="{D42A27DB-BD31-4B8C-83A1-F6EECF244321}">
                <p14:modId xmlns:p14="http://schemas.microsoft.com/office/powerpoint/2010/main" val="2398779466"/>
              </p:ext>
            </p:extLst>
          </p:nvPr>
        </p:nvGraphicFramePr>
        <p:xfrm>
          <a:off x="8117632" y="1347881"/>
          <a:ext cx="3582956" cy="3832860"/>
        </p:xfrm>
        <a:graphic>
          <a:graphicData uri="http://schemas.openxmlformats.org/drawingml/2006/table">
            <a:tbl>
              <a:tblPr>
                <a:tableStyleId>{5C22544A-7EE6-4342-B048-85BDC9FD1C3A}</a:tableStyleId>
              </a:tblPr>
              <a:tblGrid>
                <a:gridCol w="1507827">
                  <a:extLst>
                    <a:ext uri="{9D8B030D-6E8A-4147-A177-3AD203B41FA5}">
                      <a16:colId xmlns:a16="http://schemas.microsoft.com/office/drawing/2014/main" val="3072121225"/>
                    </a:ext>
                  </a:extLst>
                </a:gridCol>
                <a:gridCol w="2075129">
                  <a:extLst>
                    <a:ext uri="{9D8B030D-6E8A-4147-A177-3AD203B41FA5}">
                      <a16:colId xmlns:a16="http://schemas.microsoft.com/office/drawing/2014/main" val="3635199988"/>
                    </a:ext>
                  </a:extLst>
                </a:gridCol>
              </a:tblGrid>
              <a:tr h="182880">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Count of OCCUPATION_TYPE</a:t>
                      </a:r>
                      <a:endParaRPr lang="en-IN"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9690262"/>
                  </a:ext>
                </a:extLst>
              </a:tr>
              <a:tr h="182880">
                <a:tc>
                  <a:txBody>
                    <a:bodyPr/>
                    <a:lstStyle/>
                    <a:p>
                      <a:pPr algn="l" fontAlgn="b"/>
                      <a:r>
                        <a:rPr lang="en-IN" sz="1100" u="none" strike="noStrike">
                          <a:effectLst/>
                        </a:rPr>
                        <a:t>Accountants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1621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41297626"/>
                  </a:ext>
                </a:extLst>
              </a:tr>
              <a:tr h="182880">
                <a:tc>
                  <a:txBody>
                    <a:bodyPr/>
                    <a:lstStyle/>
                    <a:p>
                      <a:pPr algn="l" fontAlgn="b"/>
                      <a:r>
                        <a:rPr lang="en-IN" sz="1100" u="none" strike="noStrike">
                          <a:effectLst/>
                        </a:rPr>
                        <a:t>Cleaning staff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739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86160906"/>
                  </a:ext>
                </a:extLst>
              </a:tr>
              <a:tr h="182880">
                <a:tc>
                  <a:txBody>
                    <a:bodyPr/>
                    <a:lstStyle/>
                    <a:p>
                      <a:pPr algn="l" fontAlgn="b"/>
                      <a:r>
                        <a:rPr lang="en-IN" sz="1100" u="none" strike="noStrike">
                          <a:effectLst/>
                        </a:rPr>
                        <a:t>Cooking staff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963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56313709"/>
                  </a:ext>
                </a:extLst>
              </a:tr>
              <a:tr h="182880">
                <a:tc>
                  <a:txBody>
                    <a:bodyPr/>
                    <a:lstStyle/>
                    <a:p>
                      <a:pPr algn="l" fontAlgn="b"/>
                      <a:r>
                        <a:rPr lang="en-IN" sz="1100" u="none" strike="noStrike">
                          <a:effectLst/>
                        </a:rPr>
                        <a:t>Core staff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4434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73072071"/>
                  </a:ext>
                </a:extLst>
              </a:tr>
              <a:tr h="182880">
                <a:tc>
                  <a:txBody>
                    <a:bodyPr/>
                    <a:lstStyle/>
                    <a:p>
                      <a:pPr algn="l" fontAlgn="b"/>
                      <a:r>
                        <a:rPr lang="en-IN" sz="1100" u="none" strike="noStrike">
                          <a:effectLst/>
                        </a:rPr>
                        <a:t>Drivers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3044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87678588"/>
                  </a:ext>
                </a:extLst>
              </a:tr>
              <a:tr h="182880">
                <a:tc>
                  <a:txBody>
                    <a:bodyPr/>
                    <a:lstStyle/>
                    <a:p>
                      <a:pPr algn="l" fontAlgn="b"/>
                      <a:r>
                        <a:rPr lang="en-IN" sz="1100" u="none" strike="noStrike">
                          <a:effectLst/>
                        </a:rPr>
                        <a:t>High skill tech staff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1852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44975635"/>
                  </a:ext>
                </a:extLst>
              </a:tr>
              <a:tr h="182880">
                <a:tc>
                  <a:txBody>
                    <a:bodyPr/>
                    <a:lstStyle/>
                    <a:p>
                      <a:pPr algn="l" fontAlgn="b"/>
                      <a:r>
                        <a:rPr lang="en-IN" sz="1100" u="none" strike="noStrike">
                          <a:effectLst/>
                        </a:rPr>
                        <a:t>HR staff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101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78636922"/>
                  </a:ext>
                </a:extLst>
              </a:tr>
              <a:tr h="182880">
                <a:tc>
                  <a:txBody>
                    <a:bodyPr/>
                    <a:lstStyle/>
                    <a:p>
                      <a:pPr algn="l" fontAlgn="b"/>
                      <a:r>
                        <a:rPr lang="en-IN" sz="1100" u="none" strike="noStrike">
                          <a:effectLst/>
                        </a:rPr>
                        <a:t>IT staff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126268"/>
                  </a:ext>
                </a:extLst>
              </a:tr>
              <a:tr h="182880">
                <a:tc>
                  <a:txBody>
                    <a:bodyPr/>
                    <a:lstStyle/>
                    <a:p>
                      <a:pPr algn="l" fontAlgn="b"/>
                      <a:r>
                        <a:rPr lang="en-IN" sz="1100" u="none" strike="noStrike">
                          <a:effectLst/>
                        </a:rPr>
                        <a:t>Laborers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8952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13554095"/>
                  </a:ext>
                </a:extLst>
              </a:tr>
              <a:tr h="163678">
                <a:tc>
                  <a:txBody>
                    <a:bodyPr/>
                    <a:lstStyle/>
                    <a:p>
                      <a:pPr algn="l" fontAlgn="b"/>
                      <a:r>
                        <a:rPr lang="en-IN" sz="1100" u="none" strike="noStrike">
                          <a:effectLst/>
                        </a:rPr>
                        <a:t>Low-skill Laborers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357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04427623"/>
                  </a:ext>
                </a:extLst>
              </a:tr>
              <a:tr h="182880">
                <a:tc>
                  <a:txBody>
                    <a:bodyPr/>
                    <a:lstStyle/>
                    <a:p>
                      <a:pPr algn="l" fontAlgn="b"/>
                      <a:r>
                        <a:rPr lang="en-IN" sz="1100" u="none" strike="noStrike">
                          <a:effectLst/>
                        </a:rPr>
                        <a:t>Managers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3489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0411115"/>
                  </a:ext>
                </a:extLst>
              </a:tr>
              <a:tr h="182880">
                <a:tc>
                  <a:txBody>
                    <a:bodyPr/>
                    <a:lstStyle/>
                    <a:p>
                      <a:pPr algn="l" fontAlgn="b"/>
                      <a:r>
                        <a:rPr lang="en-IN" sz="1100" u="none" strike="noStrike">
                          <a:effectLst/>
                        </a:rPr>
                        <a:t>Medicine staff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1403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56150054"/>
                  </a:ext>
                </a:extLst>
              </a:tr>
              <a:tr h="182880">
                <a:tc>
                  <a:txBody>
                    <a:bodyPr/>
                    <a:lstStyle/>
                    <a:p>
                      <a:pPr algn="l" fontAlgn="b"/>
                      <a:r>
                        <a:rPr lang="en-IN" sz="1100" u="none" strike="noStrike">
                          <a:effectLst/>
                        </a:rPr>
                        <a:t>Private service staff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447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79607123"/>
                  </a:ext>
                </a:extLst>
              </a:tr>
              <a:tr h="182880">
                <a:tc>
                  <a:txBody>
                    <a:bodyPr/>
                    <a:lstStyle/>
                    <a:p>
                      <a:pPr algn="l" fontAlgn="b"/>
                      <a:r>
                        <a:rPr lang="en-IN" sz="1100" u="none" strike="noStrike">
                          <a:effectLst/>
                        </a:rPr>
                        <a:t>Realty agents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123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45429972"/>
                  </a:ext>
                </a:extLst>
              </a:tr>
              <a:tr h="182880">
                <a:tc>
                  <a:txBody>
                    <a:bodyPr/>
                    <a:lstStyle/>
                    <a:p>
                      <a:pPr algn="l" fontAlgn="b"/>
                      <a:r>
                        <a:rPr lang="en-IN" sz="1100" u="none" strike="noStrike">
                          <a:effectLst/>
                        </a:rPr>
                        <a:t>Sales staff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5160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72446772"/>
                  </a:ext>
                </a:extLst>
              </a:tr>
              <a:tr h="182880">
                <a:tc>
                  <a:txBody>
                    <a:bodyPr/>
                    <a:lstStyle/>
                    <a:p>
                      <a:pPr algn="l" fontAlgn="b"/>
                      <a:r>
                        <a:rPr lang="en-IN" sz="1100" u="none" strike="noStrike">
                          <a:effectLst/>
                        </a:rPr>
                        <a:t>Secretaries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212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7671910"/>
                  </a:ext>
                </a:extLst>
              </a:tr>
              <a:tr h="182880">
                <a:tc>
                  <a:txBody>
                    <a:bodyPr/>
                    <a:lstStyle/>
                    <a:p>
                      <a:pPr algn="l" fontAlgn="b"/>
                      <a:r>
                        <a:rPr lang="en-IN" sz="1100" u="none" strike="noStrike">
                          <a:effectLst/>
                        </a:rPr>
                        <a:t>Security staff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1140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90910136"/>
                  </a:ext>
                </a:extLst>
              </a:tr>
              <a:tr h="182880">
                <a:tc>
                  <a:txBody>
                    <a:bodyPr/>
                    <a:lstStyle/>
                    <a:p>
                      <a:pPr algn="l" fontAlgn="b"/>
                      <a:r>
                        <a:rPr lang="en-IN" sz="1100" u="none" strike="noStrike">
                          <a:effectLst/>
                        </a:rPr>
                        <a:t>Waiters/barmen staff</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228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74663761"/>
                  </a:ext>
                </a:extLst>
              </a:tr>
              <a:tr h="182880">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01000230"/>
                  </a:ext>
                </a:extLst>
              </a:tr>
              <a:tr h="182880">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34345</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6443394"/>
                  </a:ext>
                </a:extLst>
              </a:tr>
            </a:tbl>
          </a:graphicData>
        </a:graphic>
      </p:graphicFrame>
      <p:sp>
        <p:nvSpPr>
          <p:cNvPr id="7" name="Text Placeholder 2">
            <a:extLst>
              <a:ext uri="{FF2B5EF4-FFF2-40B4-BE49-F238E27FC236}">
                <a16:creationId xmlns:a16="http://schemas.microsoft.com/office/drawing/2014/main" id="{43982E5C-9046-6D13-D31F-39D7C52C0A79}"/>
              </a:ext>
            </a:extLst>
          </p:cNvPr>
          <p:cNvSpPr txBox="1">
            <a:spLocks/>
          </p:cNvSpPr>
          <p:nvPr/>
        </p:nvSpPr>
        <p:spPr>
          <a:xfrm>
            <a:off x="7968343" y="5742332"/>
            <a:ext cx="3955932" cy="636179"/>
          </a:xfrm>
          <a:prstGeom prst="rect">
            <a:avLst/>
          </a:prstGeom>
        </p:spPr>
        <p:txBody>
          <a:bodyPr vert="horz" lIns="91440" tIns="45720" rIns="91440" bIns="45720" rtlCol="0" anchor="ctr">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sz="2000" dirty="0">
                <a:solidFill>
                  <a:schemeClr val="bg2">
                    <a:lumMod val="40000"/>
                    <a:lumOff val="60000"/>
                  </a:schemeClr>
                </a:solidFill>
              </a:rPr>
              <a:t>Highest occurring categorical variable is ‘</a:t>
            </a:r>
            <a:r>
              <a:rPr lang="en-US" sz="2000" b="1" dirty="0">
                <a:solidFill>
                  <a:schemeClr val="bg2">
                    <a:lumMod val="40000"/>
                    <a:lumOff val="60000"/>
                  </a:schemeClr>
                </a:solidFill>
              </a:rPr>
              <a:t>Laborers</a:t>
            </a:r>
            <a:r>
              <a:rPr lang="en-US" sz="2000" dirty="0">
                <a:solidFill>
                  <a:schemeClr val="bg2">
                    <a:lumMod val="40000"/>
                    <a:lumOff val="60000"/>
                  </a:schemeClr>
                </a:solidFill>
              </a:rPr>
              <a:t>’</a:t>
            </a:r>
          </a:p>
        </p:txBody>
      </p:sp>
      <p:pic>
        <p:nvPicPr>
          <p:cNvPr id="8" name="Picture 7">
            <a:extLst>
              <a:ext uri="{FF2B5EF4-FFF2-40B4-BE49-F238E27FC236}">
                <a16:creationId xmlns:a16="http://schemas.microsoft.com/office/drawing/2014/main" id="{10CCE69B-EF2C-A975-9DF3-1E15DE75EB45}"/>
              </a:ext>
            </a:extLst>
          </p:cNvPr>
          <p:cNvPicPr>
            <a:picLocks noChangeAspect="1"/>
          </p:cNvPicPr>
          <p:nvPr/>
        </p:nvPicPr>
        <p:blipFill>
          <a:blip r:embed="rId2"/>
          <a:stretch>
            <a:fillRect/>
          </a:stretch>
        </p:blipFill>
        <p:spPr>
          <a:xfrm>
            <a:off x="237902" y="1645765"/>
            <a:ext cx="6043184" cy="3566469"/>
          </a:xfrm>
          <a:prstGeom prst="rect">
            <a:avLst/>
          </a:prstGeom>
        </p:spPr>
      </p:pic>
    </p:spTree>
    <p:extLst>
      <p:ext uri="{BB962C8B-B14F-4D97-AF65-F5344CB8AC3E}">
        <p14:creationId xmlns:p14="http://schemas.microsoft.com/office/powerpoint/2010/main" val="4178620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F4F619-992D-4819-B027-A4E812AA98F1}"/>
              </a:ext>
            </a:extLst>
          </p:cNvPr>
          <p:cNvSpPr>
            <a:spLocks noGrp="1"/>
          </p:cNvSpPr>
          <p:nvPr>
            <p:ph type="subTitle" idx="1"/>
          </p:nvPr>
        </p:nvSpPr>
        <p:spPr>
          <a:xfrm>
            <a:off x="0" y="95711"/>
            <a:ext cx="12192000" cy="399589"/>
          </a:xfrm>
        </p:spPr>
        <p:txBody>
          <a:bodyPr>
            <a:normAutofit fontScale="77500" lnSpcReduction="20000"/>
          </a:bodyPr>
          <a:lstStyle/>
          <a:p>
            <a:pPr algn="ctr"/>
            <a:r>
              <a:rPr lang="en-IN" sz="3000" cap="none" dirty="0">
                <a:solidFill>
                  <a:srgbClr val="FFFF00"/>
                </a:solidFill>
              </a:rPr>
              <a:t>Conclusions</a:t>
            </a:r>
            <a:endParaRPr lang="en-IN" sz="3000" cap="none" dirty="0"/>
          </a:p>
        </p:txBody>
      </p:sp>
      <p:sp>
        <p:nvSpPr>
          <p:cNvPr id="4" name="TextBox 3">
            <a:extLst>
              <a:ext uri="{FF2B5EF4-FFF2-40B4-BE49-F238E27FC236}">
                <a16:creationId xmlns:a16="http://schemas.microsoft.com/office/drawing/2014/main" id="{FEE4B2C5-6832-4A60-94BF-4F753AD36C29}"/>
              </a:ext>
            </a:extLst>
          </p:cNvPr>
          <p:cNvSpPr txBox="1"/>
          <p:nvPr/>
        </p:nvSpPr>
        <p:spPr>
          <a:xfrm>
            <a:off x="128588" y="575980"/>
            <a:ext cx="11934824" cy="6186309"/>
          </a:xfrm>
          <a:prstGeom prst="rect">
            <a:avLst/>
          </a:prstGeom>
          <a:noFill/>
        </p:spPr>
        <p:txBody>
          <a:bodyPr wrap="square" rtlCol="0">
            <a:spAutoFit/>
          </a:bodyPr>
          <a:lstStyle/>
          <a:p>
            <a:r>
              <a:rPr lang="en-US" sz="1800" dirty="0">
                <a:solidFill>
                  <a:schemeClr val="bg2">
                    <a:lumMod val="40000"/>
                    <a:lumOff val="60000"/>
                  </a:schemeClr>
                </a:solidFill>
                <a:latin typeface="+mj-lt"/>
                <a:ea typeface="+mj-ea"/>
                <a:cs typeface="+mj-cs"/>
              </a:rPr>
              <a:t>Hence the analysis are being done on both datasets Applications Dataset and Precious Applications Dataset</a:t>
            </a:r>
          </a:p>
          <a:p>
            <a:r>
              <a:rPr lang="en-US" sz="1800" dirty="0">
                <a:solidFill>
                  <a:schemeClr val="bg2">
                    <a:lumMod val="40000"/>
                    <a:lumOff val="60000"/>
                  </a:schemeClr>
                </a:solidFill>
                <a:latin typeface="+mj-lt"/>
                <a:ea typeface="+mj-ea"/>
                <a:cs typeface="+mj-cs"/>
              </a:rPr>
              <a:t>The following conclusions were drawn from the analysis done</a:t>
            </a:r>
          </a:p>
          <a:p>
            <a:pPr algn="just"/>
            <a:endParaRPr lang="en-US" sz="1800" dirty="0">
              <a:solidFill>
                <a:schemeClr val="bg2">
                  <a:lumMod val="40000"/>
                  <a:lumOff val="60000"/>
                </a:schemeClr>
              </a:solidFill>
              <a:latin typeface="+mj-lt"/>
              <a:ea typeface="+mj-ea"/>
              <a:cs typeface="+mj-cs"/>
            </a:endParaRPr>
          </a:p>
          <a:p>
            <a:pPr algn="just"/>
            <a:r>
              <a:rPr lang="en-US" sz="1800" dirty="0">
                <a:solidFill>
                  <a:schemeClr val="bg2">
                    <a:lumMod val="40000"/>
                    <a:lumOff val="60000"/>
                  </a:schemeClr>
                </a:solidFill>
                <a:latin typeface="+mj-lt"/>
                <a:ea typeface="+mj-ea"/>
                <a:cs typeface="+mj-cs"/>
              </a:rPr>
              <a:t>•The proportion/percentage of the defaulters(target = 1) is around 8% and that of non defaulters(target = 0) is around 92%</a:t>
            </a:r>
          </a:p>
          <a:p>
            <a:endParaRPr lang="en-US" sz="1800" dirty="0">
              <a:solidFill>
                <a:schemeClr val="bg2">
                  <a:lumMod val="40000"/>
                  <a:lumOff val="60000"/>
                </a:schemeClr>
              </a:solidFill>
              <a:latin typeface="+mj-lt"/>
              <a:ea typeface="+mj-ea"/>
              <a:cs typeface="+mj-cs"/>
            </a:endParaRPr>
          </a:p>
          <a:p>
            <a:pPr algn="just"/>
            <a:r>
              <a:rPr lang="en-US" sz="1800" dirty="0">
                <a:solidFill>
                  <a:schemeClr val="bg2">
                    <a:lumMod val="40000"/>
                    <a:lumOff val="60000"/>
                  </a:schemeClr>
                </a:solidFill>
                <a:latin typeface="+mj-lt"/>
                <a:ea typeface="+mj-ea"/>
                <a:cs typeface="+mj-cs"/>
              </a:rPr>
              <a:t>•The Bank generally lends more loan to Female clients as compared to Males clients as the count of      Female clients in the defaulter’s list is less than that of Males. Still Bank can look for more Male clients if their credit amount is satisfied</a:t>
            </a:r>
          </a:p>
          <a:p>
            <a:pPr algn="just"/>
            <a:endParaRPr lang="en-US" sz="1800" dirty="0">
              <a:solidFill>
                <a:schemeClr val="bg2">
                  <a:lumMod val="40000"/>
                  <a:lumOff val="60000"/>
                </a:schemeClr>
              </a:solidFill>
              <a:latin typeface="+mj-lt"/>
              <a:ea typeface="+mj-ea"/>
              <a:cs typeface="+mj-cs"/>
            </a:endParaRPr>
          </a:p>
          <a:p>
            <a:pPr algn="just"/>
            <a:r>
              <a:rPr lang="en-US" sz="1800" dirty="0">
                <a:solidFill>
                  <a:schemeClr val="bg2">
                    <a:lumMod val="40000"/>
                    <a:lumOff val="60000"/>
                  </a:schemeClr>
                </a:solidFill>
                <a:latin typeface="+mj-lt"/>
                <a:ea typeface="+mj-ea"/>
                <a:cs typeface="+mj-cs"/>
              </a:rPr>
              <a:t>•Also the clients who belong to Working class tend to pay their loans on time followed by the clients who fall under Commercial Associate</a:t>
            </a:r>
          </a:p>
          <a:p>
            <a:pPr algn="just"/>
            <a:endParaRPr lang="en-US" sz="1800" dirty="0">
              <a:solidFill>
                <a:schemeClr val="bg2">
                  <a:lumMod val="40000"/>
                  <a:lumOff val="60000"/>
                </a:schemeClr>
              </a:solidFill>
              <a:latin typeface="+mj-lt"/>
              <a:ea typeface="+mj-ea"/>
              <a:cs typeface="+mj-cs"/>
            </a:endParaRPr>
          </a:p>
          <a:p>
            <a:pPr algn="just"/>
            <a:r>
              <a:rPr lang="en-US" sz="1800" dirty="0">
                <a:solidFill>
                  <a:schemeClr val="bg2">
                    <a:lumMod val="40000"/>
                    <a:lumOff val="60000"/>
                  </a:schemeClr>
                </a:solidFill>
                <a:latin typeface="+mj-lt"/>
                <a:ea typeface="+mj-ea"/>
                <a:cs typeface="+mj-cs"/>
              </a:rPr>
              <a:t>•Clients having Education status like Secondary/ Higher Secondary or more tend to pay loan on time so bank can prefer lending loans to clients having such Education Status</a:t>
            </a:r>
          </a:p>
          <a:p>
            <a:pPr algn="just"/>
            <a:endParaRPr lang="en-US" sz="1800" dirty="0">
              <a:solidFill>
                <a:schemeClr val="bg2">
                  <a:lumMod val="40000"/>
                  <a:lumOff val="60000"/>
                </a:schemeClr>
              </a:solidFill>
              <a:latin typeface="+mj-lt"/>
              <a:ea typeface="+mj-ea"/>
              <a:cs typeface="+mj-cs"/>
            </a:endParaRPr>
          </a:p>
          <a:p>
            <a:pPr algn="just"/>
            <a:r>
              <a:rPr lang="en-US" sz="1800" dirty="0">
                <a:solidFill>
                  <a:schemeClr val="bg2">
                    <a:lumMod val="40000"/>
                    <a:lumOff val="60000"/>
                  </a:schemeClr>
                </a:solidFill>
                <a:latin typeface="+mj-lt"/>
                <a:ea typeface="+mj-ea"/>
                <a:cs typeface="+mj-cs"/>
              </a:rPr>
              <a:t>•Clients who fall in the Age Group 31-40 have the highest count for paying off their loans on time followed by the clients who fall in the Age Groups 41-60</a:t>
            </a:r>
          </a:p>
          <a:p>
            <a:pPr algn="just"/>
            <a:endParaRPr lang="en-US" sz="1800" dirty="0">
              <a:solidFill>
                <a:schemeClr val="bg2">
                  <a:lumMod val="40000"/>
                  <a:lumOff val="60000"/>
                </a:schemeClr>
              </a:solidFill>
              <a:latin typeface="+mj-lt"/>
              <a:ea typeface="+mj-ea"/>
              <a:cs typeface="+mj-cs"/>
            </a:endParaRPr>
          </a:p>
          <a:p>
            <a:pPr algn="just"/>
            <a:r>
              <a:rPr lang="en-US" sz="1800" dirty="0">
                <a:solidFill>
                  <a:schemeClr val="bg2">
                    <a:lumMod val="40000"/>
                    <a:lumOff val="60000"/>
                  </a:schemeClr>
                </a:solidFill>
                <a:latin typeface="+mj-lt"/>
                <a:ea typeface="+mj-ea"/>
                <a:cs typeface="+mj-cs"/>
              </a:rPr>
              <a:t>•Clients having MEDIUM credit amount range tend to pay off their loans on time than compared to HIGH and LOW credit range </a:t>
            </a:r>
          </a:p>
        </p:txBody>
      </p:sp>
    </p:spTree>
    <p:extLst>
      <p:ext uri="{BB962C8B-B14F-4D97-AF65-F5344CB8AC3E}">
        <p14:creationId xmlns:p14="http://schemas.microsoft.com/office/powerpoint/2010/main" val="42749954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F4F619-992D-4819-B027-A4E812AA98F1}"/>
              </a:ext>
            </a:extLst>
          </p:cNvPr>
          <p:cNvSpPr>
            <a:spLocks noGrp="1"/>
          </p:cNvSpPr>
          <p:nvPr>
            <p:ph type="subTitle" idx="1"/>
          </p:nvPr>
        </p:nvSpPr>
        <p:spPr>
          <a:xfrm>
            <a:off x="0" y="95711"/>
            <a:ext cx="12192000" cy="399589"/>
          </a:xfrm>
        </p:spPr>
        <p:txBody>
          <a:bodyPr>
            <a:normAutofit fontScale="77500" lnSpcReduction="20000"/>
          </a:bodyPr>
          <a:lstStyle/>
          <a:p>
            <a:pPr algn="ctr"/>
            <a:r>
              <a:rPr lang="en-IN" sz="3000" cap="none" dirty="0">
                <a:solidFill>
                  <a:srgbClr val="FFFF00"/>
                </a:solidFill>
              </a:rPr>
              <a:t>Conclusions</a:t>
            </a:r>
            <a:endParaRPr lang="en-IN" sz="3000" cap="none" dirty="0"/>
          </a:p>
        </p:txBody>
      </p:sp>
      <p:sp>
        <p:nvSpPr>
          <p:cNvPr id="4" name="TextBox 3">
            <a:extLst>
              <a:ext uri="{FF2B5EF4-FFF2-40B4-BE49-F238E27FC236}">
                <a16:creationId xmlns:a16="http://schemas.microsoft.com/office/drawing/2014/main" id="{FEE4B2C5-6832-4A60-94BF-4F753AD36C29}"/>
              </a:ext>
            </a:extLst>
          </p:cNvPr>
          <p:cNvSpPr txBox="1"/>
          <p:nvPr/>
        </p:nvSpPr>
        <p:spPr>
          <a:xfrm>
            <a:off x="128588" y="781253"/>
            <a:ext cx="11934824" cy="1754326"/>
          </a:xfrm>
          <a:prstGeom prst="rect">
            <a:avLst/>
          </a:prstGeom>
          <a:noFill/>
        </p:spPr>
        <p:txBody>
          <a:bodyPr wrap="square" rtlCol="0">
            <a:spAutoFit/>
          </a:bodyPr>
          <a:lstStyle/>
          <a:p>
            <a:r>
              <a:rPr lang="en-US" sz="1800" dirty="0">
                <a:solidFill>
                  <a:schemeClr val="bg2">
                    <a:lumMod val="40000"/>
                    <a:lumOff val="60000"/>
                  </a:schemeClr>
                </a:solidFill>
                <a:latin typeface="+mj-lt"/>
                <a:ea typeface="+mj-ea"/>
                <a:cs typeface="+mj-cs"/>
              </a:rPr>
              <a:t>• Clients living in </a:t>
            </a:r>
            <a:r>
              <a:rPr lang="en-US" dirty="0">
                <a:solidFill>
                  <a:schemeClr val="bg2">
                    <a:lumMod val="40000"/>
                    <a:lumOff val="60000"/>
                  </a:schemeClr>
                </a:solidFill>
              </a:rPr>
              <a:t>House/Apartment </a:t>
            </a:r>
            <a:r>
              <a:rPr lang="en-US" sz="1800" dirty="0">
                <a:solidFill>
                  <a:schemeClr val="bg2">
                    <a:lumMod val="40000"/>
                    <a:lumOff val="60000"/>
                  </a:schemeClr>
                </a:solidFill>
                <a:latin typeface="+mj-lt"/>
                <a:ea typeface="+mj-ea"/>
                <a:cs typeface="+mj-cs"/>
              </a:rPr>
              <a:t>tend to pay off their loans quickly as compared to other housing type. So Bank can lend loan to clients having housing type -&gt;</a:t>
            </a:r>
            <a:r>
              <a:rPr lang="en-US" dirty="0">
                <a:solidFill>
                  <a:schemeClr val="bg2">
                    <a:lumMod val="40000"/>
                    <a:lumOff val="60000"/>
                  </a:schemeClr>
                </a:solidFill>
              </a:rPr>
              <a:t> House/Apartment</a:t>
            </a:r>
            <a:endParaRPr lang="en-US" sz="1800" dirty="0">
              <a:solidFill>
                <a:schemeClr val="bg2">
                  <a:lumMod val="40000"/>
                  <a:lumOff val="60000"/>
                </a:schemeClr>
              </a:solidFill>
              <a:latin typeface="+mj-lt"/>
              <a:ea typeface="+mj-ea"/>
              <a:cs typeface="+mj-cs"/>
            </a:endParaRPr>
          </a:p>
          <a:p>
            <a:endParaRPr lang="en-US" sz="1800" dirty="0">
              <a:solidFill>
                <a:schemeClr val="bg2">
                  <a:lumMod val="40000"/>
                  <a:lumOff val="60000"/>
                </a:schemeClr>
              </a:solidFill>
              <a:latin typeface="+mj-lt"/>
              <a:ea typeface="+mj-ea"/>
              <a:cs typeface="+mj-cs"/>
            </a:endParaRPr>
          </a:p>
          <a:p>
            <a:r>
              <a:rPr lang="en-US" sz="1800" dirty="0">
                <a:solidFill>
                  <a:schemeClr val="bg2">
                    <a:lumMod val="40000"/>
                    <a:lumOff val="60000"/>
                  </a:schemeClr>
                </a:solidFill>
                <a:latin typeface="+mj-lt"/>
                <a:ea typeface="+mj-ea"/>
                <a:cs typeface="+mj-cs"/>
              </a:rPr>
              <a:t>• Clients having </a:t>
            </a:r>
            <a:r>
              <a:rPr lang="en-US" sz="1800" dirty="0" err="1">
                <a:solidFill>
                  <a:schemeClr val="bg2">
                    <a:lumMod val="40000"/>
                    <a:lumOff val="60000"/>
                  </a:schemeClr>
                </a:solidFill>
              </a:rPr>
              <a:t>occupation_type</a:t>
            </a:r>
            <a:r>
              <a:rPr lang="en-US" sz="1800" dirty="0">
                <a:solidFill>
                  <a:schemeClr val="bg2">
                    <a:lumMod val="40000"/>
                    <a:lumOff val="60000"/>
                  </a:schemeClr>
                </a:solidFill>
              </a:rPr>
              <a:t>= Laborers </a:t>
            </a:r>
            <a:r>
              <a:rPr lang="en-US" sz="1800" dirty="0">
                <a:solidFill>
                  <a:schemeClr val="bg2">
                    <a:lumMod val="40000"/>
                    <a:lumOff val="60000"/>
                  </a:schemeClr>
                </a:solidFill>
                <a:latin typeface="+mj-lt"/>
                <a:ea typeface="+mj-ea"/>
                <a:cs typeface="+mj-cs"/>
              </a:rPr>
              <a:t>tend to pay their loans on time and hence Bank should prefer clients having such background</a:t>
            </a:r>
          </a:p>
          <a:p>
            <a:endParaRPr lang="en-US" sz="1800" dirty="0">
              <a:solidFill>
                <a:schemeClr val="bg2">
                  <a:lumMod val="40000"/>
                  <a:lumOff val="60000"/>
                </a:schemeClr>
              </a:solidFill>
              <a:latin typeface="+mj-lt"/>
              <a:ea typeface="+mj-ea"/>
              <a:cs typeface="+mj-cs"/>
            </a:endParaRPr>
          </a:p>
        </p:txBody>
      </p:sp>
      <p:sp>
        <p:nvSpPr>
          <p:cNvPr id="2" name="TextBox 1">
            <a:extLst>
              <a:ext uri="{FF2B5EF4-FFF2-40B4-BE49-F238E27FC236}">
                <a16:creationId xmlns:a16="http://schemas.microsoft.com/office/drawing/2014/main" id="{42D8757E-08CA-EACC-E0A9-F090F63B7095}"/>
              </a:ext>
            </a:extLst>
          </p:cNvPr>
          <p:cNvSpPr txBox="1"/>
          <p:nvPr/>
        </p:nvSpPr>
        <p:spPr>
          <a:xfrm>
            <a:off x="257176" y="3098356"/>
            <a:ext cx="11934824" cy="923330"/>
          </a:xfrm>
          <a:prstGeom prst="rect">
            <a:avLst/>
          </a:prstGeom>
          <a:noFill/>
        </p:spPr>
        <p:txBody>
          <a:bodyPr wrap="square" rtlCol="0">
            <a:spAutoFit/>
          </a:bodyPr>
          <a:lstStyle/>
          <a:p>
            <a:r>
              <a:rPr lang="en-US" sz="1800" dirty="0">
                <a:solidFill>
                  <a:schemeClr val="bg2">
                    <a:lumMod val="40000"/>
                    <a:lumOff val="60000"/>
                  </a:schemeClr>
                </a:solidFill>
                <a:latin typeface="+mj-lt"/>
                <a:ea typeface="+mj-ea"/>
                <a:cs typeface="+mj-cs"/>
              </a:rPr>
              <a:t>Google Drive Link for Excel sheet of Analysis of Cleaned Data  done:</a:t>
            </a:r>
          </a:p>
          <a:p>
            <a:r>
              <a:rPr lang="en-US" dirty="0">
                <a:solidFill>
                  <a:srgbClr val="FFFF00"/>
                </a:solidFill>
                <a:latin typeface="+mj-lt"/>
                <a:ea typeface="+mj-ea"/>
                <a:cs typeface="+mj-cs"/>
                <a:hlinkClick r:id="rId2">
                  <a:extLst>
                    <a:ext uri="{A12FA001-AC4F-418D-AE19-62706E023703}">
                      <ahyp:hlinkClr xmlns:ahyp="http://schemas.microsoft.com/office/drawing/2018/hyperlinkcolor" val="tx"/>
                    </a:ext>
                  </a:extLst>
                </a:hlinkClick>
              </a:rPr>
              <a:t>Application data cleaned</a:t>
            </a:r>
            <a:endParaRPr lang="en-US" sz="1800" dirty="0">
              <a:solidFill>
                <a:srgbClr val="FFFF00"/>
              </a:solidFill>
              <a:latin typeface="+mj-lt"/>
              <a:ea typeface="+mj-ea"/>
              <a:cs typeface="+mj-cs"/>
            </a:endParaRPr>
          </a:p>
          <a:p>
            <a:r>
              <a:rPr lang="en-US" sz="1800" dirty="0">
                <a:solidFill>
                  <a:srgbClr val="FFFF00"/>
                </a:solidFill>
                <a:latin typeface="+mj-lt"/>
                <a:ea typeface="+mj-ea"/>
                <a:cs typeface="+mj-cs"/>
                <a:hlinkClick r:id="rId3">
                  <a:extLst>
                    <a:ext uri="{A12FA001-AC4F-418D-AE19-62706E023703}">
                      <ahyp:hlinkClr xmlns:ahyp="http://schemas.microsoft.com/office/drawing/2018/hyperlinkcolor" val="tx"/>
                    </a:ext>
                  </a:extLst>
                </a:hlinkClick>
              </a:rPr>
              <a:t>previous data cleaned</a:t>
            </a:r>
            <a:endParaRPr lang="en-US" sz="1800" dirty="0">
              <a:solidFill>
                <a:srgbClr val="FFFF00"/>
              </a:solidFill>
              <a:latin typeface="+mj-lt"/>
              <a:ea typeface="+mj-ea"/>
              <a:cs typeface="+mj-cs"/>
            </a:endParaRPr>
          </a:p>
        </p:txBody>
      </p:sp>
    </p:spTree>
    <p:extLst>
      <p:ext uri="{BB962C8B-B14F-4D97-AF65-F5344CB8AC3E}">
        <p14:creationId xmlns:p14="http://schemas.microsoft.com/office/powerpoint/2010/main" val="2834963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68F213-9258-4C58-9CD6-3F2503DB6A06}"/>
              </a:ext>
            </a:extLst>
          </p:cNvPr>
          <p:cNvSpPr>
            <a:spLocks noGrp="1"/>
          </p:cNvSpPr>
          <p:nvPr>
            <p:ph type="body" sz="half" idx="2"/>
          </p:nvPr>
        </p:nvSpPr>
        <p:spPr>
          <a:xfrm>
            <a:off x="195942" y="862395"/>
            <a:ext cx="10705669" cy="1228682"/>
          </a:xfrm>
        </p:spPr>
        <p:txBody>
          <a:bodyPr>
            <a:normAutofit/>
          </a:bodyPr>
          <a:lstStyle/>
          <a:p>
            <a:r>
              <a:rPr lang="en-US" sz="2000" dirty="0">
                <a:solidFill>
                  <a:schemeClr val="bg2">
                    <a:lumMod val="40000"/>
                    <a:lumOff val="60000"/>
                  </a:schemeClr>
                </a:solidFill>
              </a:rPr>
              <a:t>Replacing Blanks in AMT_GOODS_PRICE column of the Application Dataset with the median of the AMT_GOODS_PRICE as there exists outliers in the AMT_GOODS_PRICE column</a:t>
            </a:r>
            <a:endParaRPr lang="en-IN" dirty="0"/>
          </a:p>
        </p:txBody>
      </p:sp>
      <p:sp>
        <p:nvSpPr>
          <p:cNvPr id="5" name="Subtitle 2">
            <a:extLst>
              <a:ext uri="{FF2B5EF4-FFF2-40B4-BE49-F238E27FC236}">
                <a16:creationId xmlns:a16="http://schemas.microsoft.com/office/drawing/2014/main" id="{20F23482-5CFA-4279-8B39-C972D3CD0237}"/>
              </a:ext>
            </a:extLst>
          </p:cNvPr>
          <p:cNvSpPr txBox="1">
            <a:spLocks/>
          </p:cNvSpPr>
          <p:nvPr/>
        </p:nvSpPr>
        <p:spPr>
          <a:xfrm>
            <a:off x="-3" y="291655"/>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Replacing blanks</a:t>
            </a:r>
            <a:endParaRPr lang="en-IN" dirty="0"/>
          </a:p>
        </p:txBody>
      </p:sp>
      <p:pic>
        <p:nvPicPr>
          <p:cNvPr id="7" name="Picture 6">
            <a:extLst>
              <a:ext uri="{FF2B5EF4-FFF2-40B4-BE49-F238E27FC236}">
                <a16:creationId xmlns:a16="http://schemas.microsoft.com/office/drawing/2014/main" id="{90DE9AB3-2885-90A4-BA9B-2EFC8DA689ED}"/>
              </a:ext>
            </a:extLst>
          </p:cNvPr>
          <p:cNvPicPr>
            <a:picLocks noChangeAspect="1"/>
          </p:cNvPicPr>
          <p:nvPr/>
        </p:nvPicPr>
        <p:blipFill>
          <a:blip r:embed="rId2"/>
          <a:stretch>
            <a:fillRect/>
          </a:stretch>
        </p:blipFill>
        <p:spPr>
          <a:xfrm>
            <a:off x="268962" y="2197014"/>
            <a:ext cx="6671755" cy="3541313"/>
          </a:xfrm>
          <a:prstGeom prst="rect">
            <a:avLst/>
          </a:prstGeom>
        </p:spPr>
      </p:pic>
      <p:pic>
        <p:nvPicPr>
          <p:cNvPr id="10" name="Picture 9">
            <a:extLst>
              <a:ext uri="{FF2B5EF4-FFF2-40B4-BE49-F238E27FC236}">
                <a16:creationId xmlns:a16="http://schemas.microsoft.com/office/drawing/2014/main" id="{488B5B18-FFFA-3337-4151-CEA1E4998078}"/>
              </a:ext>
            </a:extLst>
          </p:cNvPr>
          <p:cNvPicPr>
            <a:picLocks noChangeAspect="1"/>
          </p:cNvPicPr>
          <p:nvPr/>
        </p:nvPicPr>
        <p:blipFill>
          <a:blip r:embed="rId3"/>
          <a:stretch>
            <a:fillRect/>
          </a:stretch>
        </p:blipFill>
        <p:spPr>
          <a:xfrm>
            <a:off x="8168246" y="2271816"/>
            <a:ext cx="2975614" cy="1157184"/>
          </a:xfrm>
          <a:prstGeom prst="rect">
            <a:avLst/>
          </a:prstGeom>
        </p:spPr>
      </p:pic>
    </p:spTree>
    <p:extLst>
      <p:ext uri="{BB962C8B-B14F-4D97-AF65-F5344CB8AC3E}">
        <p14:creationId xmlns:p14="http://schemas.microsoft.com/office/powerpoint/2010/main" val="122096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68F213-9258-4C58-9CD6-3F2503DB6A06}"/>
              </a:ext>
            </a:extLst>
          </p:cNvPr>
          <p:cNvSpPr>
            <a:spLocks noGrp="1"/>
          </p:cNvSpPr>
          <p:nvPr>
            <p:ph type="body" sz="half" idx="2"/>
          </p:nvPr>
        </p:nvSpPr>
        <p:spPr>
          <a:xfrm>
            <a:off x="599922" y="820191"/>
            <a:ext cx="9685869" cy="722529"/>
          </a:xfrm>
        </p:spPr>
        <p:txBody>
          <a:bodyPr>
            <a:normAutofit/>
          </a:bodyPr>
          <a:lstStyle/>
          <a:p>
            <a:r>
              <a:rPr lang="en-US" sz="2000" dirty="0">
                <a:solidFill>
                  <a:schemeClr val="bg2">
                    <a:lumMod val="40000"/>
                    <a:lumOff val="60000"/>
                  </a:schemeClr>
                </a:solidFill>
              </a:rPr>
              <a:t>Replacing Blanks in </a:t>
            </a:r>
            <a:r>
              <a:rPr lang="en-US" sz="2000" dirty="0" err="1">
                <a:solidFill>
                  <a:schemeClr val="bg2">
                    <a:lumMod val="40000"/>
                    <a:lumOff val="60000"/>
                  </a:schemeClr>
                </a:solidFill>
              </a:rPr>
              <a:t>Name_Type_Suite</a:t>
            </a:r>
            <a:r>
              <a:rPr lang="en-US" sz="2000" dirty="0">
                <a:solidFill>
                  <a:schemeClr val="bg2">
                    <a:lumMod val="40000"/>
                    <a:lumOff val="60000"/>
                  </a:schemeClr>
                </a:solidFill>
              </a:rPr>
              <a:t> column of the Application Dataset with the highest occurring categorical variable</a:t>
            </a:r>
            <a:endParaRPr lang="en-IN" dirty="0"/>
          </a:p>
        </p:txBody>
      </p:sp>
      <p:sp>
        <p:nvSpPr>
          <p:cNvPr id="4" name="Subtitle 2">
            <a:extLst>
              <a:ext uri="{FF2B5EF4-FFF2-40B4-BE49-F238E27FC236}">
                <a16:creationId xmlns:a16="http://schemas.microsoft.com/office/drawing/2014/main" id="{9779B795-C9E4-474A-A5EB-ABE23FD3DB1E}"/>
              </a:ext>
            </a:extLst>
          </p:cNvPr>
          <p:cNvSpPr txBox="1">
            <a:spLocks/>
          </p:cNvSpPr>
          <p:nvPr/>
        </p:nvSpPr>
        <p:spPr>
          <a:xfrm>
            <a:off x="0" y="123704"/>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Replacing blanks</a:t>
            </a:r>
            <a:endParaRPr lang="en-IN" dirty="0"/>
          </a:p>
        </p:txBody>
      </p:sp>
      <p:pic>
        <p:nvPicPr>
          <p:cNvPr id="8" name="Picture 7">
            <a:extLst>
              <a:ext uri="{FF2B5EF4-FFF2-40B4-BE49-F238E27FC236}">
                <a16:creationId xmlns:a16="http://schemas.microsoft.com/office/drawing/2014/main" id="{14290AA9-B0A9-D34B-B477-A56DA45F6442}"/>
              </a:ext>
            </a:extLst>
          </p:cNvPr>
          <p:cNvPicPr>
            <a:picLocks noChangeAspect="1"/>
          </p:cNvPicPr>
          <p:nvPr/>
        </p:nvPicPr>
        <p:blipFill>
          <a:blip r:embed="rId2"/>
          <a:stretch>
            <a:fillRect/>
          </a:stretch>
        </p:blipFill>
        <p:spPr>
          <a:xfrm>
            <a:off x="361530" y="1774404"/>
            <a:ext cx="7009653" cy="4413832"/>
          </a:xfrm>
          <a:prstGeom prst="rect">
            <a:avLst/>
          </a:prstGeom>
        </p:spPr>
      </p:pic>
      <p:graphicFrame>
        <p:nvGraphicFramePr>
          <p:cNvPr id="10" name="Table 9">
            <a:extLst>
              <a:ext uri="{FF2B5EF4-FFF2-40B4-BE49-F238E27FC236}">
                <a16:creationId xmlns:a16="http://schemas.microsoft.com/office/drawing/2014/main" id="{CD6B2D0B-EEDC-9807-9606-92B45ABC7FA5}"/>
              </a:ext>
            </a:extLst>
          </p:cNvPr>
          <p:cNvGraphicFramePr>
            <a:graphicFrameLocks noGrp="1"/>
          </p:cNvGraphicFramePr>
          <p:nvPr>
            <p:extLst>
              <p:ext uri="{D42A27DB-BD31-4B8C-83A1-F6EECF244321}">
                <p14:modId xmlns:p14="http://schemas.microsoft.com/office/powerpoint/2010/main" val="1177338283"/>
              </p:ext>
            </p:extLst>
          </p:nvPr>
        </p:nvGraphicFramePr>
        <p:xfrm>
          <a:off x="8248260" y="1774404"/>
          <a:ext cx="3259841" cy="3076048"/>
        </p:xfrm>
        <a:graphic>
          <a:graphicData uri="http://schemas.openxmlformats.org/drawingml/2006/table">
            <a:tbl>
              <a:tblPr>
                <a:tableStyleId>{5C22544A-7EE6-4342-B048-85BDC9FD1C3A}</a:tableStyleId>
              </a:tblPr>
              <a:tblGrid>
                <a:gridCol w="1371850">
                  <a:extLst>
                    <a:ext uri="{9D8B030D-6E8A-4147-A177-3AD203B41FA5}">
                      <a16:colId xmlns:a16="http://schemas.microsoft.com/office/drawing/2014/main" val="3288739463"/>
                    </a:ext>
                  </a:extLst>
                </a:gridCol>
                <a:gridCol w="1887991">
                  <a:extLst>
                    <a:ext uri="{9D8B030D-6E8A-4147-A177-3AD203B41FA5}">
                      <a16:colId xmlns:a16="http://schemas.microsoft.com/office/drawing/2014/main" val="3396188474"/>
                    </a:ext>
                  </a:extLst>
                </a:gridCol>
              </a:tblGrid>
              <a:tr h="530353">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Count of NAME_TYPE_SUITE</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8376350"/>
                  </a:ext>
                </a:extLst>
              </a:tr>
              <a:tr h="282855">
                <a:tc>
                  <a:txBody>
                    <a:bodyPr/>
                    <a:lstStyle/>
                    <a:p>
                      <a:pPr algn="l" fontAlgn="b"/>
                      <a:r>
                        <a:rPr lang="en-IN" sz="1100" u="none" strike="noStrike">
                          <a:effectLst/>
                        </a:rPr>
                        <a:t>Children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542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14248914"/>
                  </a:ext>
                </a:extLst>
              </a:tr>
              <a:tr h="282855">
                <a:tc>
                  <a:txBody>
                    <a:bodyPr/>
                    <a:lstStyle/>
                    <a:p>
                      <a:pPr algn="l" fontAlgn="b"/>
                      <a:r>
                        <a:rPr lang="en-IN" sz="1100" u="none" strike="noStrike" dirty="0">
                          <a:effectLst/>
                        </a:rPr>
                        <a:t>Family</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6549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7947381"/>
                  </a:ext>
                </a:extLst>
              </a:tr>
              <a:tr h="282855">
                <a:tc>
                  <a:txBody>
                    <a:bodyPr/>
                    <a:lstStyle/>
                    <a:p>
                      <a:pPr algn="l" fontAlgn="b"/>
                      <a:r>
                        <a:rPr lang="en-IN" sz="1100" u="none" strike="noStrike" dirty="0">
                          <a:effectLst/>
                        </a:rPr>
                        <a:t>Group of people</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20369946"/>
                  </a:ext>
                </a:extLst>
              </a:tr>
              <a:tr h="282855">
                <a:tc>
                  <a:txBody>
                    <a:bodyPr/>
                    <a:lstStyle/>
                    <a:p>
                      <a:pPr algn="l" fontAlgn="b"/>
                      <a:r>
                        <a:rPr lang="en-IN" sz="1100" u="none" strike="noStrike">
                          <a:effectLst/>
                        </a:rPr>
                        <a:t>Other_A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137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26261080"/>
                  </a:ext>
                </a:extLst>
              </a:tr>
              <a:tr h="282855">
                <a:tc>
                  <a:txBody>
                    <a:bodyPr/>
                    <a:lstStyle/>
                    <a:p>
                      <a:pPr algn="l" fontAlgn="b"/>
                      <a:r>
                        <a:rPr lang="en-IN" sz="1100" u="none" strike="noStrike">
                          <a:effectLst/>
                        </a:rPr>
                        <a:t>Other_B</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259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77353640"/>
                  </a:ext>
                </a:extLst>
              </a:tr>
              <a:tr h="282855">
                <a:tc>
                  <a:txBody>
                    <a:bodyPr/>
                    <a:lstStyle/>
                    <a:p>
                      <a:pPr algn="l" fontAlgn="b"/>
                      <a:r>
                        <a:rPr lang="en-IN" sz="1100" u="none" strike="noStrike">
                          <a:effectLst/>
                        </a:rPr>
                        <a:t>Spouse, partner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1849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0781889"/>
                  </a:ext>
                </a:extLst>
              </a:tr>
              <a:tr h="282855">
                <a:tc>
                  <a:txBody>
                    <a:bodyPr/>
                    <a:lstStyle/>
                    <a:p>
                      <a:pPr algn="l" fontAlgn="b"/>
                      <a:r>
                        <a:rPr lang="en-IN" sz="1100" u="none" strike="noStrike">
                          <a:effectLst/>
                        </a:rPr>
                        <a:t>Unaccompanied</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40435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74827148"/>
                  </a:ext>
                </a:extLst>
              </a:tr>
              <a:tr h="282855">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 </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96001586"/>
                  </a:ext>
                </a:extLst>
              </a:tr>
              <a:tr h="282855">
                <a:tc>
                  <a:txBody>
                    <a:bodyPr/>
                    <a:lstStyle/>
                    <a:p>
                      <a:pPr algn="l" fontAlgn="b"/>
                      <a:r>
                        <a:rPr lang="en-IN" sz="1100" u="none" strike="noStrike" dirty="0">
                          <a:effectLst/>
                        </a:rPr>
                        <a:t>Grand Total</a:t>
                      </a:r>
                      <a:endParaRPr lang="en-IN"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49807</a:t>
                      </a:r>
                      <a:endParaRPr lang="en-IN"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17802333"/>
                  </a:ext>
                </a:extLst>
              </a:tr>
            </a:tbl>
          </a:graphicData>
        </a:graphic>
      </p:graphicFrame>
      <p:sp>
        <p:nvSpPr>
          <p:cNvPr id="11" name="Text Placeholder 2">
            <a:extLst>
              <a:ext uri="{FF2B5EF4-FFF2-40B4-BE49-F238E27FC236}">
                <a16:creationId xmlns:a16="http://schemas.microsoft.com/office/drawing/2014/main" id="{3607935F-3C7F-B590-3162-1ACC42780BF8}"/>
              </a:ext>
            </a:extLst>
          </p:cNvPr>
          <p:cNvSpPr txBox="1">
            <a:spLocks/>
          </p:cNvSpPr>
          <p:nvPr/>
        </p:nvSpPr>
        <p:spPr>
          <a:xfrm>
            <a:off x="7711576" y="5236029"/>
            <a:ext cx="4333208" cy="1090126"/>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sz="2000" dirty="0">
                <a:solidFill>
                  <a:schemeClr val="bg2">
                    <a:lumMod val="40000"/>
                    <a:lumOff val="60000"/>
                  </a:schemeClr>
                </a:solidFill>
              </a:rPr>
              <a:t>Highest occurring categorical variable is ‘Unaccompanied’</a:t>
            </a:r>
            <a:endParaRPr lang="en-IN" sz="2000" dirty="0">
              <a:solidFill>
                <a:schemeClr val="bg2">
                  <a:lumMod val="40000"/>
                  <a:lumOff val="60000"/>
                </a:schemeClr>
              </a:solidFill>
            </a:endParaRPr>
          </a:p>
        </p:txBody>
      </p:sp>
    </p:spTree>
    <p:extLst>
      <p:ext uri="{BB962C8B-B14F-4D97-AF65-F5344CB8AC3E}">
        <p14:creationId xmlns:p14="http://schemas.microsoft.com/office/powerpoint/2010/main" val="1007759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7A16E7-0396-41EB-A5D4-61DA9686560A}"/>
              </a:ext>
            </a:extLst>
          </p:cNvPr>
          <p:cNvSpPr>
            <a:spLocks noGrp="1"/>
          </p:cNvSpPr>
          <p:nvPr>
            <p:ph type="body" sz="half" idx="2"/>
          </p:nvPr>
        </p:nvSpPr>
        <p:spPr>
          <a:xfrm>
            <a:off x="0" y="455533"/>
            <a:ext cx="9024023" cy="876399"/>
          </a:xfrm>
        </p:spPr>
        <p:txBody>
          <a:bodyPr>
            <a:normAutofit/>
          </a:bodyPr>
          <a:lstStyle/>
          <a:p>
            <a:r>
              <a:rPr lang="en-US" sz="2000" dirty="0">
                <a:solidFill>
                  <a:schemeClr val="bg2">
                    <a:lumMod val="40000"/>
                    <a:lumOff val="60000"/>
                  </a:schemeClr>
                </a:solidFill>
              </a:rPr>
              <a:t>Replacing Blanks in </a:t>
            </a:r>
            <a:r>
              <a:rPr lang="en-US" sz="2000" dirty="0" err="1">
                <a:solidFill>
                  <a:schemeClr val="bg2">
                    <a:lumMod val="40000"/>
                    <a:lumOff val="60000"/>
                  </a:schemeClr>
                </a:solidFill>
              </a:rPr>
              <a:t>Organization_type</a:t>
            </a:r>
            <a:r>
              <a:rPr lang="en-US" sz="2000" dirty="0">
                <a:solidFill>
                  <a:schemeClr val="bg2">
                    <a:lumMod val="40000"/>
                    <a:lumOff val="60000"/>
                  </a:schemeClr>
                </a:solidFill>
              </a:rPr>
              <a:t> column of the Application Dataset with the highest occurring categorical variable</a:t>
            </a:r>
            <a:endParaRPr lang="en-IN" dirty="0"/>
          </a:p>
        </p:txBody>
      </p:sp>
      <p:sp>
        <p:nvSpPr>
          <p:cNvPr id="6" name="Subtitle 2">
            <a:extLst>
              <a:ext uri="{FF2B5EF4-FFF2-40B4-BE49-F238E27FC236}">
                <a16:creationId xmlns:a16="http://schemas.microsoft.com/office/drawing/2014/main" id="{DA27753F-25BC-4048-A40D-B7DDF8C01DBA}"/>
              </a:ext>
            </a:extLst>
          </p:cNvPr>
          <p:cNvSpPr txBox="1">
            <a:spLocks/>
          </p:cNvSpPr>
          <p:nvPr/>
        </p:nvSpPr>
        <p:spPr>
          <a:xfrm>
            <a:off x="0" y="112209"/>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 Departmental Analysis</a:t>
            </a:r>
            <a:endParaRPr lang="en-IN" dirty="0"/>
          </a:p>
        </p:txBody>
      </p:sp>
      <p:pic>
        <p:nvPicPr>
          <p:cNvPr id="7" name="Picture 6">
            <a:extLst>
              <a:ext uri="{FF2B5EF4-FFF2-40B4-BE49-F238E27FC236}">
                <a16:creationId xmlns:a16="http://schemas.microsoft.com/office/drawing/2014/main" id="{E2C89137-9433-F3BE-1265-02083D201887}"/>
              </a:ext>
            </a:extLst>
          </p:cNvPr>
          <p:cNvPicPr>
            <a:picLocks noChangeAspect="1"/>
          </p:cNvPicPr>
          <p:nvPr/>
        </p:nvPicPr>
        <p:blipFill>
          <a:blip r:embed="rId2"/>
          <a:stretch>
            <a:fillRect/>
          </a:stretch>
        </p:blipFill>
        <p:spPr>
          <a:xfrm>
            <a:off x="83033" y="1484332"/>
            <a:ext cx="8706782" cy="4580566"/>
          </a:xfrm>
          <a:prstGeom prst="rect">
            <a:avLst/>
          </a:prstGeom>
        </p:spPr>
      </p:pic>
      <p:pic>
        <p:nvPicPr>
          <p:cNvPr id="10" name="Picture 9">
            <a:extLst>
              <a:ext uri="{FF2B5EF4-FFF2-40B4-BE49-F238E27FC236}">
                <a16:creationId xmlns:a16="http://schemas.microsoft.com/office/drawing/2014/main" id="{684C8AB4-BF34-2763-8AE3-44AC11AC908A}"/>
              </a:ext>
            </a:extLst>
          </p:cNvPr>
          <p:cNvPicPr>
            <a:picLocks noChangeAspect="1"/>
          </p:cNvPicPr>
          <p:nvPr/>
        </p:nvPicPr>
        <p:blipFill>
          <a:blip r:embed="rId3"/>
          <a:stretch>
            <a:fillRect/>
          </a:stretch>
        </p:blipFill>
        <p:spPr>
          <a:xfrm>
            <a:off x="9159929" y="258063"/>
            <a:ext cx="2661957" cy="6161397"/>
          </a:xfrm>
          <a:prstGeom prst="rect">
            <a:avLst/>
          </a:prstGeom>
        </p:spPr>
      </p:pic>
      <p:sp>
        <p:nvSpPr>
          <p:cNvPr id="11" name="Text Placeholder 2">
            <a:extLst>
              <a:ext uri="{FF2B5EF4-FFF2-40B4-BE49-F238E27FC236}">
                <a16:creationId xmlns:a16="http://schemas.microsoft.com/office/drawing/2014/main" id="{B4AD7974-4C00-DD65-FA33-EEBEA1759BC9}"/>
              </a:ext>
            </a:extLst>
          </p:cNvPr>
          <p:cNvSpPr txBox="1">
            <a:spLocks/>
          </p:cNvSpPr>
          <p:nvPr/>
        </p:nvSpPr>
        <p:spPr>
          <a:xfrm>
            <a:off x="355082" y="6163732"/>
            <a:ext cx="8162684" cy="511456"/>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sz="2000" dirty="0">
                <a:solidFill>
                  <a:schemeClr val="bg2">
                    <a:lumMod val="40000"/>
                    <a:lumOff val="60000"/>
                  </a:schemeClr>
                </a:solidFill>
              </a:rPr>
              <a:t>Highest occurring categorical variable is Business Entity Type 3’</a:t>
            </a:r>
            <a:endParaRPr lang="en-IN" dirty="0"/>
          </a:p>
        </p:txBody>
      </p:sp>
    </p:spTree>
    <p:extLst>
      <p:ext uri="{BB962C8B-B14F-4D97-AF65-F5344CB8AC3E}">
        <p14:creationId xmlns:p14="http://schemas.microsoft.com/office/powerpoint/2010/main" val="15129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7A16E7-0396-41EB-A5D4-61DA9686560A}"/>
              </a:ext>
            </a:extLst>
          </p:cNvPr>
          <p:cNvSpPr>
            <a:spLocks noGrp="1"/>
          </p:cNvSpPr>
          <p:nvPr>
            <p:ph type="body" sz="half" idx="2"/>
          </p:nvPr>
        </p:nvSpPr>
        <p:spPr>
          <a:xfrm>
            <a:off x="8391825" y="2052735"/>
            <a:ext cx="3229712" cy="1376265"/>
          </a:xfrm>
        </p:spPr>
        <p:txBody>
          <a:bodyPr>
            <a:normAutofit fontScale="70000" lnSpcReduction="20000"/>
          </a:bodyPr>
          <a:lstStyle/>
          <a:p>
            <a:r>
              <a:rPr lang="en-US" sz="2000" dirty="0">
                <a:solidFill>
                  <a:schemeClr val="bg2">
                    <a:lumMod val="40000"/>
                    <a:lumOff val="60000"/>
                  </a:schemeClr>
                </a:solidFill>
              </a:rPr>
              <a:t>First outlier is in AMT_ANNUITY</a:t>
            </a:r>
          </a:p>
          <a:p>
            <a:r>
              <a:rPr lang="en-US" sz="2000" dirty="0">
                <a:solidFill>
                  <a:schemeClr val="bg2">
                    <a:lumMod val="40000"/>
                    <a:lumOff val="60000"/>
                  </a:schemeClr>
                </a:solidFill>
              </a:rPr>
              <a:t>which is greater than 250000</a:t>
            </a:r>
          </a:p>
          <a:p>
            <a:r>
              <a:rPr lang="en-US" sz="2000" dirty="0">
                <a:solidFill>
                  <a:schemeClr val="bg2">
                    <a:lumMod val="40000"/>
                    <a:lumOff val="60000"/>
                  </a:schemeClr>
                </a:solidFill>
              </a:rPr>
              <a:t>this outlier is replaced with 24903</a:t>
            </a:r>
          </a:p>
          <a:p>
            <a:r>
              <a:rPr lang="en-US" sz="2000" dirty="0">
                <a:solidFill>
                  <a:schemeClr val="bg2">
                    <a:lumMod val="40000"/>
                    <a:lumOff val="60000"/>
                  </a:schemeClr>
                </a:solidFill>
              </a:rPr>
              <a:t>median of AMT_ANNUITY</a:t>
            </a:r>
            <a:endParaRPr lang="en-IN" dirty="0"/>
          </a:p>
        </p:txBody>
      </p:sp>
      <p:sp>
        <p:nvSpPr>
          <p:cNvPr id="5" name="Subtitle 2">
            <a:extLst>
              <a:ext uri="{FF2B5EF4-FFF2-40B4-BE49-F238E27FC236}">
                <a16:creationId xmlns:a16="http://schemas.microsoft.com/office/drawing/2014/main" id="{083B4689-D9FA-44AB-BD55-D1E7B1374515}"/>
              </a:ext>
            </a:extLst>
          </p:cNvPr>
          <p:cNvSpPr txBox="1">
            <a:spLocks/>
          </p:cNvSpPr>
          <p:nvPr/>
        </p:nvSpPr>
        <p:spPr>
          <a:xfrm>
            <a:off x="-3" y="291655"/>
            <a:ext cx="12192000" cy="464803"/>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IN" dirty="0">
                <a:solidFill>
                  <a:srgbClr val="FFFF00"/>
                </a:solidFill>
              </a:rPr>
              <a:t>Application Dataset – Replacing blanks</a:t>
            </a:r>
            <a:endParaRPr lang="en-IN" dirty="0"/>
          </a:p>
        </p:txBody>
      </p:sp>
      <p:pic>
        <p:nvPicPr>
          <p:cNvPr id="2" name="Picture 1">
            <a:extLst>
              <a:ext uri="{FF2B5EF4-FFF2-40B4-BE49-F238E27FC236}">
                <a16:creationId xmlns:a16="http://schemas.microsoft.com/office/drawing/2014/main" id="{17E86BA1-D268-F60D-819B-7D4CBB03B779}"/>
              </a:ext>
            </a:extLst>
          </p:cNvPr>
          <p:cNvPicPr>
            <a:picLocks noChangeAspect="1"/>
          </p:cNvPicPr>
          <p:nvPr/>
        </p:nvPicPr>
        <p:blipFill>
          <a:blip r:embed="rId2"/>
          <a:stretch>
            <a:fillRect/>
          </a:stretch>
        </p:blipFill>
        <p:spPr>
          <a:xfrm>
            <a:off x="570463" y="1502230"/>
            <a:ext cx="7332565" cy="4802472"/>
          </a:xfrm>
          <a:prstGeom prst="rect">
            <a:avLst/>
          </a:prstGeom>
        </p:spPr>
      </p:pic>
    </p:spTree>
    <p:extLst>
      <p:ext uri="{BB962C8B-B14F-4D97-AF65-F5344CB8AC3E}">
        <p14:creationId xmlns:p14="http://schemas.microsoft.com/office/powerpoint/2010/main" val="13217642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5626</TotalTime>
  <Words>2865</Words>
  <Application>Microsoft Office PowerPoint</Application>
  <PresentationFormat>Widescreen</PresentationFormat>
  <Paragraphs>519</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Century Gothic</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Hemant Tikare</dc:creator>
  <cp:lastModifiedBy>Pranita Tikare</cp:lastModifiedBy>
  <cp:revision>102</cp:revision>
  <dcterms:created xsi:type="dcterms:W3CDTF">2023-07-29T09:19:32Z</dcterms:created>
  <dcterms:modified xsi:type="dcterms:W3CDTF">2023-09-20T16:22:57Z</dcterms:modified>
</cp:coreProperties>
</file>